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 varScale="1">
        <p:scale>
          <a:sx n="68" d="100"/>
          <a:sy n="68" d="100"/>
        </p:scale>
        <p:origin x="10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BE273-110F-4AF0-9790-55D029A79B0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CF84D-D173-4CEF-B023-AF8BFB80D92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2214546" y="17144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/>
          </a:p>
        </p:txBody>
      </p:sp>
      <p:pic>
        <p:nvPicPr>
          <p:cNvPr id="5" name="4 - Θέση περιεχομένου" descr="92163486-christmas-frame-made-from-fir-branches-and-christmas-toys-preparation-for-the-new-year-christmas-ba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81866" cy="6858000"/>
          </a:xfrm>
        </p:spPr>
      </p:pic>
      <p:sp>
        <p:nvSpPr>
          <p:cNvPr id="7" name="6 - TextBox"/>
          <p:cNvSpPr txBox="1"/>
          <p:nvPr/>
        </p:nvSpPr>
        <p:spPr>
          <a:xfrm>
            <a:off x="1214414" y="1714488"/>
            <a:ext cx="55007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l-GR" sz="2400" dirty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Το Δ.Σ του Οδοντιατρικού Συλλόγου Κορινθίας</a:t>
            </a:r>
          </a:p>
          <a:p>
            <a:pPr algn="ctr"/>
            <a:r>
              <a:rPr lang="el-GR" sz="2400" dirty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Σας εύχεται Καλές γιορτές με Υγεία, Αγάπη &amp; Ευημερία</a:t>
            </a:r>
          </a:p>
          <a:p>
            <a:pPr algn="ctr"/>
            <a:endParaRPr lang="el-GR" sz="2400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el-GR" sz="2800" dirty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Καλά Χριστούγεννα</a:t>
            </a:r>
          </a:p>
          <a:p>
            <a:pPr algn="ctr"/>
            <a:r>
              <a:rPr lang="el-GR" sz="2800" dirty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Ευτυχισμένο &amp; Δημιουργικό το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25</Words>
  <Application>Microsoft Office PowerPoint</Application>
  <PresentationFormat>Προβολή στην οθόνη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Θέμα του Office</vt:lpstr>
      <vt:lpstr>Παρουσίαση του PowerPoint</vt:lpstr>
    </vt:vector>
  </TitlesOfParts>
  <Company>e-shop.gr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1 1</cp:lastModifiedBy>
  <cp:revision>14</cp:revision>
  <dcterms:created xsi:type="dcterms:W3CDTF">2020-12-11T09:27:01Z</dcterms:created>
  <dcterms:modified xsi:type="dcterms:W3CDTF">2020-12-15T09:44:08Z</dcterms:modified>
</cp:coreProperties>
</file>