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7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5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7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0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9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8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0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6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50680-61FC-47FB-8DD4-AA27F0777746}" type="datetimeFigureOut">
              <a:rPr lang="en-US" smtClean="0"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A11B8-61E4-44B1-807B-D5DE72D55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2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25" y="1452892"/>
            <a:ext cx="1182564" cy="3206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40403" y="306823"/>
            <a:ext cx="100584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2971800" algn="ct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ΠΡΟΣΚΛΗΣΗ</a:t>
            </a:r>
            <a:b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Με χαρά προσκαλώ όλους τους φίλους, διαδικτυακούς</a:t>
            </a:r>
            <a:r>
              <a:rPr kumimoji="0" lang="el-GR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και μη,</a:t>
            </a: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να παρακολουθήσουν την Ετήσια Πολιτιστική Εκδήλωση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του ΟΜΙΛΟΥ ΟΔΟΝΤΙΑΤΡΩΝ ΛΟΓΟΤΕΧΝΩΝ ΚΑΛΛΙΤΕΧΝΩΝ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 Σάββατο 19 Νοεμβρίου 2022 και ώρα 6μμ</a:t>
            </a: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κτήριο της Σχολής Κινηματογράφου-Τηλεόρασης, Λ. Σταυράκου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Πατησίων 65, Πεδίον Άρεως, Αθήνα</a:t>
            </a:r>
            <a:b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Κύριος ομιλητής ο Καθηγητής Ενδοκρινολογίας Πανεπιστημίου Πατρών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Νεοκλής Γεωργόπουλος</a:t>
            </a: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με θέμα ο Ερμαφροδιτισμός.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πρόγραμμα περιλαμβάνονται ομιλίες για τη λογοτεχνία, τις εικαστικές τέχνες,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και προβολή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Video</a:t>
            </a:r>
            <a: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συνοδεία  των ήχων της Μουσικής ομάδας ¨Τρίηχο¨</a:t>
            </a:r>
            <a:br>
              <a:rPr kumimoji="0" lang="el-GR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Στο χώρο της εκδήλωσης θα λειτουργεί Έκθεση Βιβλίου και Εικαστικών έργων </a:t>
            </a:r>
            <a:b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των Μελών</a:t>
            </a:r>
            <a:br>
              <a:rPr kumimoji="0" lang="el-GR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l-GR" sz="1100" dirty="0" smtClean="0"/>
              <a:t>ΚΑΛΛΙΤΕΧΝΕΣ ΠΟΥ ΣΥΜΜΕΤΕΧΟΥΝ ΣΤΗΝ ΕΚΘΕΣΗ</a:t>
            </a:r>
            <a:r>
              <a:rPr lang="el-GR" sz="1100" dirty="0"/>
              <a:t/>
            </a:r>
            <a:br>
              <a:rPr lang="el-GR" sz="1100" dirty="0"/>
            </a:br>
            <a:r>
              <a:rPr lang="el-GR" sz="1100" dirty="0"/>
              <a:t>ΑΛΕΞΑΝΔΡΑΚΗΣ ΑΧΙΛΛΕΑΣ-ΑΡΑΒΟΥ-ΠΑΠΑΔΑΤΟΥ ΣΟΦΙΑ-ΑΥΓΕΡΗ ΑΝΝΑ-ΒΑΛΑΒΑΝΗΣ </a:t>
            </a:r>
            <a:r>
              <a:rPr lang="el-GR" sz="1100" dirty="0" smtClean="0"/>
              <a:t>ΔΗΜΟΣΘΕΝΗΣ-ΒΟΥΤΣΙΝΑΣ ΓΙΩΡΓΟΣ-</a:t>
            </a:r>
            <a:br>
              <a:rPr lang="el-GR" sz="1100" dirty="0" smtClean="0"/>
            </a:br>
            <a:r>
              <a:rPr lang="el-GR" sz="1100" dirty="0" smtClean="0"/>
              <a:t>ΓΑΛΑΝΗΣ </a:t>
            </a:r>
            <a:r>
              <a:rPr lang="el-GR" sz="1100" dirty="0"/>
              <a:t>ΑΓΓΕΛΟΣ-ΓΑΡΕΦΗΣ ΠΑΥΛΟΣ-ΓΑΡΜΠΗΣ ΔΙΟΝΥΣΗΣ-ΓΚΡΟΥΣ </a:t>
            </a:r>
            <a:r>
              <a:rPr lang="el-GR" sz="1100" dirty="0" smtClean="0"/>
              <a:t>ΑΛΕΞΑΝΔΡΟΣ-ΓΛΑΡΕΝΤΖΟΥ </a:t>
            </a:r>
            <a:r>
              <a:rPr lang="el-GR" sz="1100" dirty="0"/>
              <a:t>ΕΛΕΝΗ-ΔΑΚΟΥΤΡΟΣ </a:t>
            </a:r>
            <a:r>
              <a:rPr lang="el-GR" sz="1100" dirty="0" smtClean="0"/>
              <a:t>ΑΓΓΕΛΟΣ-</a:t>
            </a:r>
            <a:br>
              <a:rPr lang="el-GR" sz="1100" dirty="0" smtClean="0"/>
            </a:br>
            <a:r>
              <a:rPr lang="el-GR" sz="1100" dirty="0" smtClean="0"/>
              <a:t>ΔΕΡΒΕΝΗ ΜΑΡΙΝΑ-ΕΛΕΝΗ-ΔΙΑΜΑΝΤΗ-ΚΗΠΙΩΤΗ ΑΝΘΟΥΛΑ-ΔΟΥΒΙΤΣΑ </a:t>
            </a:r>
            <a:r>
              <a:rPr lang="el-GR" sz="1100" dirty="0"/>
              <a:t>ΠΟΛΥΑΝΘΗ-ΔΟΥΒΙΤΣΑΣ ΓΕΡΑΣΙΜΟΣ-ΖΕΡΒΟΣ </a:t>
            </a:r>
            <a:r>
              <a:rPr lang="el-GR" sz="1100" dirty="0" smtClean="0"/>
              <a:t>ΠΑΝΑΓΙΩΤΗΣ-</a:t>
            </a:r>
            <a:br>
              <a:rPr lang="el-GR" sz="1100" dirty="0" smtClean="0"/>
            </a:br>
            <a:r>
              <a:rPr lang="el-GR" sz="1100" dirty="0" smtClean="0"/>
              <a:t>ΖΕΡΒΟΥ </a:t>
            </a:r>
            <a:r>
              <a:rPr lang="el-GR" sz="1100" dirty="0"/>
              <a:t>ΕΙΡΗΝΗ-ΖΥΓΟΜΑΛΑ </a:t>
            </a:r>
            <a:r>
              <a:rPr lang="el-GR" sz="1100" dirty="0" smtClean="0"/>
              <a:t>ΜΑΡΙΑ-ΚΙΤΑ </a:t>
            </a:r>
            <a:r>
              <a:rPr lang="el-GR" sz="1100" dirty="0" smtClean="0"/>
              <a:t>ΕΛΕΝΗ-ΚΟΥΡΗ </a:t>
            </a:r>
            <a:r>
              <a:rPr lang="el-GR" sz="1100" dirty="0"/>
              <a:t>ΚΑΤΕΡΙΝΑ-ΛΑΓΟΥΒΑΡΔΟΣ ΠΑΝΑΓΙΩΤΗΣ-ΛΑΜΠΡΟΥ ΜΑΡΙΑ-ΛΑΤΙΝΟΣ </a:t>
            </a:r>
            <a:r>
              <a:rPr lang="el-GR" sz="1100" dirty="0" smtClean="0"/>
              <a:t>ΦΩΤΗΣ-</a:t>
            </a:r>
            <a:r>
              <a:rPr lang="el-GR" sz="1100" dirty="0"/>
              <a:t/>
            </a:r>
            <a:br>
              <a:rPr lang="el-GR" sz="1100" dirty="0"/>
            </a:br>
            <a:r>
              <a:rPr lang="el-GR" sz="1100" dirty="0"/>
              <a:t>ΛΕΥΤΕΡΗΣ ΣΤΑΥΡΟΣ-ΛΟΜΒΑΡΔΑΣ ΓΙΑΝΝΗΣ-ΜΑΥΡΑΕΙΔΟΠΟΥΛΟΣ ΔΗΜΗΤΡΗΣ-ΜΠΑΦΗΣ </a:t>
            </a:r>
            <a:r>
              <a:rPr lang="el-GR" sz="1100" dirty="0" smtClean="0"/>
              <a:t>ΣΠΥΡΟΣ-ΒΙΚΤΩΡ-ΜΠΕΚΙΑΡΗΣ ΛΕΥΤΕΡΗΣ-</a:t>
            </a:r>
            <a:br>
              <a:rPr lang="el-GR" sz="1100" dirty="0" smtClean="0"/>
            </a:br>
            <a:r>
              <a:rPr lang="el-GR" sz="1100" dirty="0" smtClean="0"/>
              <a:t>ΜΠΑΧΑ ΦΛΩΡΑΝΘΗ-ΝΙΑΡΧΟΣ </a:t>
            </a:r>
            <a:r>
              <a:rPr lang="el-GR" sz="1100" dirty="0"/>
              <a:t>ΓΙΑΝΝΗΣ-ΞΕΝΙΚΟΥΔΑΚΗΣ ΟΘΩΝ-ΠΑΞΙΜΑΔΑ ΧΑΡΙΚΛΕΙΑ-ΤΣΑΚΑΝΙΚΟΥ ΝΙΚΗ</a:t>
            </a:r>
            <a:endParaRPr lang="en-US" sz="1100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endParaRPr lang="en-US" alt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  <a:tab pos="2971800" algn="ctr"/>
              </a:tabLst>
            </a:pPr>
            <a:endParaRPr kumimoji="0" lang="el-G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23250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Makis</dc:creator>
  <cp:lastModifiedBy>Makis</cp:lastModifiedBy>
  <cp:revision>9</cp:revision>
  <dcterms:created xsi:type="dcterms:W3CDTF">2022-11-10T16:37:28Z</dcterms:created>
  <dcterms:modified xsi:type="dcterms:W3CDTF">2022-11-12T16:43:13Z</dcterms:modified>
</cp:coreProperties>
</file>