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0" r:id="rId6"/>
    <p:sldId id="304" r:id="rId7"/>
    <p:sldId id="263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87140-9966-4E3C-9F7C-26F8255D7204}">
  <a:tblStyle styleId="{82087140-9966-4E3C-9F7C-26F8255D72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5"/>
    <p:restoredTop sz="94658"/>
  </p:normalViewPr>
  <p:slideViewPr>
    <p:cSldViewPr snapToGrid="0" snapToObjects="1" showGuides="1">
      <p:cViewPr varScale="1">
        <p:scale>
          <a:sx n="202" d="100"/>
          <a:sy n="202" d="100"/>
        </p:scale>
        <p:origin x="376" y="184"/>
      </p:cViewPr>
      <p:guideLst>
        <p:guide orient="horz" pos="1620"/>
        <p:guide pos="2880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46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21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655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07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436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607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66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03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51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9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83925"/>
            <a:ext cx="4353600" cy="243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98475"/>
            <a:ext cx="4016100" cy="46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25216" y="-1317502"/>
            <a:ext cx="8921070" cy="6743465"/>
            <a:chOff x="125216" y="-1317502"/>
            <a:chExt cx="8921070" cy="6743465"/>
          </a:xfrm>
        </p:grpSpPr>
        <p:sp>
          <p:nvSpPr>
            <p:cNvPr id="12" name="Google Shape;12;p2"/>
            <p:cNvSpPr/>
            <p:nvPr/>
          </p:nvSpPr>
          <p:spPr>
            <a:xfrm>
              <a:off x="125216" y="3855792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966399" y="-1317502"/>
              <a:ext cx="1857000" cy="1857003"/>
            </a:xfrm>
            <a:custGeom>
              <a:avLst/>
              <a:gdLst/>
              <a:ahLst/>
              <a:cxnLst/>
              <a:rect l="l" t="t" r="r" b="b"/>
              <a:pathLst>
                <a:path w="611358" h="611359" extrusionOk="0">
                  <a:moveTo>
                    <a:pt x="305679" y="0"/>
                  </a:moveTo>
                  <a:cubicBezTo>
                    <a:pt x="137110" y="0"/>
                    <a:pt x="0" y="137150"/>
                    <a:pt x="0" y="305680"/>
                  </a:cubicBezTo>
                  <a:cubicBezTo>
                    <a:pt x="0" y="474209"/>
                    <a:pt x="137150" y="611359"/>
                    <a:pt x="305679" y="611359"/>
                  </a:cubicBezTo>
                  <a:cubicBezTo>
                    <a:pt x="474209" y="611359"/>
                    <a:pt x="611359" y="474249"/>
                    <a:pt x="611359" y="305680"/>
                  </a:cubicBezTo>
                  <a:cubicBezTo>
                    <a:pt x="611359" y="137110"/>
                    <a:pt x="474249" y="0"/>
                    <a:pt x="30567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91326" y="4861037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724660" y="4807805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5216" y="801462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19708" y="180571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81360" y="4442455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888487" y="1445613"/>
            <a:ext cx="2336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>
            <a:off x="5919119" y="1445613"/>
            <a:ext cx="2336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3"/>
          </p:nvPr>
        </p:nvSpPr>
        <p:spPr>
          <a:xfrm>
            <a:off x="3403803" y="1445613"/>
            <a:ext cx="2336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grpSp>
        <p:nvGrpSpPr>
          <p:cNvPr id="139" name="Google Shape;139;p14"/>
          <p:cNvGrpSpPr/>
          <p:nvPr/>
        </p:nvGrpSpPr>
        <p:grpSpPr>
          <a:xfrm>
            <a:off x="-282463" y="629481"/>
            <a:ext cx="9999887" cy="4701411"/>
            <a:chOff x="-282463" y="629481"/>
            <a:chExt cx="9999887" cy="4701411"/>
          </a:xfrm>
        </p:grpSpPr>
        <p:sp>
          <p:nvSpPr>
            <p:cNvPr id="140" name="Google Shape;140;p14"/>
            <p:cNvSpPr/>
            <p:nvPr/>
          </p:nvSpPr>
          <p:spPr>
            <a:xfrm>
              <a:off x="8117671" y="4669328"/>
              <a:ext cx="369872" cy="369872"/>
            </a:xfrm>
            <a:custGeom>
              <a:avLst/>
              <a:gdLst/>
              <a:ahLst/>
              <a:cxnLst/>
              <a:rect l="l" t="t" r="r" b="b"/>
              <a:pathLst>
                <a:path w="611358" h="611359" extrusionOk="0">
                  <a:moveTo>
                    <a:pt x="305679" y="0"/>
                  </a:moveTo>
                  <a:cubicBezTo>
                    <a:pt x="137110" y="0"/>
                    <a:pt x="0" y="137150"/>
                    <a:pt x="0" y="305680"/>
                  </a:cubicBezTo>
                  <a:cubicBezTo>
                    <a:pt x="0" y="474209"/>
                    <a:pt x="137150" y="611359"/>
                    <a:pt x="305679" y="611359"/>
                  </a:cubicBezTo>
                  <a:cubicBezTo>
                    <a:pt x="474209" y="611359"/>
                    <a:pt x="611359" y="474249"/>
                    <a:pt x="611359" y="305680"/>
                  </a:cubicBezTo>
                  <a:cubicBezTo>
                    <a:pt x="611359" y="137110"/>
                    <a:pt x="474249" y="0"/>
                    <a:pt x="30567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-282463" y="4104402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8835738" y="3544794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8632063" y="629481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8632077" y="4245545"/>
              <a:ext cx="1085347" cy="1085347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rgbClr val="054A74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408688" y="735244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 flipH="1">
              <a:off x="113271" y="3631752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 flipH="1">
              <a:off x="8504055" y="4153754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 flipH="1">
              <a:off x="387224" y="4207070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0"/>
          <p:cNvGrpSpPr/>
          <p:nvPr/>
        </p:nvGrpSpPr>
        <p:grpSpPr>
          <a:xfrm>
            <a:off x="-225200" y="-251600"/>
            <a:ext cx="9288975" cy="5832693"/>
            <a:chOff x="-225200" y="-251600"/>
            <a:chExt cx="9288975" cy="5832693"/>
          </a:xfrm>
        </p:grpSpPr>
        <p:sp>
          <p:nvSpPr>
            <p:cNvPr id="214" name="Google Shape;214;p20"/>
            <p:cNvSpPr/>
            <p:nvPr/>
          </p:nvSpPr>
          <p:spPr>
            <a:xfrm>
              <a:off x="925210" y="121905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7831695" y="4722429"/>
              <a:ext cx="858664" cy="858664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8690350" y="3541641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539939" y="895330"/>
              <a:ext cx="173285" cy="238726"/>
            </a:xfrm>
            <a:custGeom>
              <a:avLst/>
              <a:gdLst/>
              <a:ahLst/>
              <a:cxnLst/>
              <a:rect l="l" t="t" r="r" b="b"/>
              <a:pathLst>
                <a:path w="67955" h="93618" extrusionOk="0">
                  <a:moveTo>
                    <a:pt x="67955" y="47169"/>
                  </a:moveTo>
                  <a:cubicBezTo>
                    <a:pt x="67955" y="45170"/>
                    <a:pt x="55484" y="43531"/>
                    <a:pt x="39214" y="43251"/>
                  </a:cubicBezTo>
                  <a:cubicBezTo>
                    <a:pt x="39014" y="19067"/>
                    <a:pt x="36616" y="0"/>
                    <a:pt x="33738" y="0"/>
                  </a:cubicBezTo>
                  <a:cubicBezTo>
                    <a:pt x="30860" y="0"/>
                    <a:pt x="28461" y="19107"/>
                    <a:pt x="28261" y="43251"/>
                  </a:cubicBezTo>
                  <a:cubicBezTo>
                    <a:pt x="12232" y="43571"/>
                    <a:pt x="0" y="45210"/>
                    <a:pt x="0" y="47169"/>
                  </a:cubicBezTo>
                  <a:cubicBezTo>
                    <a:pt x="0" y="49128"/>
                    <a:pt x="12232" y="50766"/>
                    <a:pt x="28261" y="51086"/>
                  </a:cubicBezTo>
                  <a:cubicBezTo>
                    <a:pt x="28501" y="74911"/>
                    <a:pt x="30860" y="93619"/>
                    <a:pt x="33738" y="93619"/>
                  </a:cubicBezTo>
                  <a:cubicBezTo>
                    <a:pt x="36616" y="93619"/>
                    <a:pt x="38934" y="74911"/>
                    <a:pt x="39214" y="51086"/>
                  </a:cubicBezTo>
                  <a:cubicBezTo>
                    <a:pt x="55484" y="50807"/>
                    <a:pt x="67955" y="49128"/>
                    <a:pt x="67955" y="47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8636457" y="4099266"/>
              <a:ext cx="355383" cy="355550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-225200" y="-251600"/>
              <a:ext cx="938435" cy="938436"/>
            </a:xfrm>
            <a:custGeom>
              <a:avLst/>
              <a:gdLst/>
              <a:ahLst/>
              <a:cxnLst/>
              <a:rect l="l" t="t" r="r" b="b"/>
              <a:pathLst>
                <a:path w="611358" h="611359" extrusionOk="0">
                  <a:moveTo>
                    <a:pt x="305679" y="0"/>
                  </a:moveTo>
                  <a:cubicBezTo>
                    <a:pt x="137110" y="0"/>
                    <a:pt x="0" y="137150"/>
                    <a:pt x="0" y="305680"/>
                  </a:cubicBezTo>
                  <a:cubicBezTo>
                    <a:pt x="0" y="474209"/>
                    <a:pt x="137150" y="611359"/>
                    <a:pt x="305679" y="611359"/>
                  </a:cubicBezTo>
                  <a:cubicBezTo>
                    <a:pt x="474209" y="611359"/>
                    <a:pt x="611359" y="474249"/>
                    <a:pt x="611359" y="305680"/>
                  </a:cubicBezTo>
                  <a:cubicBezTo>
                    <a:pt x="611359" y="137110"/>
                    <a:pt x="474249" y="0"/>
                    <a:pt x="30567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8860088" y="4671394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1"/>
          <p:cNvGrpSpPr/>
          <p:nvPr/>
        </p:nvGrpSpPr>
        <p:grpSpPr>
          <a:xfrm>
            <a:off x="352043" y="3765644"/>
            <a:ext cx="9322618" cy="1763494"/>
            <a:chOff x="352043" y="3765644"/>
            <a:chExt cx="9322618" cy="1763494"/>
          </a:xfrm>
        </p:grpSpPr>
        <p:sp>
          <p:nvSpPr>
            <p:cNvPr id="223" name="Google Shape;223;p21"/>
            <p:cNvSpPr/>
            <p:nvPr/>
          </p:nvSpPr>
          <p:spPr>
            <a:xfrm>
              <a:off x="430750" y="4687681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8318975" y="4173449"/>
              <a:ext cx="1355686" cy="1355689"/>
            </a:xfrm>
            <a:custGeom>
              <a:avLst/>
              <a:gdLst/>
              <a:ahLst/>
              <a:cxnLst/>
              <a:rect l="l" t="t" r="r" b="b"/>
              <a:pathLst>
                <a:path w="611358" h="611359" extrusionOk="0">
                  <a:moveTo>
                    <a:pt x="305679" y="0"/>
                  </a:moveTo>
                  <a:cubicBezTo>
                    <a:pt x="137110" y="0"/>
                    <a:pt x="0" y="137150"/>
                    <a:pt x="0" y="305680"/>
                  </a:cubicBezTo>
                  <a:cubicBezTo>
                    <a:pt x="0" y="474209"/>
                    <a:pt x="137150" y="611359"/>
                    <a:pt x="305679" y="611359"/>
                  </a:cubicBezTo>
                  <a:cubicBezTo>
                    <a:pt x="474209" y="611359"/>
                    <a:pt x="611359" y="474249"/>
                    <a:pt x="611359" y="305680"/>
                  </a:cubicBezTo>
                  <a:cubicBezTo>
                    <a:pt x="611359" y="137110"/>
                    <a:pt x="474249" y="0"/>
                    <a:pt x="30567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7235495" y="4192466"/>
              <a:ext cx="823060" cy="823060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8486225" y="3765644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800454" y="4401786"/>
              <a:ext cx="355337" cy="489684"/>
            </a:xfrm>
            <a:custGeom>
              <a:avLst/>
              <a:gdLst/>
              <a:ahLst/>
              <a:cxnLst/>
              <a:rect l="l" t="t" r="r" b="b"/>
              <a:pathLst>
                <a:path w="139348" h="192033" extrusionOk="0">
                  <a:moveTo>
                    <a:pt x="139309" y="96816"/>
                  </a:moveTo>
                  <a:cubicBezTo>
                    <a:pt x="139309" y="92739"/>
                    <a:pt x="113725" y="89341"/>
                    <a:pt x="80387" y="88742"/>
                  </a:cubicBezTo>
                  <a:cubicBezTo>
                    <a:pt x="79948" y="39134"/>
                    <a:pt x="75071" y="0"/>
                    <a:pt x="69155" y="0"/>
                  </a:cubicBezTo>
                  <a:cubicBezTo>
                    <a:pt x="63239" y="0"/>
                    <a:pt x="58362" y="39134"/>
                    <a:pt x="57922" y="88742"/>
                  </a:cubicBezTo>
                  <a:cubicBezTo>
                    <a:pt x="25064" y="89381"/>
                    <a:pt x="0" y="92739"/>
                    <a:pt x="0" y="96777"/>
                  </a:cubicBezTo>
                  <a:cubicBezTo>
                    <a:pt x="0" y="100814"/>
                    <a:pt x="25064" y="104172"/>
                    <a:pt x="57962" y="104811"/>
                  </a:cubicBezTo>
                  <a:cubicBezTo>
                    <a:pt x="58482" y="153659"/>
                    <a:pt x="63319" y="192034"/>
                    <a:pt x="69195" y="192034"/>
                  </a:cubicBezTo>
                  <a:cubicBezTo>
                    <a:pt x="75071" y="192034"/>
                    <a:pt x="79908" y="153699"/>
                    <a:pt x="80427" y="104851"/>
                  </a:cubicBezTo>
                  <a:cubicBezTo>
                    <a:pt x="113765" y="104252"/>
                    <a:pt x="139349" y="100854"/>
                    <a:pt x="139349" y="967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52043" y="4192479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-874307" y="-770214"/>
            <a:ext cx="10946807" cy="6196177"/>
            <a:chOff x="-874307" y="-770214"/>
            <a:chExt cx="10946807" cy="6196177"/>
          </a:xfrm>
        </p:grpSpPr>
        <p:sp>
          <p:nvSpPr>
            <p:cNvPr id="21" name="Google Shape;21;p3"/>
            <p:cNvSpPr/>
            <p:nvPr/>
          </p:nvSpPr>
          <p:spPr>
            <a:xfrm>
              <a:off x="8215500" y="-770214"/>
              <a:ext cx="1857000" cy="1857003"/>
            </a:xfrm>
            <a:custGeom>
              <a:avLst/>
              <a:gdLst/>
              <a:ahLst/>
              <a:cxnLst/>
              <a:rect l="l" t="t" r="r" b="b"/>
              <a:pathLst>
                <a:path w="611358" h="611359" extrusionOk="0">
                  <a:moveTo>
                    <a:pt x="305679" y="0"/>
                  </a:moveTo>
                  <a:cubicBezTo>
                    <a:pt x="137110" y="0"/>
                    <a:pt x="0" y="137150"/>
                    <a:pt x="0" y="305680"/>
                  </a:cubicBezTo>
                  <a:cubicBezTo>
                    <a:pt x="0" y="474209"/>
                    <a:pt x="137150" y="611359"/>
                    <a:pt x="305679" y="611359"/>
                  </a:cubicBezTo>
                  <a:cubicBezTo>
                    <a:pt x="474209" y="611359"/>
                    <a:pt x="611359" y="474249"/>
                    <a:pt x="611359" y="305680"/>
                  </a:cubicBezTo>
                  <a:cubicBezTo>
                    <a:pt x="611359" y="137110"/>
                    <a:pt x="474249" y="0"/>
                    <a:pt x="305679" y="0"/>
                  </a:cubicBez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252248" y="4861037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739300" y="396331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8685" y="4005968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108510" y="-237220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rgbClr val="054A74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1;p3"/>
            <p:cNvSpPr/>
            <p:nvPr userDrawn="1"/>
          </p:nvSpPr>
          <p:spPr>
            <a:xfrm>
              <a:off x="-874307" y="1702909"/>
              <a:ext cx="1449143" cy="1449145"/>
            </a:xfrm>
            <a:custGeom>
              <a:avLst/>
              <a:gdLst/>
              <a:ahLst/>
              <a:cxnLst/>
              <a:rect l="l" t="t" r="r" b="b"/>
              <a:pathLst>
                <a:path w="611358" h="611359" extrusionOk="0">
                  <a:moveTo>
                    <a:pt x="305679" y="0"/>
                  </a:moveTo>
                  <a:cubicBezTo>
                    <a:pt x="137110" y="0"/>
                    <a:pt x="0" y="137150"/>
                    <a:pt x="0" y="305680"/>
                  </a:cubicBezTo>
                  <a:cubicBezTo>
                    <a:pt x="0" y="474209"/>
                    <a:pt x="137150" y="611359"/>
                    <a:pt x="305679" y="611359"/>
                  </a:cubicBezTo>
                  <a:cubicBezTo>
                    <a:pt x="474209" y="611359"/>
                    <a:pt x="611359" y="474249"/>
                    <a:pt x="611359" y="305680"/>
                  </a:cubicBezTo>
                  <a:cubicBezTo>
                    <a:pt x="611359" y="137110"/>
                    <a:pt x="474249" y="0"/>
                    <a:pt x="305679" y="0"/>
                  </a:cubicBez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469860" y="2427482"/>
            <a:ext cx="3444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4469860" y="1617924"/>
            <a:ext cx="1038900" cy="90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4590000" y="3093276"/>
            <a:ext cx="3852000" cy="432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22;p3"/>
          <p:cNvSpPr/>
          <p:nvPr userDrawn="1"/>
        </p:nvSpPr>
        <p:spPr>
          <a:xfrm>
            <a:off x="88685" y="1420446"/>
            <a:ext cx="564926" cy="564926"/>
          </a:xfrm>
          <a:custGeom>
            <a:avLst/>
            <a:gdLst/>
            <a:ahLst/>
            <a:cxnLst/>
            <a:rect l="l" t="t" r="r" b="b"/>
            <a:pathLst>
              <a:path w="237364" h="237364" extrusionOk="0">
                <a:moveTo>
                  <a:pt x="118682" y="0"/>
                </a:moveTo>
                <a:cubicBezTo>
                  <a:pt x="53245" y="0"/>
                  <a:pt x="0" y="53245"/>
                  <a:pt x="0" y="118682"/>
                </a:cubicBezTo>
                <a:cubicBezTo>
                  <a:pt x="0" y="184119"/>
                  <a:pt x="53245" y="237364"/>
                  <a:pt x="118682" y="237364"/>
                </a:cubicBezTo>
                <a:cubicBezTo>
                  <a:pt x="184119" y="237364"/>
                  <a:pt x="237364" y="184119"/>
                  <a:pt x="237364" y="118682"/>
                </a:cubicBezTo>
                <a:cubicBezTo>
                  <a:pt x="237364" y="53245"/>
                  <a:pt x="184119" y="0"/>
                  <a:pt x="118682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290750" y="26721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4945625" y="26721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"/>
              <a:buNone/>
              <a:defRPr sz="2400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20000" y="795576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43" name="Google Shape;43;p5"/>
          <p:cNvGrpSpPr/>
          <p:nvPr/>
        </p:nvGrpSpPr>
        <p:grpSpPr>
          <a:xfrm rot="10800000" flipH="1">
            <a:off x="152031" y="239141"/>
            <a:ext cx="8842683" cy="5166510"/>
            <a:chOff x="152031" y="-194658"/>
            <a:chExt cx="8842683" cy="5166510"/>
          </a:xfrm>
        </p:grpSpPr>
        <p:sp>
          <p:nvSpPr>
            <p:cNvPr id="44" name="Google Shape;44;p5"/>
            <p:cNvSpPr/>
            <p:nvPr/>
          </p:nvSpPr>
          <p:spPr>
            <a:xfrm flipH="1">
              <a:off x="152031" y="3599283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flipH="1">
              <a:off x="152031" y="4090053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flipH="1">
              <a:off x="437455" y="3913404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8053285" y="-194658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885450" y="4768069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flipH="1">
              <a:off x="8791026" y="370269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 flipH="1">
              <a:off x="8618193" y="819703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8490167" y="643054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7"/>
          <p:cNvGrpSpPr/>
          <p:nvPr/>
        </p:nvGrpSpPr>
        <p:grpSpPr>
          <a:xfrm>
            <a:off x="-287726" y="127805"/>
            <a:ext cx="9886415" cy="5778306"/>
            <a:chOff x="-299015" y="122161"/>
            <a:chExt cx="9886415" cy="5778306"/>
          </a:xfrm>
        </p:grpSpPr>
        <p:sp>
          <p:nvSpPr>
            <p:cNvPr id="66" name="Google Shape;66;p7"/>
            <p:cNvSpPr/>
            <p:nvPr/>
          </p:nvSpPr>
          <p:spPr>
            <a:xfrm>
              <a:off x="7730400" y="4043464"/>
              <a:ext cx="1857000" cy="1857003"/>
            </a:xfrm>
            <a:custGeom>
              <a:avLst/>
              <a:gdLst/>
              <a:ahLst/>
              <a:cxnLst/>
              <a:rect l="l" t="t" r="r" b="b"/>
              <a:pathLst>
                <a:path w="611358" h="611359" extrusionOk="0">
                  <a:moveTo>
                    <a:pt x="305679" y="0"/>
                  </a:moveTo>
                  <a:cubicBezTo>
                    <a:pt x="137110" y="0"/>
                    <a:pt x="0" y="137150"/>
                    <a:pt x="0" y="305680"/>
                  </a:cubicBezTo>
                  <a:cubicBezTo>
                    <a:pt x="0" y="474209"/>
                    <a:pt x="137150" y="611359"/>
                    <a:pt x="305679" y="611359"/>
                  </a:cubicBezTo>
                  <a:cubicBezTo>
                    <a:pt x="474209" y="611359"/>
                    <a:pt x="611359" y="474249"/>
                    <a:pt x="611359" y="305680"/>
                  </a:cubicBezTo>
                  <a:cubicBezTo>
                    <a:pt x="611359" y="137110"/>
                    <a:pt x="474249" y="0"/>
                    <a:pt x="30567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-299015" y="1243156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8760795" y="122161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25254" y="4744718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-135984" y="1928520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rgbClr val="054A74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7471188" y="4744719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 flipH="1">
              <a:off x="8513200" y="3599666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 flipH="1">
              <a:off x="428942" y="878017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 flipH="1">
              <a:off x="8850323" y="3468891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4408800" y="1476475"/>
            <a:ext cx="4015200" cy="28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>
            <a:spLocks noGrp="1"/>
          </p:cNvSpPr>
          <p:nvPr>
            <p:ph type="pic" idx="2"/>
          </p:nvPr>
        </p:nvSpPr>
        <p:spPr>
          <a:xfrm>
            <a:off x="720000" y="1248800"/>
            <a:ext cx="3453900" cy="3264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2054250" y="539500"/>
            <a:ext cx="5035500" cy="111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-1180888" y="113576"/>
            <a:ext cx="10250377" cy="5295091"/>
            <a:chOff x="-1180888" y="113576"/>
            <a:chExt cx="10250377" cy="5295091"/>
          </a:xfrm>
        </p:grpSpPr>
        <p:sp>
          <p:nvSpPr>
            <p:cNvPr id="81" name="Google Shape;81;p8"/>
            <p:cNvSpPr/>
            <p:nvPr/>
          </p:nvSpPr>
          <p:spPr>
            <a:xfrm flipH="1">
              <a:off x="8618189" y="4102550"/>
              <a:ext cx="353672" cy="353837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 flipH="1">
              <a:off x="428517" y="845165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1926222" y="113576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7869046" y="4604003"/>
              <a:ext cx="804664" cy="804664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19110" y="1304663"/>
              <a:ext cx="353672" cy="353837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 flipH="1">
              <a:off x="8865801" y="4733469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671218" y="368966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 flipH="1">
              <a:off x="8366755" y="209629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1180888" y="1776930"/>
              <a:ext cx="1857000" cy="1857003"/>
            </a:xfrm>
            <a:custGeom>
              <a:avLst/>
              <a:gdLst/>
              <a:ahLst/>
              <a:cxnLst/>
              <a:rect l="l" t="t" r="r" b="b"/>
              <a:pathLst>
                <a:path w="611358" h="611359" extrusionOk="0">
                  <a:moveTo>
                    <a:pt x="305679" y="0"/>
                  </a:moveTo>
                  <a:cubicBezTo>
                    <a:pt x="137110" y="0"/>
                    <a:pt x="0" y="137150"/>
                    <a:pt x="0" y="305680"/>
                  </a:cubicBezTo>
                  <a:cubicBezTo>
                    <a:pt x="0" y="474209"/>
                    <a:pt x="137150" y="611359"/>
                    <a:pt x="305679" y="611359"/>
                  </a:cubicBezTo>
                  <a:cubicBezTo>
                    <a:pt x="474209" y="611359"/>
                    <a:pt x="611359" y="474249"/>
                    <a:pt x="611359" y="305680"/>
                  </a:cubicBezTo>
                  <a:cubicBezTo>
                    <a:pt x="611359" y="137110"/>
                    <a:pt x="474249" y="0"/>
                    <a:pt x="30567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9"/>
          <p:cNvGrpSpPr/>
          <p:nvPr/>
        </p:nvGrpSpPr>
        <p:grpSpPr>
          <a:xfrm>
            <a:off x="-163438" y="813944"/>
            <a:ext cx="9026351" cy="4217287"/>
            <a:chOff x="-163438" y="813944"/>
            <a:chExt cx="9026351" cy="4217287"/>
          </a:xfrm>
        </p:grpSpPr>
        <p:sp>
          <p:nvSpPr>
            <p:cNvPr id="92" name="Google Shape;92;p9"/>
            <p:cNvSpPr/>
            <p:nvPr/>
          </p:nvSpPr>
          <p:spPr>
            <a:xfrm>
              <a:off x="-163438" y="1214217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197800" y="813944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8148310" y="4466305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8659225" y="4182094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720000" y="731377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1103550" y="1653313"/>
            <a:ext cx="69369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>
            <a:off x="1103550" y="2896175"/>
            <a:ext cx="6936900" cy="53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5" name="Google Shape;105;p11"/>
          <p:cNvGrpSpPr/>
          <p:nvPr/>
        </p:nvGrpSpPr>
        <p:grpSpPr>
          <a:xfrm>
            <a:off x="-352704" y="127416"/>
            <a:ext cx="9256330" cy="6071573"/>
            <a:chOff x="-352704" y="127416"/>
            <a:chExt cx="9256330" cy="6071573"/>
          </a:xfrm>
        </p:grpSpPr>
        <p:sp>
          <p:nvSpPr>
            <p:cNvPr id="106" name="Google Shape;106;p11"/>
            <p:cNvSpPr/>
            <p:nvPr/>
          </p:nvSpPr>
          <p:spPr>
            <a:xfrm flipH="1">
              <a:off x="8094539" y="362588"/>
              <a:ext cx="353672" cy="353837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 flipH="1">
              <a:off x="204356" y="4108928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 flipH="1">
              <a:off x="8737780" y="209617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-352704" y="3087528"/>
              <a:ext cx="804664" cy="804664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2161425" y="4658442"/>
              <a:ext cx="353672" cy="353837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 flipH="1">
              <a:off x="8699938" y="773069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7530718" y="127416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143624" y="4341986"/>
              <a:ext cx="1857000" cy="1857003"/>
            </a:xfrm>
            <a:custGeom>
              <a:avLst/>
              <a:gdLst/>
              <a:ahLst/>
              <a:cxnLst/>
              <a:rect l="l" t="t" r="r" b="b"/>
              <a:pathLst>
                <a:path w="611358" h="611359" extrusionOk="0">
                  <a:moveTo>
                    <a:pt x="305679" y="0"/>
                  </a:moveTo>
                  <a:cubicBezTo>
                    <a:pt x="137110" y="0"/>
                    <a:pt x="0" y="137150"/>
                    <a:pt x="0" y="305680"/>
                  </a:cubicBezTo>
                  <a:cubicBezTo>
                    <a:pt x="0" y="474209"/>
                    <a:pt x="137150" y="611359"/>
                    <a:pt x="305679" y="611359"/>
                  </a:cubicBezTo>
                  <a:cubicBezTo>
                    <a:pt x="474209" y="611359"/>
                    <a:pt x="611359" y="474249"/>
                    <a:pt x="611359" y="305680"/>
                  </a:cubicBezTo>
                  <a:cubicBezTo>
                    <a:pt x="611359" y="137110"/>
                    <a:pt x="474249" y="0"/>
                    <a:pt x="30567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3"/>
          <p:cNvGrpSpPr/>
          <p:nvPr/>
        </p:nvGrpSpPr>
        <p:grpSpPr>
          <a:xfrm>
            <a:off x="152031" y="-194658"/>
            <a:ext cx="8842683" cy="5166509"/>
            <a:chOff x="152031" y="-194658"/>
            <a:chExt cx="8842683" cy="5166509"/>
          </a:xfrm>
        </p:grpSpPr>
        <p:sp>
          <p:nvSpPr>
            <p:cNvPr id="117" name="Google Shape;117;p13"/>
            <p:cNvSpPr/>
            <p:nvPr/>
          </p:nvSpPr>
          <p:spPr>
            <a:xfrm flipH="1">
              <a:off x="399613" y="4603994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 flipH="1">
              <a:off x="152031" y="4090053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 flipH="1">
              <a:off x="437455" y="3913404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8053285" y="-194658"/>
              <a:ext cx="564926" cy="564926"/>
            </a:xfrm>
            <a:custGeom>
              <a:avLst/>
              <a:gdLst/>
              <a:ahLst/>
              <a:cxnLst/>
              <a:rect l="l" t="t" r="r" b="b"/>
              <a:pathLst>
                <a:path w="237364" h="237364" extrusionOk="0">
                  <a:moveTo>
                    <a:pt x="118682" y="0"/>
                  </a:moveTo>
                  <a:cubicBezTo>
                    <a:pt x="53245" y="0"/>
                    <a:pt x="0" y="53245"/>
                    <a:pt x="0" y="118682"/>
                  </a:cubicBezTo>
                  <a:cubicBezTo>
                    <a:pt x="0" y="184119"/>
                    <a:pt x="53245" y="237364"/>
                    <a:pt x="118682" y="237364"/>
                  </a:cubicBezTo>
                  <a:cubicBezTo>
                    <a:pt x="184119" y="237364"/>
                    <a:pt x="237364" y="184119"/>
                    <a:pt x="237364" y="118682"/>
                  </a:cubicBezTo>
                  <a:cubicBezTo>
                    <a:pt x="237364" y="53245"/>
                    <a:pt x="184119" y="0"/>
                    <a:pt x="118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885450" y="4768069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 flipH="1">
              <a:off x="8791026" y="370269"/>
              <a:ext cx="203688" cy="203783"/>
            </a:xfrm>
            <a:custGeom>
              <a:avLst/>
              <a:gdLst/>
              <a:ahLst/>
              <a:cxnLst/>
              <a:rect l="l" t="t" r="r" b="b"/>
              <a:pathLst>
                <a:path w="85583" h="85623" extrusionOk="0">
                  <a:moveTo>
                    <a:pt x="42772" y="0"/>
                  </a:moveTo>
                  <a:cubicBezTo>
                    <a:pt x="19187" y="0"/>
                    <a:pt x="0" y="19228"/>
                    <a:pt x="0" y="42812"/>
                  </a:cubicBezTo>
                  <a:cubicBezTo>
                    <a:pt x="0" y="66397"/>
                    <a:pt x="19187" y="85624"/>
                    <a:pt x="42772" y="85624"/>
                  </a:cubicBezTo>
                  <a:cubicBezTo>
                    <a:pt x="66356" y="85624"/>
                    <a:pt x="85584" y="66436"/>
                    <a:pt x="85584" y="42812"/>
                  </a:cubicBezTo>
                  <a:cubicBezTo>
                    <a:pt x="85584" y="19188"/>
                    <a:pt x="66356" y="0"/>
                    <a:pt x="42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 flipH="1">
              <a:off x="8618193" y="819703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flipH="1">
              <a:off x="8490167" y="643054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2" hasCustomPrompt="1"/>
          </p:nvPr>
        </p:nvSpPr>
        <p:spPr>
          <a:xfrm>
            <a:off x="2483975" y="1688050"/>
            <a:ext cx="733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 hasCustomPrompt="1"/>
          </p:nvPr>
        </p:nvSpPr>
        <p:spPr>
          <a:xfrm>
            <a:off x="2485025" y="3382825"/>
            <a:ext cx="731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4" hasCustomPrompt="1"/>
          </p:nvPr>
        </p:nvSpPr>
        <p:spPr>
          <a:xfrm>
            <a:off x="5927516" y="1688687"/>
            <a:ext cx="7314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 hasCustomPrompt="1"/>
          </p:nvPr>
        </p:nvSpPr>
        <p:spPr>
          <a:xfrm>
            <a:off x="5927516" y="3382826"/>
            <a:ext cx="731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378825" y="2135075"/>
            <a:ext cx="29439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6"/>
          </p:nvPr>
        </p:nvSpPr>
        <p:spPr>
          <a:xfrm>
            <a:off x="1378825" y="3831125"/>
            <a:ext cx="29439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>
            <a:off x="4821275" y="2135075"/>
            <a:ext cx="29439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8"/>
          </p:nvPr>
        </p:nvSpPr>
        <p:spPr>
          <a:xfrm>
            <a:off x="4821275" y="3831125"/>
            <a:ext cx="29439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None/>
              <a:defRPr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693724" y="78388"/>
            <a:ext cx="2282681" cy="548274"/>
            <a:chOff x="-558814" y="67728"/>
            <a:chExt cx="1992630" cy="478607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558814" y="67728"/>
              <a:ext cx="1992630" cy="47860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 userDrawn="1"/>
          </p:nvGrpSpPr>
          <p:grpSpPr>
            <a:xfrm>
              <a:off x="133120" y="118153"/>
              <a:ext cx="1227967" cy="361011"/>
              <a:chOff x="198077" y="151941"/>
              <a:chExt cx="1339815" cy="393894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723" y="151941"/>
                <a:ext cx="389429" cy="3894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4694" y="162637"/>
                <a:ext cx="383198" cy="38319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077" y="162637"/>
                <a:ext cx="378104" cy="378734"/>
              </a:xfrm>
              <a:prstGeom prst="rect">
                <a:avLst/>
              </a:prstGeom>
            </p:spPr>
          </p:pic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6" r:id="rId11"/>
    <p:sldLayoutId id="214748366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>
            <a:spLocks noGrp="1"/>
          </p:cNvSpPr>
          <p:nvPr>
            <p:ph type="ctrTitle"/>
          </p:nvPr>
        </p:nvSpPr>
        <p:spPr>
          <a:xfrm>
            <a:off x="273432" y="835016"/>
            <a:ext cx="5340849" cy="2763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500" b="1" dirty="0">
                <a:latin typeface="Candara" panose="020E0502030303020204" pitchFamily="34" charset="0"/>
                <a:sym typeface="Kanit"/>
              </a:rPr>
              <a:t>Στοματική</a:t>
            </a:r>
            <a:br>
              <a:rPr lang="el-GR" sz="4500" b="1" dirty="0">
                <a:latin typeface="Candara" panose="020E0502030303020204" pitchFamily="34" charset="0"/>
                <a:sym typeface="Kanit"/>
              </a:rPr>
            </a:br>
            <a:r>
              <a:rPr lang="el-GR" sz="4500" b="1" dirty="0">
                <a:latin typeface="Candara" panose="020E0502030303020204" pitchFamily="34" charset="0"/>
                <a:sym typeface="Kanit"/>
              </a:rPr>
              <a:t>υγιεινή στην προσχολική ηλικία</a:t>
            </a:r>
            <a:endParaRPr sz="4500" b="1" dirty="0">
              <a:latin typeface="Candara" panose="020E0502030303020204" pitchFamily="34" charset="0"/>
            </a:endParaRPr>
          </a:p>
        </p:txBody>
      </p:sp>
      <p:grpSp>
        <p:nvGrpSpPr>
          <p:cNvPr id="246" name="Google Shape;246;p26"/>
          <p:cNvGrpSpPr/>
          <p:nvPr/>
        </p:nvGrpSpPr>
        <p:grpSpPr>
          <a:xfrm>
            <a:off x="4673265" y="308040"/>
            <a:ext cx="4538930" cy="4146393"/>
            <a:chOff x="5001100" y="308041"/>
            <a:chExt cx="4353501" cy="3977000"/>
          </a:xfrm>
        </p:grpSpPr>
        <p:sp>
          <p:nvSpPr>
            <p:cNvPr id="247" name="Google Shape;247;p26"/>
            <p:cNvSpPr/>
            <p:nvPr/>
          </p:nvSpPr>
          <p:spPr>
            <a:xfrm>
              <a:off x="5212900" y="4054341"/>
              <a:ext cx="3610500" cy="230700"/>
            </a:xfrm>
            <a:prstGeom prst="ellipse">
              <a:avLst/>
            </a:pr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bin"/>
                <a:ea typeface="Cabin"/>
                <a:cs typeface="Cabin"/>
                <a:sym typeface="Cabin"/>
              </a:endParaRPr>
            </a:p>
          </p:txBody>
        </p:sp>
        <p:grpSp>
          <p:nvGrpSpPr>
            <p:cNvPr id="248" name="Google Shape;248;p26"/>
            <p:cNvGrpSpPr/>
            <p:nvPr/>
          </p:nvGrpSpPr>
          <p:grpSpPr>
            <a:xfrm>
              <a:off x="5001100" y="3449173"/>
              <a:ext cx="2266093" cy="727926"/>
              <a:chOff x="1386491" y="3866360"/>
              <a:chExt cx="851243" cy="273451"/>
            </a:xfrm>
          </p:grpSpPr>
          <p:sp>
            <p:nvSpPr>
              <p:cNvPr id="249" name="Google Shape;249;p26"/>
              <p:cNvSpPr/>
              <p:nvPr/>
            </p:nvSpPr>
            <p:spPr>
              <a:xfrm>
                <a:off x="2106039" y="3866450"/>
                <a:ext cx="131581" cy="241341"/>
              </a:xfrm>
              <a:custGeom>
                <a:avLst/>
                <a:gdLst/>
                <a:ahLst/>
                <a:cxnLst/>
                <a:rect l="l" t="t" r="r" b="b"/>
                <a:pathLst>
                  <a:path w="175442" h="321788" extrusionOk="0">
                    <a:moveTo>
                      <a:pt x="84250" y="0"/>
                    </a:moveTo>
                    <a:lnTo>
                      <a:pt x="82451" y="0"/>
                    </a:lnTo>
                    <a:cubicBezTo>
                      <a:pt x="64942" y="0"/>
                      <a:pt x="46794" y="280"/>
                      <a:pt x="27487" y="879"/>
                    </a:cubicBezTo>
                    <a:cubicBezTo>
                      <a:pt x="27367" y="919"/>
                      <a:pt x="27287" y="959"/>
                      <a:pt x="27167" y="959"/>
                    </a:cubicBezTo>
                    <a:cubicBezTo>
                      <a:pt x="18813" y="1199"/>
                      <a:pt x="10498" y="1839"/>
                      <a:pt x="2184" y="2398"/>
                    </a:cubicBezTo>
                    <a:cubicBezTo>
                      <a:pt x="1784" y="2398"/>
                      <a:pt x="1384" y="2438"/>
                      <a:pt x="1024" y="2478"/>
                    </a:cubicBezTo>
                    <a:cubicBezTo>
                      <a:pt x="945" y="2558"/>
                      <a:pt x="865" y="2638"/>
                      <a:pt x="785" y="2718"/>
                    </a:cubicBezTo>
                    <a:cubicBezTo>
                      <a:pt x="225" y="3398"/>
                      <a:pt x="-95" y="4357"/>
                      <a:pt x="25" y="5197"/>
                    </a:cubicBezTo>
                    <a:cubicBezTo>
                      <a:pt x="105" y="5956"/>
                      <a:pt x="545" y="6676"/>
                      <a:pt x="1144" y="7195"/>
                    </a:cubicBezTo>
                    <a:cubicBezTo>
                      <a:pt x="1704" y="7635"/>
                      <a:pt x="2304" y="7835"/>
                      <a:pt x="3183" y="7835"/>
                    </a:cubicBezTo>
                    <a:lnTo>
                      <a:pt x="3623" y="7835"/>
                    </a:lnTo>
                    <a:cubicBezTo>
                      <a:pt x="3623" y="7835"/>
                      <a:pt x="3623" y="8155"/>
                      <a:pt x="3663" y="8315"/>
                    </a:cubicBezTo>
                    <a:cubicBezTo>
                      <a:pt x="12137" y="54484"/>
                      <a:pt x="17853" y="101893"/>
                      <a:pt x="23450" y="147743"/>
                    </a:cubicBezTo>
                    <a:lnTo>
                      <a:pt x="25449" y="164173"/>
                    </a:lnTo>
                    <a:cubicBezTo>
                      <a:pt x="28167" y="186118"/>
                      <a:pt x="31125" y="209703"/>
                      <a:pt x="34562" y="233647"/>
                    </a:cubicBezTo>
                    <a:cubicBezTo>
                      <a:pt x="36241" y="245199"/>
                      <a:pt x="38120" y="256791"/>
                      <a:pt x="39839" y="267625"/>
                    </a:cubicBezTo>
                    <a:cubicBezTo>
                      <a:pt x="41558" y="278098"/>
                      <a:pt x="43476" y="290290"/>
                      <a:pt x="44276" y="302322"/>
                    </a:cubicBezTo>
                    <a:lnTo>
                      <a:pt x="44276" y="301522"/>
                    </a:lnTo>
                    <a:cubicBezTo>
                      <a:pt x="44516" y="305839"/>
                      <a:pt x="44636" y="309877"/>
                      <a:pt x="44636" y="313874"/>
                    </a:cubicBezTo>
                    <a:cubicBezTo>
                      <a:pt x="44636" y="314594"/>
                      <a:pt x="44836" y="315273"/>
                      <a:pt x="45196" y="315793"/>
                    </a:cubicBezTo>
                    <a:lnTo>
                      <a:pt x="44436" y="315793"/>
                    </a:lnTo>
                    <a:cubicBezTo>
                      <a:pt x="44436" y="315793"/>
                      <a:pt x="43677" y="315753"/>
                      <a:pt x="43677" y="315753"/>
                    </a:cubicBezTo>
                    <a:cubicBezTo>
                      <a:pt x="41118" y="315753"/>
                      <a:pt x="38560" y="315673"/>
                      <a:pt x="35961" y="315553"/>
                    </a:cubicBezTo>
                    <a:lnTo>
                      <a:pt x="35922" y="315553"/>
                    </a:lnTo>
                    <a:cubicBezTo>
                      <a:pt x="34882" y="315553"/>
                      <a:pt x="34283" y="315753"/>
                      <a:pt x="33723" y="316152"/>
                    </a:cubicBezTo>
                    <a:cubicBezTo>
                      <a:pt x="33083" y="316633"/>
                      <a:pt x="32684" y="317352"/>
                      <a:pt x="32564" y="318151"/>
                    </a:cubicBezTo>
                    <a:cubicBezTo>
                      <a:pt x="32444" y="318951"/>
                      <a:pt x="32764" y="319910"/>
                      <a:pt x="33323" y="320590"/>
                    </a:cubicBezTo>
                    <a:cubicBezTo>
                      <a:pt x="33803" y="321189"/>
                      <a:pt x="34482" y="321549"/>
                      <a:pt x="35162" y="321589"/>
                    </a:cubicBezTo>
                    <a:cubicBezTo>
                      <a:pt x="37920" y="321709"/>
                      <a:pt x="40718" y="321789"/>
                      <a:pt x="43476" y="321789"/>
                    </a:cubicBezTo>
                    <a:cubicBezTo>
                      <a:pt x="60665" y="321789"/>
                      <a:pt x="79453" y="319351"/>
                      <a:pt x="102558" y="314114"/>
                    </a:cubicBezTo>
                    <a:cubicBezTo>
                      <a:pt x="120426" y="310037"/>
                      <a:pt x="138294" y="304840"/>
                      <a:pt x="155563" y="299763"/>
                    </a:cubicBezTo>
                    <a:cubicBezTo>
                      <a:pt x="160120" y="298444"/>
                      <a:pt x="164637" y="297125"/>
                      <a:pt x="169194" y="295806"/>
                    </a:cubicBezTo>
                    <a:cubicBezTo>
                      <a:pt x="169914" y="295566"/>
                      <a:pt x="170553" y="294807"/>
                      <a:pt x="170833" y="294207"/>
                    </a:cubicBezTo>
                    <a:cubicBezTo>
                      <a:pt x="171193" y="293687"/>
                      <a:pt x="171433" y="293128"/>
                      <a:pt x="171473" y="292568"/>
                    </a:cubicBezTo>
                    <a:cubicBezTo>
                      <a:pt x="174231" y="272701"/>
                      <a:pt x="175590" y="251355"/>
                      <a:pt x="175430" y="229130"/>
                    </a:cubicBezTo>
                    <a:cubicBezTo>
                      <a:pt x="175350" y="207784"/>
                      <a:pt x="173831" y="185278"/>
                      <a:pt x="170993" y="162333"/>
                    </a:cubicBezTo>
                    <a:cubicBezTo>
                      <a:pt x="165396" y="117363"/>
                      <a:pt x="155003" y="73951"/>
                      <a:pt x="140133" y="33338"/>
                    </a:cubicBezTo>
                    <a:cubicBezTo>
                      <a:pt x="136376" y="23065"/>
                      <a:pt x="132218" y="12832"/>
                      <a:pt x="127781" y="2958"/>
                    </a:cubicBezTo>
                    <a:cubicBezTo>
                      <a:pt x="127421" y="2119"/>
                      <a:pt x="126582" y="1519"/>
                      <a:pt x="125543" y="1359"/>
                    </a:cubicBezTo>
                    <a:cubicBezTo>
                      <a:pt x="125103" y="919"/>
                      <a:pt x="124503" y="640"/>
                      <a:pt x="123984" y="640"/>
                    </a:cubicBezTo>
                    <a:cubicBezTo>
                      <a:pt x="111512" y="280"/>
                      <a:pt x="98401" y="120"/>
                      <a:pt x="85129" y="80"/>
                    </a:cubicBezTo>
                    <a:lnTo>
                      <a:pt x="84689" y="80"/>
                    </a:lnTo>
                    <a:cubicBezTo>
                      <a:pt x="84689" y="80"/>
                      <a:pt x="84410" y="80"/>
                      <a:pt x="84250" y="80"/>
                    </a:cubicBezTo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6"/>
              <p:cNvSpPr/>
              <p:nvPr/>
            </p:nvSpPr>
            <p:spPr>
              <a:xfrm>
                <a:off x="2130383" y="4054577"/>
                <a:ext cx="107018" cy="53185"/>
              </a:xfrm>
              <a:custGeom>
                <a:avLst/>
                <a:gdLst/>
                <a:ahLst/>
                <a:cxnLst/>
                <a:rect l="l" t="t" r="r" b="b"/>
                <a:pathLst>
                  <a:path w="142691" h="70913" extrusionOk="0">
                    <a:moveTo>
                      <a:pt x="88407" y="13831"/>
                    </a:moveTo>
                    <a:cubicBezTo>
                      <a:pt x="76975" y="16310"/>
                      <a:pt x="65502" y="18548"/>
                      <a:pt x="54030" y="20747"/>
                    </a:cubicBezTo>
                    <a:cubicBezTo>
                      <a:pt x="42397" y="22945"/>
                      <a:pt x="30765" y="25024"/>
                      <a:pt x="19133" y="27222"/>
                    </a:cubicBezTo>
                    <a:cubicBezTo>
                      <a:pt x="15855" y="27862"/>
                      <a:pt x="12577" y="28461"/>
                      <a:pt x="9299" y="29101"/>
                    </a:cubicBezTo>
                    <a:cubicBezTo>
                      <a:pt x="10338" y="36216"/>
                      <a:pt x="11258" y="43772"/>
                      <a:pt x="11777" y="51406"/>
                    </a:cubicBezTo>
                    <a:lnTo>
                      <a:pt x="11977" y="50607"/>
                    </a:lnTo>
                    <a:cubicBezTo>
                      <a:pt x="12057" y="55524"/>
                      <a:pt x="12137" y="59321"/>
                      <a:pt x="12097" y="62959"/>
                    </a:cubicBezTo>
                    <a:cubicBezTo>
                      <a:pt x="12097" y="63678"/>
                      <a:pt x="12297" y="64398"/>
                      <a:pt x="12697" y="64917"/>
                    </a:cubicBezTo>
                    <a:lnTo>
                      <a:pt x="12017" y="64718"/>
                    </a:lnTo>
                    <a:lnTo>
                      <a:pt x="11218" y="64718"/>
                    </a:lnTo>
                    <a:cubicBezTo>
                      <a:pt x="8659" y="64718"/>
                      <a:pt x="6101" y="64638"/>
                      <a:pt x="3543" y="64518"/>
                    </a:cubicBezTo>
                    <a:cubicBezTo>
                      <a:pt x="2503" y="64518"/>
                      <a:pt x="1824" y="64718"/>
                      <a:pt x="1224" y="65157"/>
                    </a:cubicBezTo>
                    <a:cubicBezTo>
                      <a:pt x="585" y="65677"/>
                      <a:pt x="145" y="66436"/>
                      <a:pt x="25" y="67236"/>
                    </a:cubicBezTo>
                    <a:cubicBezTo>
                      <a:pt x="-95" y="68035"/>
                      <a:pt x="225" y="68995"/>
                      <a:pt x="785" y="69715"/>
                    </a:cubicBezTo>
                    <a:cubicBezTo>
                      <a:pt x="1304" y="70314"/>
                      <a:pt x="1984" y="70714"/>
                      <a:pt x="2703" y="70714"/>
                    </a:cubicBezTo>
                    <a:cubicBezTo>
                      <a:pt x="5462" y="70833"/>
                      <a:pt x="8260" y="70913"/>
                      <a:pt x="11018" y="70913"/>
                    </a:cubicBezTo>
                    <a:cubicBezTo>
                      <a:pt x="28246" y="70913"/>
                      <a:pt x="46994" y="68475"/>
                      <a:pt x="70099" y="63199"/>
                    </a:cubicBezTo>
                    <a:cubicBezTo>
                      <a:pt x="88447" y="59041"/>
                      <a:pt x="107635" y="53405"/>
                      <a:pt x="123104" y="48848"/>
                    </a:cubicBezTo>
                    <a:lnTo>
                      <a:pt x="125623" y="48129"/>
                    </a:lnTo>
                    <a:cubicBezTo>
                      <a:pt x="129340" y="47049"/>
                      <a:pt x="133018" y="45970"/>
                      <a:pt x="136735" y="44890"/>
                    </a:cubicBezTo>
                    <a:cubicBezTo>
                      <a:pt x="137495" y="44691"/>
                      <a:pt x="138135" y="43891"/>
                      <a:pt x="138414" y="43252"/>
                    </a:cubicBezTo>
                    <a:cubicBezTo>
                      <a:pt x="138774" y="42692"/>
                      <a:pt x="139014" y="42133"/>
                      <a:pt x="139094" y="41573"/>
                    </a:cubicBezTo>
                    <a:cubicBezTo>
                      <a:pt x="140933" y="28262"/>
                      <a:pt x="142132" y="14350"/>
                      <a:pt x="142691" y="0"/>
                    </a:cubicBezTo>
                    <a:cubicBezTo>
                      <a:pt x="124783" y="5396"/>
                      <a:pt x="106635" y="9873"/>
                      <a:pt x="88367" y="13791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6"/>
              <p:cNvSpPr/>
              <p:nvPr/>
            </p:nvSpPr>
            <p:spPr>
              <a:xfrm>
                <a:off x="2175252" y="3866360"/>
                <a:ext cx="62481" cy="227701"/>
              </a:xfrm>
              <a:custGeom>
                <a:avLst/>
                <a:gdLst/>
                <a:ahLst/>
                <a:cxnLst/>
                <a:rect l="l" t="t" r="r" b="b"/>
                <a:pathLst>
                  <a:path w="83308" h="303601" extrusionOk="0">
                    <a:moveTo>
                      <a:pt x="18148" y="37416"/>
                    </a:moveTo>
                    <a:cubicBezTo>
                      <a:pt x="25623" y="55644"/>
                      <a:pt x="31659" y="74392"/>
                      <a:pt x="36496" y="93459"/>
                    </a:cubicBezTo>
                    <a:cubicBezTo>
                      <a:pt x="41533" y="113326"/>
                      <a:pt x="45410" y="133472"/>
                      <a:pt x="48208" y="153779"/>
                    </a:cubicBezTo>
                    <a:cubicBezTo>
                      <a:pt x="50967" y="174046"/>
                      <a:pt x="52725" y="194472"/>
                      <a:pt x="53485" y="214899"/>
                    </a:cubicBezTo>
                    <a:cubicBezTo>
                      <a:pt x="54204" y="234846"/>
                      <a:pt x="54045" y="254833"/>
                      <a:pt x="52845" y="274740"/>
                    </a:cubicBezTo>
                    <a:cubicBezTo>
                      <a:pt x="52246" y="284373"/>
                      <a:pt x="51446" y="294007"/>
                      <a:pt x="50327" y="303601"/>
                    </a:cubicBezTo>
                    <a:cubicBezTo>
                      <a:pt x="54284" y="302442"/>
                      <a:pt x="58242" y="301282"/>
                      <a:pt x="62199" y="300163"/>
                    </a:cubicBezTo>
                    <a:lnTo>
                      <a:pt x="63358" y="299803"/>
                    </a:lnTo>
                    <a:lnTo>
                      <a:pt x="68875" y="298205"/>
                    </a:lnTo>
                    <a:lnTo>
                      <a:pt x="76990" y="295846"/>
                    </a:lnTo>
                    <a:cubicBezTo>
                      <a:pt x="77749" y="295646"/>
                      <a:pt x="78389" y="294847"/>
                      <a:pt x="78628" y="294207"/>
                    </a:cubicBezTo>
                    <a:cubicBezTo>
                      <a:pt x="79028" y="293648"/>
                      <a:pt x="79268" y="293088"/>
                      <a:pt x="79308" y="292528"/>
                    </a:cubicBezTo>
                    <a:cubicBezTo>
                      <a:pt x="82066" y="272541"/>
                      <a:pt x="83385" y="251196"/>
                      <a:pt x="83305" y="229090"/>
                    </a:cubicBezTo>
                    <a:cubicBezTo>
                      <a:pt x="83185" y="207744"/>
                      <a:pt x="81706" y="185279"/>
                      <a:pt x="78868" y="162254"/>
                    </a:cubicBezTo>
                    <a:cubicBezTo>
                      <a:pt x="73232" y="117163"/>
                      <a:pt x="62839" y="73752"/>
                      <a:pt x="47969" y="33258"/>
                    </a:cubicBezTo>
                    <a:cubicBezTo>
                      <a:pt x="44131" y="22785"/>
                      <a:pt x="39974" y="12552"/>
                      <a:pt x="35617" y="2878"/>
                    </a:cubicBezTo>
                    <a:cubicBezTo>
                      <a:pt x="35257" y="1999"/>
                      <a:pt x="34377" y="1399"/>
                      <a:pt x="33338" y="1239"/>
                    </a:cubicBezTo>
                    <a:cubicBezTo>
                      <a:pt x="32938" y="800"/>
                      <a:pt x="32299" y="520"/>
                      <a:pt x="31779" y="520"/>
                    </a:cubicBezTo>
                    <a:cubicBezTo>
                      <a:pt x="21346" y="240"/>
                      <a:pt x="10673" y="80"/>
                      <a:pt x="0" y="0"/>
                    </a:cubicBezTo>
                    <a:cubicBezTo>
                      <a:pt x="6915" y="12032"/>
                      <a:pt x="12911" y="24544"/>
                      <a:pt x="18188" y="37376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6"/>
              <p:cNvSpPr/>
              <p:nvPr/>
            </p:nvSpPr>
            <p:spPr>
              <a:xfrm>
                <a:off x="2219306" y="4078261"/>
                <a:ext cx="11492" cy="5995"/>
              </a:xfrm>
              <a:custGeom>
                <a:avLst/>
                <a:gdLst/>
                <a:ahLst/>
                <a:cxnLst/>
                <a:rect l="l" t="t" r="r" b="b"/>
                <a:pathLst>
                  <a:path w="15322" h="7993" extrusionOk="0">
                    <a:moveTo>
                      <a:pt x="11895" y="0"/>
                    </a:moveTo>
                    <a:cubicBezTo>
                      <a:pt x="8817" y="720"/>
                      <a:pt x="5699" y="1399"/>
                      <a:pt x="2581" y="1999"/>
                    </a:cubicBezTo>
                    <a:cubicBezTo>
                      <a:pt x="982" y="2278"/>
                      <a:pt x="-177" y="3718"/>
                      <a:pt x="22" y="5396"/>
                    </a:cubicBezTo>
                    <a:cubicBezTo>
                      <a:pt x="222" y="6955"/>
                      <a:pt x="1781" y="8235"/>
                      <a:pt x="3420" y="7955"/>
                    </a:cubicBezTo>
                    <a:cubicBezTo>
                      <a:pt x="6538" y="7355"/>
                      <a:pt x="9616" y="6716"/>
                      <a:pt x="12734" y="5956"/>
                    </a:cubicBezTo>
                    <a:cubicBezTo>
                      <a:pt x="13494" y="5756"/>
                      <a:pt x="14173" y="5476"/>
                      <a:pt x="14693" y="4837"/>
                    </a:cubicBezTo>
                    <a:cubicBezTo>
                      <a:pt x="15172" y="4197"/>
                      <a:pt x="15412" y="3398"/>
                      <a:pt x="15292" y="2598"/>
                    </a:cubicBezTo>
                    <a:cubicBezTo>
                      <a:pt x="15093" y="1279"/>
                      <a:pt x="13813" y="0"/>
                      <a:pt x="12414" y="0"/>
                    </a:cubicBezTo>
                    <a:cubicBezTo>
                      <a:pt x="12254" y="0"/>
                      <a:pt x="12055" y="0"/>
                      <a:pt x="11895" y="8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6"/>
              <p:cNvSpPr/>
              <p:nvPr/>
            </p:nvSpPr>
            <p:spPr>
              <a:xfrm>
                <a:off x="2219996" y="4062911"/>
                <a:ext cx="10797" cy="5629"/>
              </a:xfrm>
              <a:custGeom>
                <a:avLst/>
                <a:gdLst/>
                <a:ahLst/>
                <a:cxnLst/>
                <a:rect l="l" t="t" r="r" b="b"/>
                <a:pathLst>
                  <a:path w="14396" h="7505" extrusionOk="0">
                    <a:moveTo>
                      <a:pt x="10976" y="40"/>
                    </a:moveTo>
                    <a:cubicBezTo>
                      <a:pt x="8178" y="600"/>
                      <a:pt x="5380" y="1079"/>
                      <a:pt x="2581" y="1519"/>
                    </a:cubicBezTo>
                    <a:cubicBezTo>
                      <a:pt x="942" y="1759"/>
                      <a:pt x="-177" y="3278"/>
                      <a:pt x="23" y="4917"/>
                    </a:cubicBezTo>
                    <a:cubicBezTo>
                      <a:pt x="223" y="6516"/>
                      <a:pt x="1782" y="7715"/>
                      <a:pt x="3421" y="7475"/>
                    </a:cubicBezTo>
                    <a:cubicBezTo>
                      <a:pt x="6219" y="7035"/>
                      <a:pt x="9017" y="6556"/>
                      <a:pt x="11815" y="5996"/>
                    </a:cubicBezTo>
                    <a:cubicBezTo>
                      <a:pt x="13414" y="5676"/>
                      <a:pt x="14574" y="4317"/>
                      <a:pt x="14374" y="2598"/>
                    </a:cubicBezTo>
                    <a:cubicBezTo>
                      <a:pt x="14174" y="1199"/>
                      <a:pt x="12895" y="0"/>
                      <a:pt x="11496" y="0"/>
                    </a:cubicBezTo>
                    <a:cubicBezTo>
                      <a:pt x="11336" y="0"/>
                      <a:pt x="11176" y="0"/>
                      <a:pt x="11016" y="4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6"/>
              <p:cNvSpPr/>
              <p:nvPr/>
            </p:nvSpPr>
            <p:spPr>
              <a:xfrm>
                <a:off x="2220715" y="4045492"/>
                <a:ext cx="11037" cy="5314"/>
              </a:xfrm>
              <a:custGeom>
                <a:avLst/>
                <a:gdLst/>
                <a:ahLst/>
                <a:cxnLst/>
                <a:rect l="l" t="t" r="r" b="b"/>
                <a:pathLst>
                  <a:path w="14716" h="7085" extrusionOk="0">
                    <a:moveTo>
                      <a:pt x="11296" y="40"/>
                    </a:moveTo>
                    <a:cubicBezTo>
                      <a:pt x="8418" y="520"/>
                      <a:pt x="5499" y="880"/>
                      <a:pt x="2581" y="1119"/>
                    </a:cubicBezTo>
                    <a:cubicBezTo>
                      <a:pt x="943" y="1239"/>
                      <a:pt x="-177" y="2959"/>
                      <a:pt x="23" y="4517"/>
                    </a:cubicBezTo>
                    <a:cubicBezTo>
                      <a:pt x="263" y="6236"/>
                      <a:pt x="1782" y="7195"/>
                      <a:pt x="3421" y="7075"/>
                    </a:cubicBezTo>
                    <a:cubicBezTo>
                      <a:pt x="6339" y="6836"/>
                      <a:pt x="9257" y="6516"/>
                      <a:pt x="12135" y="5996"/>
                    </a:cubicBezTo>
                    <a:cubicBezTo>
                      <a:pt x="13734" y="5716"/>
                      <a:pt x="14893" y="4277"/>
                      <a:pt x="14694" y="2598"/>
                    </a:cubicBezTo>
                    <a:cubicBezTo>
                      <a:pt x="14494" y="1159"/>
                      <a:pt x="13215" y="0"/>
                      <a:pt x="11775" y="0"/>
                    </a:cubicBezTo>
                    <a:cubicBezTo>
                      <a:pt x="11616" y="0"/>
                      <a:pt x="11456" y="0"/>
                      <a:pt x="11336" y="4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6"/>
              <p:cNvSpPr/>
              <p:nvPr/>
            </p:nvSpPr>
            <p:spPr>
              <a:xfrm>
                <a:off x="2219635" y="4025735"/>
                <a:ext cx="12572" cy="5983"/>
              </a:xfrm>
              <a:custGeom>
                <a:avLst/>
                <a:gdLst/>
                <a:ahLst/>
                <a:cxnLst/>
                <a:rect l="l" t="t" r="r" b="b"/>
                <a:pathLst>
                  <a:path w="16762" h="7977" extrusionOk="0">
                    <a:moveTo>
                      <a:pt x="13334" y="0"/>
                    </a:moveTo>
                    <a:cubicBezTo>
                      <a:pt x="9777" y="879"/>
                      <a:pt x="6219" y="1559"/>
                      <a:pt x="2581" y="1999"/>
                    </a:cubicBezTo>
                    <a:cubicBezTo>
                      <a:pt x="942" y="2199"/>
                      <a:pt x="-177" y="3798"/>
                      <a:pt x="23" y="5396"/>
                    </a:cubicBezTo>
                    <a:cubicBezTo>
                      <a:pt x="223" y="7035"/>
                      <a:pt x="1782" y="8155"/>
                      <a:pt x="3421" y="7955"/>
                    </a:cubicBezTo>
                    <a:cubicBezTo>
                      <a:pt x="7058" y="7515"/>
                      <a:pt x="10616" y="6875"/>
                      <a:pt x="14174" y="5956"/>
                    </a:cubicBezTo>
                    <a:cubicBezTo>
                      <a:pt x="14933" y="5756"/>
                      <a:pt x="15613" y="5476"/>
                      <a:pt x="16133" y="4837"/>
                    </a:cubicBezTo>
                    <a:cubicBezTo>
                      <a:pt x="16612" y="4197"/>
                      <a:pt x="16852" y="3398"/>
                      <a:pt x="16732" y="2598"/>
                    </a:cubicBezTo>
                    <a:cubicBezTo>
                      <a:pt x="16612" y="1839"/>
                      <a:pt x="16212" y="1119"/>
                      <a:pt x="15573" y="640"/>
                    </a:cubicBezTo>
                    <a:cubicBezTo>
                      <a:pt x="15093" y="280"/>
                      <a:pt x="14414" y="0"/>
                      <a:pt x="13774" y="0"/>
                    </a:cubicBezTo>
                    <a:cubicBezTo>
                      <a:pt x="13614" y="0"/>
                      <a:pt x="13454" y="0"/>
                      <a:pt x="13334" y="4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6"/>
              <p:cNvSpPr/>
              <p:nvPr/>
            </p:nvSpPr>
            <p:spPr>
              <a:xfrm>
                <a:off x="2219216" y="4010176"/>
                <a:ext cx="10797" cy="4921"/>
              </a:xfrm>
              <a:custGeom>
                <a:avLst/>
                <a:gdLst/>
                <a:ahLst/>
                <a:cxnLst/>
                <a:rect l="l" t="t" r="r" b="b"/>
                <a:pathLst>
                  <a:path w="14396" h="6562" extrusionOk="0">
                    <a:moveTo>
                      <a:pt x="10976" y="0"/>
                    </a:moveTo>
                    <a:cubicBezTo>
                      <a:pt x="8178" y="200"/>
                      <a:pt x="5380" y="400"/>
                      <a:pt x="2581" y="599"/>
                    </a:cubicBezTo>
                    <a:cubicBezTo>
                      <a:pt x="943" y="719"/>
                      <a:pt x="-177" y="2478"/>
                      <a:pt x="23" y="3997"/>
                    </a:cubicBezTo>
                    <a:cubicBezTo>
                      <a:pt x="143" y="4757"/>
                      <a:pt x="543" y="5476"/>
                      <a:pt x="1142" y="5956"/>
                    </a:cubicBezTo>
                    <a:cubicBezTo>
                      <a:pt x="1822" y="6476"/>
                      <a:pt x="2581" y="6595"/>
                      <a:pt x="3421" y="6556"/>
                    </a:cubicBezTo>
                    <a:cubicBezTo>
                      <a:pt x="6219" y="6356"/>
                      <a:pt x="9017" y="6156"/>
                      <a:pt x="11815" y="5956"/>
                    </a:cubicBezTo>
                    <a:cubicBezTo>
                      <a:pt x="13454" y="5836"/>
                      <a:pt x="14574" y="4077"/>
                      <a:pt x="14374" y="2558"/>
                    </a:cubicBezTo>
                    <a:cubicBezTo>
                      <a:pt x="14134" y="959"/>
                      <a:pt x="12775" y="0"/>
                      <a:pt x="11216" y="0"/>
                    </a:cubicBezTo>
                    <a:cubicBezTo>
                      <a:pt x="11136" y="0"/>
                      <a:pt x="11056" y="0"/>
                      <a:pt x="10976" y="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6"/>
              <p:cNvSpPr/>
              <p:nvPr/>
            </p:nvSpPr>
            <p:spPr>
              <a:xfrm>
                <a:off x="2216638" y="3987960"/>
                <a:ext cx="10497" cy="5168"/>
              </a:xfrm>
              <a:custGeom>
                <a:avLst/>
                <a:gdLst/>
                <a:ahLst/>
                <a:cxnLst/>
                <a:rect l="l" t="t" r="r" b="b"/>
                <a:pathLst>
                  <a:path w="13996" h="6891" extrusionOk="0">
                    <a:moveTo>
                      <a:pt x="10576" y="0"/>
                    </a:moveTo>
                    <a:cubicBezTo>
                      <a:pt x="7898" y="360"/>
                      <a:pt x="5260" y="640"/>
                      <a:pt x="2581" y="919"/>
                    </a:cubicBezTo>
                    <a:cubicBezTo>
                      <a:pt x="942" y="1079"/>
                      <a:pt x="-177" y="2718"/>
                      <a:pt x="23" y="4317"/>
                    </a:cubicBezTo>
                    <a:cubicBezTo>
                      <a:pt x="263" y="5996"/>
                      <a:pt x="1782" y="7035"/>
                      <a:pt x="3421" y="6875"/>
                    </a:cubicBezTo>
                    <a:cubicBezTo>
                      <a:pt x="6099" y="6596"/>
                      <a:pt x="8737" y="6276"/>
                      <a:pt x="11415" y="5956"/>
                    </a:cubicBezTo>
                    <a:cubicBezTo>
                      <a:pt x="13055" y="5756"/>
                      <a:pt x="14174" y="4157"/>
                      <a:pt x="13974" y="2558"/>
                    </a:cubicBezTo>
                    <a:cubicBezTo>
                      <a:pt x="13774" y="1039"/>
                      <a:pt x="12455" y="0"/>
                      <a:pt x="10976" y="0"/>
                    </a:cubicBezTo>
                    <a:cubicBezTo>
                      <a:pt x="10856" y="0"/>
                      <a:pt x="10696" y="0"/>
                      <a:pt x="10576" y="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6"/>
              <p:cNvSpPr/>
              <p:nvPr/>
            </p:nvSpPr>
            <p:spPr>
              <a:xfrm>
                <a:off x="2214569" y="3971771"/>
                <a:ext cx="10527" cy="5221"/>
              </a:xfrm>
              <a:custGeom>
                <a:avLst/>
                <a:gdLst/>
                <a:ahLst/>
                <a:cxnLst/>
                <a:rect l="l" t="t" r="r" b="b"/>
                <a:pathLst>
                  <a:path w="14036" h="6962" extrusionOk="0">
                    <a:moveTo>
                      <a:pt x="10656" y="80"/>
                    </a:moveTo>
                    <a:cubicBezTo>
                      <a:pt x="7978" y="520"/>
                      <a:pt x="5300" y="839"/>
                      <a:pt x="2581" y="999"/>
                    </a:cubicBezTo>
                    <a:cubicBezTo>
                      <a:pt x="942" y="1079"/>
                      <a:pt x="-177" y="2878"/>
                      <a:pt x="23" y="4397"/>
                    </a:cubicBezTo>
                    <a:cubicBezTo>
                      <a:pt x="143" y="5157"/>
                      <a:pt x="543" y="5876"/>
                      <a:pt x="1142" y="6356"/>
                    </a:cubicBezTo>
                    <a:cubicBezTo>
                      <a:pt x="1822" y="6875"/>
                      <a:pt x="2541" y="6995"/>
                      <a:pt x="3381" y="6955"/>
                    </a:cubicBezTo>
                    <a:cubicBezTo>
                      <a:pt x="6099" y="6796"/>
                      <a:pt x="8777" y="6476"/>
                      <a:pt x="11456" y="5996"/>
                    </a:cubicBezTo>
                    <a:cubicBezTo>
                      <a:pt x="13055" y="5716"/>
                      <a:pt x="14214" y="4277"/>
                      <a:pt x="14014" y="2598"/>
                    </a:cubicBezTo>
                    <a:cubicBezTo>
                      <a:pt x="13814" y="1159"/>
                      <a:pt x="12495" y="0"/>
                      <a:pt x="11056" y="0"/>
                    </a:cubicBezTo>
                    <a:cubicBezTo>
                      <a:pt x="10896" y="0"/>
                      <a:pt x="10776" y="0"/>
                      <a:pt x="10616" y="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6"/>
              <p:cNvSpPr/>
              <p:nvPr/>
            </p:nvSpPr>
            <p:spPr>
              <a:xfrm>
                <a:off x="2211032" y="3951084"/>
                <a:ext cx="12206" cy="5494"/>
              </a:xfrm>
              <a:custGeom>
                <a:avLst/>
                <a:gdLst/>
                <a:ahLst/>
                <a:cxnLst/>
                <a:rect l="l" t="t" r="r" b="b"/>
                <a:pathLst>
                  <a:path w="16274" h="7325" extrusionOk="0">
                    <a:moveTo>
                      <a:pt x="12855" y="80"/>
                    </a:moveTo>
                    <a:cubicBezTo>
                      <a:pt x="9457" y="680"/>
                      <a:pt x="6019" y="1079"/>
                      <a:pt x="2581" y="1359"/>
                    </a:cubicBezTo>
                    <a:cubicBezTo>
                      <a:pt x="942" y="1479"/>
                      <a:pt x="-177" y="3198"/>
                      <a:pt x="23" y="4757"/>
                    </a:cubicBezTo>
                    <a:cubicBezTo>
                      <a:pt x="263" y="6436"/>
                      <a:pt x="1782" y="7435"/>
                      <a:pt x="3421" y="7316"/>
                    </a:cubicBezTo>
                    <a:cubicBezTo>
                      <a:pt x="6859" y="7035"/>
                      <a:pt x="10256" y="6596"/>
                      <a:pt x="13694" y="5996"/>
                    </a:cubicBezTo>
                    <a:cubicBezTo>
                      <a:pt x="15293" y="5716"/>
                      <a:pt x="16452" y="4277"/>
                      <a:pt x="16252" y="2598"/>
                    </a:cubicBezTo>
                    <a:cubicBezTo>
                      <a:pt x="16053" y="1159"/>
                      <a:pt x="14773" y="0"/>
                      <a:pt x="13334" y="0"/>
                    </a:cubicBezTo>
                    <a:cubicBezTo>
                      <a:pt x="13174" y="0"/>
                      <a:pt x="13015" y="0"/>
                      <a:pt x="12895" y="4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6"/>
              <p:cNvSpPr/>
              <p:nvPr/>
            </p:nvSpPr>
            <p:spPr>
              <a:xfrm>
                <a:off x="2206385" y="3930878"/>
                <a:ext cx="12356" cy="5314"/>
              </a:xfrm>
              <a:custGeom>
                <a:avLst/>
                <a:gdLst/>
                <a:ahLst/>
                <a:cxnLst/>
                <a:rect l="l" t="t" r="r" b="b"/>
                <a:pathLst>
                  <a:path w="16474" h="7085" extrusionOk="0">
                    <a:moveTo>
                      <a:pt x="13055" y="0"/>
                    </a:moveTo>
                    <a:cubicBezTo>
                      <a:pt x="9577" y="440"/>
                      <a:pt x="6099" y="800"/>
                      <a:pt x="2581" y="1119"/>
                    </a:cubicBezTo>
                    <a:cubicBezTo>
                      <a:pt x="942" y="1279"/>
                      <a:pt x="-177" y="2958"/>
                      <a:pt x="23" y="4517"/>
                    </a:cubicBezTo>
                    <a:cubicBezTo>
                      <a:pt x="263" y="6196"/>
                      <a:pt x="1782" y="7195"/>
                      <a:pt x="3421" y="7075"/>
                    </a:cubicBezTo>
                    <a:cubicBezTo>
                      <a:pt x="6898" y="6756"/>
                      <a:pt x="10416" y="6396"/>
                      <a:pt x="13894" y="5956"/>
                    </a:cubicBezTo>
                    <a:cubicBezTo>
                      <a:pt x="15493" y="5756"/>
                      <a:pt x="16652" y="4157"/>
                      <a:pt x="16452" y="2558"/>
                    </a:cubicBezTo>
                    <a:cubicBezTo>
                      <a:pt x="16252" y="1079"/>
                      <a:pt x="14893" y="0"/>
                      <a:pt x="13454" y="0"/>
                    </a:cubicBezTo>
                    <a:cubicBezTo>
                      <a:pt x="13334" y="0"/>
                      <a:pt x="13214" y="0"/>
                      <a:pt x="13094" y="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6"/>
              <p:cNvSpPr/>
              <p:nvPr/>
            </p:nvSpPr>
            <p:spPr>
              <a:xfrm>
                <a:off x="2200328" y="3908633"/>
                <a:ext cx="13081" cy="5851"/>
              </a:xfrm>
              <a:custGeom>
                <a:avLst/>
                <a:gdLst/>
                <a:ahLst/>
                <a:cxnLst/>
                <a:rect l="l" t="t" r="r" b="b"/>
                <a:pathLst>
                  <a:path w="17442" h="7801" extrusionOk="0">
                    <a:moveTo>
                      <a:pt x="14054" y="80"/>
                    </a:moveTo>
                    <a:cubicBezTo>
                      <a:pt x="10296" y="1039"/>
                      <a:pt x="6459" y="1639"/>
                      <a:pt x="2581" y="1839"/>
                    </a:cubicBezTo>
                    <a:cubicBezTo>
                      <a:pt x="942" y="1919"/>
                      <a:pt x="-177" y="3717"/>
                      <a:pt x="23" y="5236"/>
                    </a:cubicBezTo>
                    <a:cubicBezTo>
                      <a:pt x="143" y="5996"/>
                      <a:pt x="543" y="6715"/>
                      <a:pt x="1142" y="7195"/>
                    </a:cubicBezTo>
                    <a:cubicBezTo>
                      <a:pt x="1822" y="7715"/>
                      <a:pt x="2581" y="7835"/>
                      <a:pt x="3381" y="7795"/>
                    </a:cubicBezTo>
                    <a:cubicBezTo>
                      <a:pt x="7258" y="7555"/>
                      <a:pt x="11096" y="6955"/>
                      <a:pt x="14853" y="5996"/>
                    </a:cubicBezTo>
                    <a:cubicBezTo>
                      <a:pt x="15613" y="5796"/>
                      <a:pt x="16292" y="5516"/>
                      <a:pt x="16812" y="4877"/>
                    </a:cubicBezTo>
                    <a:cubicBezTo>
                      <a:pt x="17292" y="4237"/>
                      <a:pt x="17532" y="3398"/>
                      <a:pt x="17412" y="2598"/>
                    </a:cubicBezTo>
                    <a:cubicBezTo>
                      <a:pt x="17292" y="1839"/>
                      <a:pt x="16892" y="1119"/>
                      <a:pt x="16252" y="639"/>
                    </a:cubicBezTo>
                    <a:cubicBezTo>
                      <a:pt x="15773" y="280"/>
                      <a:pt x="15093" y="0"/>
                      <a:pt x="14454" y="0"/>
                    </a:cubicBezTo>
                    <a:cubicBezTo>
                      <a:pt x="14294" y="0"/>
                      <a:pt x="14174" y="0"/>
                      <a:pt x="14014" y="4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6"/>
              <p:cNvSpPr/>
              <p:nvPr/>
            </p:nvSpPr>
            <p:spPr>
              <a:xfrm>
                <a:off x="2192168" y="3891813"/>
                <a:ext cx="12451" cy="5011"/>
              </a:xfrm>
              <a:custGeom>
                <a:avLst/>
                <a:gdLst/>
                <a:ahLst/>
                <a:cxnLst/>
                <a:rect l="l" t="t" r="r" b="b"/>
                <a:pathLst>
                  <a:path w="16602" h="6682" extrusionOk="0">
                    <a:moveTo>
                      <a:pt x="13182" y="0"/>
                    </a:moveTo>
                    <a:cubicBezTo>
                      <a:pt x="9664" y="320"/>
                      <a:pt x="6106" y="559"/>
                      <a:pt x="2589" y="719"/>
                    </a:cubicBezTo>
                    <a:cubicBezTo>
                      <a:pt x="1829" y="719"/>
                      <a:pt x="1070" y="1279"/>
                      <a:pt x="630" y="1839"/>
                    </a:cubicBezTo>
                    <a:cubicBezTo>
                      <a:pt x="150" y="2478"/>
                      <a:pt x="-89" y="3318"/>
                      <a:pt x="31" y="4117"/>
                    </a:cubicBezTo>
                    <a:cubicBezTo>
                      <a:pt x="150" y="4877"/>
                      <a:pt x="550" y="5596"/>
                      <a:pt x="1150" y="6076"/>
                    </a:cubicBezTo>
                    <a:cubicBezTo>
                      <a:pt x="1829" y="6595"/>
                      <a:pt x="2589" y="6715"/>
                      <a:pt x="3428" y="6675"/>
                    </a:cubicBezTo>
                    <a:cubicBezTo>
                      <a:pt x="6986" y="6515"/>
                      <a:pt x="10504" y="6276"/>
                      <a:pt x="14021" y="5956"/>
                    </a:cubicBezTo>
                    <a:cubicBezTo>
                      <a:pt x="15660" y="5796"/>
                      <a:pt x="16780" y="4117"/>
                      <a:pt x="16580" y="2558"/>
                    </a:cubicBezTo>
                    <a:cubicBezTo>
                      <a:pt x="16340" y="999"/>
                      <a:pt x="14981" y="0"/>
                      <a:pt x="13462" y="0"/>
                    </a:cubicBezTo>
                    <a:cubicBezTo>
                      <a:pt x="13342" y="0"/>
                      <a:pt x="13262" y="0"/>
                      <a:pt x="13142" y="0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6"/>
              <p:cNvSpPr/>
              <p:nvPr/>
            </p:nvSpPr>
            <p:spPr>
              <a:xfrm>
                <a:off x="2188354" y="3876523"/>
                <a:ext cx="11505" cy="4677"/>
              </a:xfrm>
              <a:custGeom>
                <a:avLst/>
                <a:gdLst/>
                <a:ahLst/>
                <a:cxnLst/>
                <a:rect l="l" t="t" r="r" b="b"/>
                <a:pathLst>
                  <a:path w="15340" h="6236" extrusionOk="0">
                    <a:moveTo>
                      <a:pt x="40" y="2598"/>
                    </a:moveTo>
                    <a:cubicBezTo>
                      <a:pt x="-160" y="4117"/>
                      <a:pt x="999" y="5837"/>
                      <a:pt x="2638" y="5956"/>
                    </a:cubicBezTo>
                    <a:cubicBezTo>
                      <a:pt x="5756" y="6156"/>
                      <a:pt x="8874" y="6236"/>
                      <a:pt x="11992" y="6236"/>
                    </a:cubicBezTo>
                    <a:cubicBezTo>
                      <a:pt x="12832" y="6236"/>
                      <a:pt x="13511" y="6156"/>
                      <a:pt x="14191" y="5636"/>
                    </a:cubicBezTo>
                    <a:cubicBezTo>
                      <a:pt x="14830" y="5157"/>
                      <a:pt x="15230" y="4437"/>
                      <a:pt x="15310" y="3638"/>
                    </a:cubicBezTo>
                    <a:cubicBezTo>
                      <a:pt x="15430" y="2838"/>
                      <a:pt x="15190" y="2039"/>
                      <a:pt x="14710" y="1399"/>
                    </a:cubicBezTo>
                    <a:cubicBezTo>
                      <a:pt x="14271" y="840"/>
                      <a:pt x="13471" y="280"/>
                      <a:pt x="12712" y="280"/>
                    </a:cubicBezTo>
                    <a:cubicBezTo>
                      <a:pt x="9594" y="280"/>
                      <a:pt x="6476" y="200"/>
                      <a:pt x="3358" y="0"/>
                    </a:cubicBezTo>
                    <a:cubicBezTo>
                      <a:pt x="3278" y="0"/>
                      <a:pt x="3198" y="0"/>
                      <a:pt x="3118" y="0"/>
                    </a:cubicBezTo>
                    <a:cubicBezTo>
                      <a:pt x="1599" y="0"/>
                      <a:pt x="200" y="959"/>
                      <a:pt x="0" y="2598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6"/>
              <p:cNvSpPr/>
              <p:nvPr/>
            </p:nvSpPr>
            <p:spPr>
              <a:xfrm>
                <a:off x="1706588" y="3868099"/>
                <a:ext cx="445510" cy="259479"/>
              </a:xfrm>
              <a:custGeom>
                <a:avLst/>
                <a:gdLst/>
                <a:ahLst/>
                <a:cxnLst/>
                <a:rect l="l" t="t" r="r" b="b"/>
                <a:pathLst>
                  <a:path w="594013" h="345972" extrusionOk="0">
                    <a:moveTo>
                      <a:pt x="546576" y="0"/>
                    </a:moveTo>
                    <a:lnTo>
                      <a:pt x="546496" y="0"/>
                    </a:lnTo>
                    <a:cubicBezTo>
                      <a:pt x="488494" y="1959"/>
                      <a:pt x="429853" y="5996"/>
                      <a:pt x="372091" y="12032"/>
                    </a:cubicBezTo>
                    <a:cubicBezTo>
                      <a:pt x="336114" y="15749"/>
                      <a:pt x="300098" y="20307"/>
                      <a:pt x="265001" y="25463"/>
                    </a:cubicBezTo>
                    <a:cubicBezTo>
                      <a:pt x="247772" y="28022"/>
                      <a:pt x="229904" y="30860"/>
                      <a:pt x="211876" y="33898"/>
                    </a:cubicBezTo>
                    <a:cubicBezTo>
                      <a:pt x="209997" y="34217"/>
                      <a:pt x="208118" y="34537"/>
                      <a:pt x="206240" y="34857"/>
                    </a:cubicBezTo>
                    <a:lnTo>
                      <a:pt x="203202" y="35377"/>
                    </a:lnTo>
                    <a:cubicBezTo>
                      <a:pt x="197765" y="36336"/>
                      <a:pt x="192329" y="37295"/>
                      <a:pt x="186892" y="38175"/>
                    </a:cubicBezTo>
                    <a:cubicBezTo>
                      <a:pt x="178978" y="39454"/>
                      <a:pt x="171023" y="40533"/>
                      <a:pt x="163068" y="41652"/>
                    </a:cubicBezTo>
                    <a:lnTo>
                      <a:pt x="158671" y="42252"/>
                    </a:lnTo>
                    <a:cubicBezTo>
                      <a:pt x="143961" y="44251"/>
                      <a:pt x="128771" y="46329"/>
                      <a:pt x="113980" y="49167"/>
                    </a:cubicBezTo>
                    <a:cubicBezTo>
                      <a:pt x="94713" y="52845"/>
                      <a:pt x="80362" y="56763"/>
                      <a:pt x="67531" y="61879"/>
                    </a:cubicBezTo>
                    <a:cubicBezTo>
                      <a:pt x="64213" y="63198"/>
                      <a:pt x="60335" y="64797"/>
                      <a:pt x="56658" y="66716"/>
                    </a:cubicBezTo>
                    <a:cubicBezTo>
                      <a:pt x="53340" y="68475"/>
                      <a:pt x="50262" y="70354"/>
                      <a:pt x="47504" y="72232"/>
                    </a:cubicBezTo>
                    <a:cubicBezTo>
                      <a:pt x="41628" y="76310"/>
                      <a:pt x="36031" y="80947"/>
                      <a:pt x="30835" y="86024"/>
                    </a:cubicBezTo>
                    <a:cubicBezTo>
                      <a:pt x="24319" y="92419"/>
                      <a:pt x="18203" y="99415"/>
                      <a:pt x="12287" y="106130"/>
                    </a:cubicBezTo>
                    <a:cubicBezTo>
                      <a:pt x="8569" y="110408"/>
                      <a:pt x="4812" y="114645"/>
                      <a:pt x="974" y="118802"/>
                    </a:cubicBezTo>
                    <a:cubicBezTo>
                      <a:pt x="455" y="119322"/>
                      <a:pt x="175" y="120041"/>
                      <a:pt x="95" y="120761"/>
                    </a:cubicBezTo>
                    <a:cubicBezTo>
                      <a:pt x="-105" y="121560"/>
                      <a:pt x="15" y="122360"/>
                      <a:pt x="415" y="122999"/>
                    </a:cubicBezTo>
                    <a:cubicBezTo>
                      <a:pt x="4332" y="128875"/>
                      <a:pt x="7850" y="135391"/>
                      <a:pt x="11088" y="142986"/>
                    </a:cubicBezTo>
                    <a:lnTo>
                      <a:pt x="11088" y="142986"/>
                    </a:lnTo>
                    <a:cubicBezTo>
                      <a:pt x="17843" y="159055"/>
                      <a:pt x="22480" y="176884"/>
                      <a:pt x="25358" y="197590"/>
                    </a:cubicBezTo>
                    <a:cubicBezTo>
                      <a:pt x="25358" y="197910"/>
                      <a:pt x="25398" y="198070"/>
                      <a:pt x="25438" y="198230"/>
                    </a:cubicBezTo>
                    <a:cubicBezTo>
                      <a:pt x="28476" y="221534"/>
                      <a:pt x="28636" y="243960"/>
                      <a:pt x="25838" y="264826"/>
                    </a:cubicBezTo>
                    <a:cubicBezTo>
                      <a:pt x="24479" y="274580"/>
                      <a:pt x="22600" y="283174"/>
                      <a:pt x="20042" y="291049"/>
                    </a:cubicBezTo>
                    <a:cubicBezTo>
                      <a:pt x="19402" y="291209"/>
                      <a:pt x="18843" y="291608"/>
                      <a:pt x="18483" y="292168"/>
                    </a:cubicBezTo>
                    <a:cubicBezTo>
                      <a:pt x="17563" y="293527"/>
                      <a:pt x="17883" y="295366"/>
                      <a:pt x="19242" y="296406"/>
                    </a:cubicBezTo>
                    <a:cubicBezTo>
                      <a:pt x="23719" y="299843"/>
                      <a:pt x="28117" y="303401"/>
                      <a:pt x="32514" y="306958"/>
                    </a:cubicBezTo>
                    <a:cubicBezTo>
                      <a:pt x="39509" y="312595"/>
                      <a:pt x="46704" y="318431"/>
                      <a:pt x="54219" y="323668"/>
                    </a:cubicBezTo>
                    <a:cubicBezTo>
                      <a:pt x="60295" y="327865"/>
                      <a:pt x="66611" y="331462"/>
                      <a:pt x="73007" y="334460"/>
                    </a:cubicBezTo>
                    <a:cubicBezTo>
                      <a:pt x="76085" y="335860"/>
                      <a:pt x="79443" y="337179"/>
                      <a:pt x="82960" y="338338"/>
                    </a:cubicBezTo>
                    <a:cubicBezTo>
                      <a:pt x="86558" y="339497"/>
                      <a:pt x="90156" y="340337"/>
                      <a:pt x="94473" y="341256"/>
                    </a:cubicBezTo>
                    <a:cubicBezTo>
                      <a:pt x="111782" y="344933"/>
                      <a:pt x="129170" y="345653"/>
                      <a:pt x="142401" y="345893"/>
                    </a:cubicBezTo>
                    <a:cubicBezTo>
                      <a:pt x="145200" y="345933"/>
                      <a:pt x="147998" y="345973"/>
                      <a:pt x="150796" y="345973"/>
                    </a:cubicBezTo>
                    <a:cubicBezTo>
                      <a:pt x="163108" y="345973"/>
                      <a:pt x="175620" y="345533"/>
                      <a:pt x="187692" y="345093"/>
                    </a:cubicBezTo>
                    <a:lnTo>
                      <a:pt x="192049" y="344933"/>
                    </a:lnTo>
                    <a:cubicBezTo>
                      <a:pt x="200084" y="344654"/>
                      <a:pt x="208118" y="344414"/>
                      <a:pt x="216153" y="344294"/>
                    </a:cubicBezTo>
                    <a:cubicBezTo>
                      <a:pt x="219111" y="344294"/>
                      <a:pt x="222069" y="344254"/>
                      <a:pt x="225027" y="344254"/>
                    </a:cubicBezTo>
                    <a:cubicBezTo>
                      <a:pt x="227586" y="344254"/>
                      <a:pt x="230144" y="344254"/>
                      <a:pt x="232702" y="344254"/>
                    </a:cubicBezTo>
                    <a:lnTo>
                      <a:pt x="238578" y="344254"/>
                    </a:lnTo>
                    <a:cubicBezTo>
                      <a:pt x="238578" y="344254"/>
                      <a:pt x="241536" y="344254"/>
                      <a:pt x="241536" y="344254"/>
                    </a:cubicBezTo>
                    <a:cubicBezTo>
                      <a:pt x="259365" y="344254"/>
                      <a:pt x="277473" y="343974"/>
                      <a:pt x="295301" y="343534"/>
                    </a:cubicBezTo>
                    <a:cubicBezTo>
                      <a:pt x="330758" y="342655"/>
                      <a:pt x="367054" y="341016"/>
                      <a:pt x="403111" y="338578"/>
                    </a:cubicBezTo>
                    <a:cubicBezTo>
                      <a:pt x="461073" y="334700"/>
                      <a:pt x="519594" y="328704"/>
                      <a:pt x="576996" y="320790"/>
                    </a:cubicBezTo>
                    <a:cubicBezTo>
                      <a:pt x="577876" y="320669"/>
                      <a:pt x="578675" y="320070"/>
                      <a:pt x="579115" y="319190"/>
                    </a:cubicBezTo>
                    <a:cubicBezTo>
                      <a:pt x="580434" y="319190"/>
                      <a:pt x="581593" y="318271"/>
                      <a:pt x="581953" y="316992"/>
                    </a:cubicBezTo>
                    <a:cubicBezTo>
                      <a:pt x="585391" y="305240"/>
                      <a:pt x="587390" y="293208"/>
                      <a:pt x="589428" y="279816"/>
                    </a:cubicBezTo>
                    <a:cubicBezTo>
                      <a:pt x="591387" y="267105"/>
                      <a:pt x="592746" y="253833"/>
                      <a:pt x="593426" y="240402"/>
                    </a:cubicBezTo>
                    <a:cubicBezTo>
                      <a:pt x="594705" y="216018"/>
                      <a:pt x="593905" y="190275"/>
                      <a:pt x="590947" y="161734"/>
                    </a:cubicBezTo>
                    <a:cubicBezTo>
                      <a:pt x="589708" y="149862"/>
                      <a:pt x="588029" y="137070"/>
                      <a:pt x="585831" y="122679"/>
                    </a:cubicBezTo>
                    <a:cubicBezTo>
                      <a:pt x="585111" y="117963"/>
                      <a:pt x="584392" y="113206"/>
                      <a:pt x="583712" y="108489"/>
                    </a:cubicBezTo>
                    <a:cubicBezTo>
                      <a:pt x="582872" y="102852"/>
                      <a:pt x="582073" y="97216"/>
                      <a:pt x="581194" y="91620"/>
                    </a:cubicBezTo>
                    <a:cubicBezTo>
                      <a:pt x="577996" y="71273"/>
                      <a:pt x="573878" y="49608"/>
                      <a:pt x="565564" y="29221"/>
                    </a:cubicBezTo>
                    <a:cubicBezTo>
                      <a:pt x="561407" y="19068"/>
                      <a:pt x="556450" y="9953"/>
                      <a:pt x="550774" y="2079"/>
                    </a:cubicBezTo>
                    <a:cubicBezTo>
                      <a:pt x="550374" y="1519"/>
                      <a:pt x="549854" y="919"/>
                      <a:pt x="548975" y="679"/>
                    </a:cubicBezTo>
                    <a:cubicBezTo>
                      <a:pt x="548695" y="600"/>
                      <a:pt x="548415" y="560"/>
                      <a:pt x="548175" y="560"/>
                    </a:cubicBezTo>
                    <a:cubicBezTo>
                      <a:pt x="547576" y="240"/>
                      <a:pt x="547056" y="80"/>
                      <a:pt x="546536" y="80"/>
                    </a:cubicBezTo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1724213" y="4086476"/>
                <a:ext cx="415587" cy="45653"/>
              </a:xfrm>
              <a:custGeom>
                <a:avLst/>
                <a:gdLst/>
                <a:ahLst/>
                <a:cxnLst/>
                <a:rect l="l" t="t" r="r" b="b"/>
                <a:pathLst>
                  <a:path w="554116" h="60871" extrusionOk="0">
                    <a:moveTo>
                      <a:pt x="2379" y="80"/>
                    </a:moveTo>
                    <a:cubicBezTo>
                      <a:pt x="1620" y="240"/>
                      <a:pt x="940" y="720"/>
                      <a:pt x="500" y="1359"/>
                    </a:cubicBezTo>
                    <a:cubicBezTo>
                      <a:pt x="61" y="2039"/>
                      <a:pt x="-99" y="2878"/>
                      <a:pt x="61" y="3638"/>
                    </a:cubicBezTo>
                    <a:cubicBezTo>
                      <a:pt x="220" y="4477"/>
                      <a:pt x="700" y="4997"/>
                      <a:pt x="1340" y="5516"/>
                    </a:cubicBezTo>
                    <a:cubicBezTo>
                      <a:pt x="12692" y="15230"/>
                      <a:pt x="23725" y="25343"/>
                      <a:pt x="35957" y="33978"/>
                    </a:cubicBezTo>
                    <a:cubicBezTo>
                      <a:pt x="41953" y="38255"/>
                      <a:pt x="48309" y="42012"/>
                      <a:pt x="54944" y="45251"/>
                    </a:cubicBezTo>
                    <a:cubicBezTo>
                      <a:pt x="58142" y="46809"/>
                      <a:pt x="61460" y="48169"/>
                      <a:pt x="64818" y="49327"/>
                    </a:cubicBezTo>
                    <a:cubicBezTo>
                      <a:pt x="68616" y="50687"/>
                      <a:pt x="72533" y="51686"/>
                      <a:pt x="76450" y="52646"/>
                    </a:cubicBezTo>
                    <a:cubicBezTo>
                      <a:pt x="108509" y="60480"/>
                      <a:pt x="141808" y="61440"/>
                      <a:pt x="174626" y="60640"/>
                    </a:cubicBezTo>
                    <a:cubicBezTo>
                      <a:pt x="191175" y="60201"/>
                      <a:pt x="207724" y="59281"/>
                      <a:pt x="224273" y="58402"/>
                    </a:cubicBezTo>
                    <a:cubicBezTo>
                      <a:pt x="241462" y="57482"/>
                      <a:pt x="258691" y="56763"/>
                      <a:pt x="275880" y="55763"/>
                    </a:cubicBezTo>
                    <a:cubicBezTo>
                      <a:pt x="311856" y="53685"/>
                      <a:pt x="347752" y="50727"/>
                      <a:pt x="383649" y="47329"/>
                    </a:cubicBezTo>
                    <a:cubicBezTo>
                      <a:pt x="439732" y="41972"/>
                      <a:pt x="495735" y="35417"/>
                      <a:pt x="551739" y="29101"/>
                    </a:cubicBezTo>
                    <a:cubicBezTo>
                      <a:pt x="553377" y="28901"/>
                      <a:pt x="554377" y="27062"/>
                      <a:pt x="554057" y="25543"/>
                    </a:cubicBezTo>
                    <a:cubicBezTo>
                      <a:pt x="553897" y="24784"/>
                      <a:pt x="553457" y="24104"/>
                      <a:pt x="552818" y="23665"/>
                    </a:cubicBezTo>
                    <a:cubicBezTo>
                      <a:pt x="552098" y="23185"/>
                      <a:pt x="551339" y="23105"/>
                      <a:pt x="550539" y="23225"/>
                    </a:cubicBezTo>
                    <a:cubicBezTo>
                      <a:pt x="478746" y="31339"/>
                      <a:pt x="406994" y="39814"/>
                      <a:pt x="335001" y="45690"/>
                    </a:cubicBezTo>
                    <a:cubicBezTo>
                      <a:pt x="325127" y="46490"/>
                      <a:pt x="315254" y="47249"/>
                      <a:pt x="305380" y="47929"/>
                    </a:cubicBezTo>
                    <a:cubicBezTo>
                      <a:pt x="305420" y="47929"/>
                      <a:pt x="305500" y="47929"/>
                      <a:pt x="305540" y="47929"/>
                    </a:cubicBezTo>
                    <a:cubicBezTo>
                      <a:pt x="287512" y="49208"/>
                      <a:pt x="269444" y="50287"/>
                      <a:pt x="251376" y="51127"/>
                    </a:cubicBezTo>
                    <a:cubicBezTo>
                      <a:pt x="234906" y="51926"/>
                      <a:pt x="218477" y="52805"/>
                      <a:pt x="202008" y="53605"/>
                    </a:cubicBezTo>
                    <a:cubicBezTo>
                      <a:pt x="168870" y="55244"/>
                      <a:pt x="135492" y="56083"/>
                      <a:pt x="102553" y="51526"/>
                    </a:cubicBezTo>
                    <a:cubicBezTo>
                      <a:pt x="97517" y="50847"/>
                      <a:pt x="92520" y="50007"/>
                      <a:pt x="87563" y="49008"/>
                    </a:cubicBezTo>
                    <a:lnTo>
                      <a:pt x="87483" y="49008"/>
                    </a:lnTo>
                    <a:cubicBezTo>
                      <a:pt x="87483" y="49008"/>
                      <a:pt x="87483" y="49008"/>
                      <a:pt x="87523" y="49008"/>
                    </a:cubicBezTo>
                    <a:cubicBezTo>
                      <a:pt x="87403" y="49008"/>
                      <a:pt x="87243" y="48968"/>
                      <a:pt x="87123" y="48928"/>
                    </a:cubicBezTo>
                    <a:lnTo>
                      <a:pt x="87283" y="48928"/>
                    </a:lnTo>
                    <a:cubicBezTo>
                      <a:pt x="81847" y="47848"/>
                      <a:pt x="76410" y="46610"/>
                      <a:pt x="71054" y="45091"/>
                    </a:cubicBezTo>
                    <a:cubicBezTo>
                      <a:pt x="65657" y="43531"/>
                      <a:pt x="60421" y="41373"/>
                      <a:pt x="55384" y="38854"/>
                    </a:cubicBezTo>
                    <a:cubicBezTo>
                      <a:pt x="36437" y="29061"/>
                      <a:pt x="20807" y="14271"/>
                      <a:pt x="4697" y="520"/>
                    </a:cubicBezTo>
                    <a:cubicBezTo>
                      <a:pt x="4298" y="160"/>
                      <a:pt x="3658" y="0"/>
                      <a:pt x="3059" y="0"/>
                    </a:cubicBezTo>
                    <a:cubicBezTo>
                      <a:pt x="2859" y="0"/>
                      <a:pt x="2619" y="0"/>
                      <a:pt x="2419" y="80"/>
                    </a:cubicBezTo>
                    <a:moveTo>
                      <a:pt x="55704" y="39014"/>
                    </a:moveTo>
                    <a:cubicBezTo>
                      <a:pt x="55704" y="39014"/>
                      <a:pt x="55864" y="39094"/>
                      <a:pt x="55984" y="39134"/>
                    </a:cubicBezTo>
                    <a:cubicBezTo>
                      <a:pt x="55904" y="39094"/>
                      <a:pt x="55824" y="39054"/>
                      <a:pt x="55704" y="39014"/>
                    </a:cubicBezTo>
                    <a:moveTo>
                      <a:pt x="87443" y="49008"/>
                    </a:moveTo>
                    <a:cubicBezTo>
                      <a:pt x="87443" y="49008"/>
                      <a:pt x="87323" y="49008"/>
                      <a:pt x="87283" y="49008"/>
                    </a:cubicBezTo>
                    <a:cubicBezTo>
                      <a:pt x="87323" y="49008"/>
                      <a:pt x="87403" y="49008"/>
                      <a:pt x="87443" y="49008"/>
                    </a:cubicBezTo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1821749" y="4116785"/>
                <a:ext cx="146743" cy="13604"/>
              </a:xfrm>
              <a:custGeom>
                <a:avLst/>
                <a:gdLst/>
                <a:ahLst/>
                <a:cxnLst/>
                <a:rect l="l" t="t" r="r" b="b"/>
                <a:pathLst>
                  <a:path w="195657" h="18139" extrusionOk="0">
                    <a:moveTo>
                      <a:pt x="192042" y="80"/>
                    </a:moveTo>
                    <a:cubicBezTo>
                      <a:pt x="169657" y="3278"/>
                      <a:pt x="147151" y="5676"/>
                      <a:pt x="124566" y="7355"/>
                    </a:cubicBezTo>
                    <a:cubicBezTo>
                      <a:pt x="124366" y="7275"/>
                      <a:pt x="124126" y="7275"/>
                      <a:pt x="123886" y="7235"/>
                    </a:cubicBezTo>
                    <a:cubicBezTo>
                      <a:pt x="111774" y="6995"/>
                      <a:pt x="99622" y="7715"/>
                      <a:pt x="87550" y="8434"/>
                    </a:cubicBezTo>
                    <a:cubicBezTo>
                      <a:pt x="76557" y="9074"/>
                      <a:pt x="65565" y="9873"/>
                      <a:pt x="54532" y="9873"/>
                    </a:cubicBezTo>
                    <a:lnTo>
                      <a:pt x="53453" y="9873"/>
                    </a:lnTo>
                    <a:cubicBezTo>
                      <a:pt x="52733" y="9873"/>
                      <a:pt x="52053" y="10073"/>
                      <a:pt x="51534" y="10473"/>
                    </a:cubicBezTo>
                    <a:cubicBezTo>
                      <a:pt x="46137" y="10473"/>
                      <a:pt x="40701" y="10553"/>
                      <a:pt x="35304" y="10593"/>
                    </a:cubicBezTo>
                    <a:cubicBezTo>
                      <a:pt x="29308" y="10673"/>
                      <a:pt x="23312" y="10753"/>
                      <a:pt x="17316" y="10713"/>
                    </a:cubicBezTo>
                    <a:cubicBezTo>
                      <a:pt x="12599" y="10433"/>
                      <a:pt x="7923" y="10113"/>
                      <a:pt x="3206" y="9794"/>
                    </a:cubicBezTo>
                    <a:cubicBezTo>
                      <a:pt x="1567" y="9674"/>
                      <a:pt x="128" y="10953"/>
                      <a:pt x="8" y="12592"/>
                    </a:cubicBezTo>
                    <a:cubicBezTo>
                      <a:pt x="-112" y="14231"/>
                      <a:pt x="1167" y="15670"/>
                      <a:pt x="2806" y="15790"/>
                    </a:cubicBezTo>
                    <a:cubicBezTo>
                      <a:pt x="4365" y="15909"/>
                      <a:pt x="5924" y="15990"/>
                      <a:pt x="7523" y="16110"/>
                    </a:cubicBezTo>
                    <a:cubicBezTo>
                      <a:pt x="7963" y="16429"/>
                      <a:pt x="8482" y="16629"/>
                      <a:pt x="9042" y="16629"/>
                    </a:cubicBezTo>
                    <a:cubicBezTo>
                      <a:pt x="14638" y="16829"/>
                      <a:pt x="20235" y="17029"/>
                      <a:pt x="25831" y="17229"/>
                    </a:cubicBezTo>
                    <a:cubicBezTo>
                      <a:pt x="39582" y="17948"/>
                      <a:pt x="53373" y="18388"/>
                      <a:pt x="67124" y="17988"/>
                    </a:cubicBezTo>
                    <a:cubicBezTo>
                      <a:pt x="85791" y="17829"/>
                      <a:pt x="104499" y="16709"/>
                      <a:pt x="122887" y="13431"/>
                    </a:cubicBezTo>
                    <a:cubicBezTo>
                      <a:pt x="146432" y="11753"/>
                      <a:pt x="169896" y="9234"/>
                      <a:pt x="193281" y="5916"/>
                    </a:cubicBezTo>
                    <a:cubicBezTo>
                      <a:pt x="194880" y="5676"/>
                      <a:pt x="195919" y="3877"/>
                      <a:pt x="195599" y="2358"/>
                    </a:cubicBezTo>
                    <a:cubicBezTo>
                      <a:pt x="195280" y="879"/>
                      <a:pt x="194000" y="0"/>
                      <a:pt x="192561" y="0"/>
                    </a:cubicBezTo>
                    <a:cubicBezTo>
                      <a:pt x="192402" y="0"/>
                      <a:pt x="192202" y="0"/>
                      <a:pt x="192042" y="40"/>
                    </a:cubicBezTo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6"/>
              <p:cNvSpPr/>
              <p:nvPr/>
            </p:nvSpPr>
            <p:spPr>
              <a:xfrm>
                <a:off x="1697444" y="3869867"/>
                <a:ext cx="417613" cy="104553"/>
              </a:xfrm>
              <a:custGeom>
                <a:avLst/>
                <a:gdLst/>
                <a:ahLst/>
                <a:cxnLst/>
                <a:rect l="l" t="t" r="r" b="b"/>
                <a:pathLst>
                  <a:path w="556818" h="139404" extrusionOk="0">
                    <a:moveTo>
                      <a:pt x="341112" y="11673"/>
                    </a:moveTo>
                    <a:cubicBezTo>
                      <a:pt x="306015" y="15670"/>
                      <a:pt x="271038" y="20347"/>
                      <a:pt x="236021" y="24984"/>
                    </a:cubicBezTo>
                    <a:cubicBezTo>
                      <a:pt x="201763" y="29501"/>
                      <a:pt x="167426" y="34098"/>
                      <a:pt x="133648" y="41573"/>
                    </a:cubicBezTo>
                    <a:cubicBezTo>
                      <a:pt x="125294" y="43411"/>
                      <a:pt x="116979" y="45490"/>
                      <a:pt x="108745" y="47729"/>
                    </a:cubicBezTo>
                    <a:cubicBezTo>
                      <a:pt x="101909" y="49608"/>
                      <a:pt x="95113" y="51806"/>
                      <a:pt x="88558" y="54484"/>
                    </a:cubicBezTo>
                    <a:cubicBezTo>
                      <a:pt x="76486" y="59361"/>
                      <a:pt x="65173" y="65837"/>
                      <a:pt x="54740" y="73592"/>
                    </a:cubicBezTo>
                    <a:cubicBezTo>
                      <a:pt x="33634" y="89261"/>
                      <a:pt x="17125" y="110247"/>
                      <a:pt x="2454" y="131833"/>
                    </a:cubicBezTo>
                    <a:cubicBezTo>
                      <a:pt x="1815" y="132753"/>
                      <a:pt x="1175" y="133712"/>
                      <a:pt x="536" y="134672"/>
                    </a:cubicBezTo>
                    <a:cubicBezTo>
                      <a:pt x="-384" y="136031"/>
                      <a:pt x="-104" y="137870"/>
                      <a:pt x="1255" y="138869"/>
                    </a:cubicBezTo>
                    <a:cubicBezTo>
                      <a:pt x="2534" y="139788"/>
                      <a:pt x="4533" y="139509"/>
                      <a:pt x="5452" y="138150"/>
                    </a:cubicBezTo>
                    <a:cubicBezTo>
                      <a:pt x="14486" y="124678"/>
                      <a:pt x="24040" y="111607"/>
                      <a:pt x="34993" y="99655"/>
                    </a:cubicBezTo>
                    <a:cubicBezTo>
                      <a:pt x="44547" y="89381"/>
                      <a:pt x="55100" y="80108"/>
                      <a:pt x="66892" y="72432"/>
                    </a:cubicBezTo>
                    <a:cubicBezTo>
                      <a:pt x="66852" y="72432"/>
                      <a:pt x="66812" y="72512"/>
                      <a:pt x="66732" y="72552"/>
                    </a:cubicBezTo>
                    <a:cubicBezTo>
                      <a:pt x="78005" y="65357"/>
                      <a:pt x="90117" y="59801"/>
                      <a:pt x="102828" y="55724"/>
                    </a:cubicBezTo>
                    <a:cubicBezTo>
                      <a:pt x="110383" y="53365"/>
                      <a:pt x="118098" y="51446"/>
                      <a:pt x="125774" y="49568"/>
                    </a:cubicBezTo>
                    <a:cubicBezTo>
                      <a:pt x="134128" y="47569"/>
                      <a:pt x="142562" y="45770"/>
                      <a:pt x="151037" y="44131"/>
                    </a:cubicBezTo>
                    <a:cubicBezTo>
                      <a:pt x="168066" y="40773"/>
                      <a:pt x="185174" y="38095"/>
                      <a:pt x="202363" y="35657"/>
                    </a:cubicBezTo>
                    <a:cubicBezTo>
                      <a:pt x="219392" y="33218"/>
                      <a:pt x="236461" y="31020"/>
                      <a:pt x="253530" y="28781"/>
                    </a:cubicBezTo>
                    <a:cubicBezTo>
                      <a:pt x="271078" y="26423"/>
                      <a:pt x="288627" y="24144"/>
                      <a:pt x="306175" y="21946"/>
                    </a:cubicBezTo>
                    <a:cubicBezTo>
                      <a:pt x="360380" y="15150"/>
                      <a:pt x="414824" y="9474"/>
                      <a:pt x="469428" y="7075"/>
                    </a:cubicBezTo>
                    <a:lnTo>
                      <a:pt x="468628" y="7075"/>
                    </a:lnTo>
                    <a:cubicBezTo>
                      <a:pt x="496930" y="5916"/>
                      <a:pt x="525271" y="5596"/>
                      <a:pt x="553573" y="6596"/>
                    </a:cubicBezTo>
                    <a:cubicBezTo>
                      <a:pt x="555212" y="6636"/>
                      <a:pt x="556651" y="5556"/>
                      <a:pt x="556811" y="3877"/>
                    </a:cubicBezTo>
                    <a:cubicBezTo>
                      <a:pt x="556931" y="2318"/>
                      <a:pt x="555731" y="680"/>
                      <a:pt x="554092" y="600"/>
                    </a:cubicBezTo>
                    <a:cubicBezTo>
                      <a:pt x="542500" y="200"/>
                      <a:pt x="530868" y="0"/>
                      <a:pt x="519275" y="0"/>
                    </a:cubicBezTo>
                    <a:cubicBezTo>
                      <a:pt x="459754" y="0"/>
                      <a:pt x="400313" y="4997"/>
                      <a:pt x="341192" y="11713"/>
                    </a:cubicBezTo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6"/>
              <p:cNvSpPr/>
              <p:nvPr/>
            </p:nvSpPr>
            <p:spPr>
              <a:xfrm>
                <a:off x="1697328" y="3915437"/>
                <a:ext cx="106478" cy="210372"/>
              </a:xfrm>
              <a:custGeom>
                <a:avLst/>
                <a:gdLst/>
                <a:ahLst/>
                <a:cxnLst/>
                <a:rect l="l" t="t" r="r" b="b"/>
                <a:pathLst>
                  <a:path w="141971" h="280496" extrusionOk="0">
                    <a:moveTo>
                      <a:pt x="66127" y="5077"/>
                    </a:moveTo>
                    <a:cubicBezTo>
                      <a:pt x="63929" y="6356"/>
                      <a:pt x="61770" y="7675"/>
                      <a:pt x="59772" y="9074"/>
                    </a:cubicBezTo>
                    <a:cubicBezTo>
                      <a:pt x="57133" y="10873"/>
                      <a:pt x="54375" y="12991"/>
                      <a:pt x="51537" y="15270"/>
                    </a:cubicBezTo>
                    <a:cubicBezTo>
                      <a:pt x="38905" y="25184"/>
                      <a:pt x="26753" y="38015"/>
                      <a:pt x="14361" y="54405"/>
                    </a:cubicBezTo>
                    <a:lnTo>
                      <a:pt x="13162" y="55684"/>
                    </a:lnTo>
                    <a:cubicBezTo>
                      <a:pt x="12802" y="56043"/>
                      <a:pt x="12563" y="56523"/>
                      <a:pt x="12363" y="57043"/>
                    </a:cubicBezTo>
                    <a:cubicBezTo>
                      <a:pt x="9205" y="61320"/>
                      <a:pt x="5967" y="65917"/>
                      <a:pt x="2489" y="71033"/>
                    </a:cubicBezTo>
                    <a:lnTo>
                      <a:pt x="1530" y="72433"/>
                    </a:lnTo>
                    <a:lnTo>
                      <a:pt x="570" y="73832"/>
                    </a:lnTo>
                    <a:cubicBezTo>
                      <a:pt x="-429" y="75271"/>
                      <a:pt x="-69" y="77150"/>
                      <a:pt x="1290" y="78109"/>
                    </a:cubicBezTo>
                    <a:cubicBezTo>
                      <a:pt x="1770" y="78469"/>
                      <a:pt x="2409" y="78669"/>
                      <a:pt x="3089" y="78669"/>
                    </a:cubicBezTo>
                    <a:cubicBezTo>
                      <a:pt x="4128" y="78669"/>
                      <a:pt x="5047" y="78189"/>
                      <a:pt x="5567" y="77390"/>
                    </a:cubicBezTo>
                    <a:cubicBezTo>
                      <a:pt x="9005" y="72313"/>
                      <a:pt x="12083" y="67796"/>
                      <a:pt x="15081" y="63678"/>
                    </a:cubicBezTo>
                    <a:cubicBezTo>
                      <a:pt x="18039" y="68755"/>
                      <a:pt x="20717" y="74032"/>
                      <a:pt x="23236" y="79908"/>
                    </a:cubicBezTo>
                    <a:cubicBezTo>
                      <a:pt x="29991" y="95977"/>
                      <a:pt x="34628" y="113806"/>
                      <a:pt x="37506" y="134472"/>
                    </a:cubicBezTo>
                    <a:lnTo>
                      <a:pt x="37666" y="135112"/>
                    </a:lnTo>
                    <a:cubicBezTo>
                      <a:pt x="40664" y="158416"/>
                      <a:pt x="40824" y="180802"/>
                      <a:pt x="38026" y="201708"/>
                    </a:cubicBezTo>
                    <a:cubicBezTo>
                      <a:pt x="36707" y="211381"/>
                      <a:pt x="34828" y="219976"/>
                      <a:pt x="32270" y="227891"/>
                    </a:cubicBezTo>
                    <a:cubicBezTo>
                      <a:pt x="31670" y="228011"/>
                      <a:pt x="31110" y="228450"/>
                      <a:pt x="30711" y="228970"/>
                    </a:cubicBezTo>
                    <a:cubicBezTo>
                      <a:pt x="29751" y="230369"/>
                      <a:pt x="30071" y="232248"/>
                      <a:pt x="31470" y="233327"/>
                    </a:cubicBezTo>
                    <a:cubicBezTo>
                      <a:pt x="35907" y="236685"/>
                      <a:pt x="40145" y="240123"/>
                      <a:pt x="44102" y="243321"/>
                    </a:cubicBezTo>
                    <a:lnTo>
                      <a:pt x="44742" y="243840"/>
                    </a:lnTo>
                    <a:lnTo>
                      <a:pt x="45341" y="244320"/>
                    </a:lnTo>
                    <a:cubicBezTo>
                      <a:pt x="52137" y="249797"/>
                      <a:pt x="59132" y="255473"/>
                      <a:pt x="66487" y="260549"/>
                    </a:cubicBezTo>
                    <a:cubicBezTo>
                      <a:pt x="72563" y="264747"/>
                      <a:pt x="78919" y="268384"/>
                      <a:pt x="85275" y="271302"/>
                    </a:cubicBezTo>
                    <a:cubicBezTo>
                      <a:pt x="87633" y="272381"/>
                      <a:pt x="90112" y="273381"/>
                      <a:pt x="92670" y="274300"/>
                    </a:cubicBezTo>
                    <a:cubicBezTo>
                      <a:pt x="95228" y="275459"/>
                      <a:pt x="97787" y="276499"/>
                      <a:pt x="100505" y="277418"/>
                    </a:cubicBezTo>
                    <a:cubicBezTo>
                      <a:pt x="104103" y="278698"/>
                      <a:pt x="107820" y="279697"/>
                      <a:pt x="111098" y="280496"/>
                    </a:cubicBezTo>
                    <a:cubicBezTo>
                      <a:pt x="112257" y="278738"/>
                      <a:pt x="113377" y="276978"/>
                      <a:pt x="114496" y="275220"/>
                    </a:cubicBezTo>
                    <a:cubicBezTo>
                      <a:pt x="117254" y="270783"/>
                      <a:pt x="119892" y="266306"/>
                      <a:pt x="122331" y="261709"/>
                    </a:cubicBezTo>
                    <a:cubicBezTo>
                      <a:pt x="124729" y="257152"/>
                      <a:pt x="126928" y="252514"/>
                      <a:pt x="128966" y="247798"/>
                    </a:cubicBezTo>
                    <a:cubicBezTo>
                      <a:pt x="128966" y="247798"/>
                      <a:pt x="128966" y="247837"/>
                      <a:pt x="128966" y="247877"/>
                    </a:cubicBezTo>
                    <a:cubicBezTo>
                      <a:pt x="128966" y="247877"/>
                      <a:pt x="128966" y="247798"/>
                      <a:pt x="129006" y="247798"/>
                    </a:cubicBezTo>
                    <a:cubicBezTo>
                      <a:pt x="129006" y="247758"/>
                      <a:pt x="129046" y="247718"/>
                      <a:pt x="129086" y="247638"/>
                    </a:cubicBezTo>
                    <a:cubicBezTo>
                      <a:pt x="129086" y="247678"/>
                      <a:pt x="129086" y="247718"/>
                      <a:pt x="129046" y="247758"/>
                    </a:cubicBezTo>
                    <a:cubicBezTo>
                      <a:pt x="132444" y="239603"/>
                      <a:pt x="135242" y="231209"/>
                      <a:pt x="137161" y="222574"/>
                    </a:cubicBezTo>
                    <a:cubicBezTo>
                      <a:pt x="138320" y="217377"/>
                      <a:pt x="139199" y="212141"/>
                      <a:pt x="139919" y="206904"/>
                    </a:cubicBezTo>
                    <a:cubicBezTo>
                      <a:pt x="139919" y="206984"/>
                      <a:pt x="139919" y="207064"/>
                      <a:pt x="139879" y="207184"/>
                    </a:cubicBezTo>
                    <a:cubicBezTo>
                      <a:pt x="141438" y="195312"/>
                      <a:pt x="142078" y="183280"/>
                      <a:pt x="141958" y="171328"/>
                    </a:cubicBezTo>
                    <a:cubicBezTo>
                      <a:pt x="141838" y="158257"/>
                      <a:pt x="140878" y="145185"/>
                      <a:pt x="139120" y="132234"/>
                    </a:cubicBezTo>
                    <a:cubicBezTo>
                      <a:pt x="139120" y="132314"/>
                      <a:pt x="139120" y="132394"/>
                      <a:pt x="139160" y="132513"/>
                    </a:cubicBezTo>
                    <a:cubicBezTo>
                      <a:pt x="135882" y="108489"/>
                      <a:pt x="130046" y="84705"/>
                      <a:pt x="120652" y="62319"/>
                    </a:cubicBezTo>
                    <a:lnTo>
                      <a:pt x="120732" y="62559"/>
                    </a:lnTo>
                    <a:cubicBezTo>
                      <a:pt x="114856" y="48608"/>
                      <a:pt x="107580" y="35217"/>
                      <a:pt x="98306" y="23185"/>
                    </a:cubicBezTo>
                    <a:lnTo>
                      <a:pt x="98306" y="23185"/>
                    </a:lnTo>
                    <a:cubicBezTo>
                      <a:pt x="98306" y="23185"/>
                      <a:pt x="98306" y="23185"/>
                      <a:pt x="98306" y="23185"/>
                    </a:cubicBezTo>
                    <a:cubicBezTo>
                      <a:pt x="98306" y="23185"/>
                      <a:pt x="98306" y="23185"/>
                      <a:pt x="98306" y="23185"/>
                    </a:cubicBezTo>
                    <a:lnTo>
                      <a:pt x="98306" y="23185"/>
                    </a:lnTo>
                    <a:cubicBezTo>
                      <a:pt x="98306" y="23185"/>
                      <a:pt x="98266" y="23065"/>
                      <a:pt x="98226" y="23065"/>
                    </a:cubicBezTo>
                    <a:cubicBezTo>
                      <a:pt x="98226" y="23065"/>
                      <a:pt x="98266" y="23105"/>
                      <a:pt x="98306" y="23145"/>
                    </a:cubicBezTo>
                    <a:cubicBezTo>
                      <a:pt x="98306" y="23145"/>
                      <a:pt x="98306" y="23145"/>
                      <a:pt x="98306" y="23145"/>
                    </a:cubicBezTo>
                    <a:cubicBezTo>
                      <a:pt x="98306" y="23105"/>
                      <a:pt x="98266" y="23065"/>
                      <a:pt x="98226" y="23025"/>
                    </a:cubicBezTo>
                    <a:cubicBezTo>
                      <a:pt x="98226" y="23025"/>
                      <a:pt x="98226" y="23025"/>
                      <a:pt x="98226" y="23025"/>
                    </a:cubicBezTo>
                    <a:cubicBezTo>
                      <a:pt x="95108" y="19028"/>
                      <a:pt x="91791" y="15150"/>
                      <a:pt x="88193" y="11512"/>
                    </a:cubicBezTo>
                    <a:cubicBezTo>
                      <a:pt x="84755" y="8035"/>
                      <a:pt x="81118" y="4757"/>
                      <a:pt x="77240" y="1759"/>
                    </a:cubicBezTo>
                    <a:cubicBezTo>
                      <a:pt x="77280" y="1799"/>
                      <a:pt x="77320" y="1839"/>
                      <a:pt x="77360" y="1879"/>
                    </a:cubicBezTo>
                    <a:cubicBezTo>
                      <a:pt x="76521" y="1239"/>
                      <a:pt x="75721" y="640"/>
                      <a:pt x="74842" y="0"/>
                    </a:cubicBezTo>
                    <a:cubicBezTo>
                      <a:pt x="71884" y="1559"/>
                      <a:pt x="68926" y="3278"/>
                      <a:pt x="66007" y="5037"/>
                    </a:cubicBezTo>
                    <a:moveTo>
                      <a:pt x="77320" y="1839"/>
                    </a:moveTo>
                    <a:cubicBezTo>
                      <a:pt x="77320" y="1839"/>
                      <a:pt x="77360" y="1839"/>
                      <a:pt x="77400" y="1879"/>
                    </a:cubicBezTo>
                    <a:cubicBezTo>
                      <a:pt x="77400" y="1879"/>
                      <a:pt x="77400" y="1879"/>
                      <a:pt x="77320" y="1839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6"/>
              <p:cNvSpPr/>
              <p:nvPr/>
            </p:nvSpPr>
            <p:spPr>
              <a:xfrm>
                <a:off x="1780861" y="4074124"/>
                <a:ext cx="368518" cy="58102"/>
              </a:xfrm>
              <a:custGeom>
                <a:avLst/>
                <a:gdLst/>
                <a:ahLst/>
                <a:cxnLst/>
                <a:rect l="l" t="t" r="r" b="b"/>
                <a:pathLst>
                  <a:path w="491357" h="77469" extrusionOk="0">
                    <a:moveTo>
                      <a:pt x="469172" y="3718"/>
                    </a:moveTo>
                    <a:cubicBezTo>
                      <a:pt x="458579" y="5476"/>
                      <a:pt x="447986" y="7235"/>
                      <a:pt x="437353" y="8914"/>
                    </a:cubicBezTo>
                    <a:cubicBezTo>
                      <a:pt x="426560" y="10633"/>
                      <a:pt x="415727" y="12352"/>
                      <a:pt x="404934" y="14031"/>
                    </a:cubicBezTo>
                    <a:cubicBezTo>
                      <a:pt x="382309" y="17509"/>
                      <a:pt x="359604" y="20747"/>
                      <a:pt x="336859" y="23625"/>
                    </a:cubicBezTo>
                    <a:cubicBezTo>
                      <a:pt x="291369" y="29381"/>
                      <a:pt x="245679" y="33658"/>
                      <a:pt x="199869" y="35177"/>
                    </a:cubicBezTo>
                    <a:cubicBezTo>
                      <a:pt x="189596" y="35537"/>
                      <a:pt x="179322" y="35737"/>
                      <a:pt x="169089" y="35976"/>
                    </a:cubicBezTo>
                    <a:cubicBezTo>
                      <a:pt x="159136" y="36216"/>
                      <a:pt x="149182" y="36456"/>
                      <a:pt x="139189" y="36576"/>
                    </a:cubicBezTo>
                    <a:cubicBezTo>
                      <a:pt x="119122" y="36816"/>
                      <a:pt x="99055" y="36776"/>
                      <a:pt x="79028" y="35816"/>
                    </a:cubicBezTo>
                    <a:cubicBezTo>
                      <a:pt x="59321" y="34857"/>
                      <a:pt x="39614" y="33138"/>
                      <a:pt x="20187" y="29900"/>
                    </a:cubicBezTo>
                    <a:lnTo>
                      <a:pt x="20187" y="29900"/>
                    </a:lnTo>
                    <a:cubicBezTo>
                      <a:pt x="20187" y="29900"/>
                      <a:pt x="20307" y="29940"/>
                      <a:pt x="20307" y="29940"/>
                    </a:cubicBezTo>
                    <a:cubicBezTo>
                      <a:pt x="19507" y="32019"/>
                      <a:pt x="18668" y="34178"/>
                      <a:pt x="17788" y="36296"/>
                    </a:cubicBezTo>
                    <a:cubicBezTo>
                      <a:pt x="15869" y="40853"/>
                      <a:pt x="13631" y="45530"/>
                      <a:pt x="11153" y="50207"/>
                    </a:cubicBezTo>
                    <a:cubicBezTo>
                      <a:pt x="9074" y="54125"/>
                      <a:pt x="6556" y="58522"/>
                      <a:pt x="3398" y="63598"/>
                    </a:cubicBezTo>
                    <a:lnTo>
                      <a:pt x="3038" y="64198"/>
                    </a:lnTo>
                    <a:lnTo>
                      <a:pt x="2758" y="64757"/>
                    </a:lnTo>
                    <a:lnTo>
                      <a:pt x="1759" y="66276"/>
                    </a:lnTo>
                    <a:lnTo>
                      <a:pt x="1279" y="66996"/>
                    </a:lnTo>
                    <a:lnTo>
                      <a:pt x="919" y="67556"/>
                    </a:lnTo>
                    <a:lnTo>
                      <a:pt x="0" y="68915"/>
                    </a:lnTo>
                    <a:lnTo>
                      <a:pt x="440" y="69115"/>
                    </a:lnTo>
                    <a:lnTo>
                      <a:pt x="959" y="69234"/>
                    </a:lnTo>
                    <a:cubicBezTo>
                      <a:pt x="23864" y="74871"/>
                      <a:pt x="49368" y="77469"/>
                      <a:pt x="81227" y="77469"/>
                    </a:cubicBezTo>
                    <a:cubicBezTo>
                      <a:pt x="87223" y="77469"/>
                      <a:pt x="93219" y="77389"/>
                      <a:pt x="99175" y="77229"/>
                    </a:cubicBezTo>
                    <a:cubicBezTo>
                      <a:pt x="113765" y="76829"/>
                      <a:pt x="128596" y="76070"/>
                      <a:pt x="142946" y="75270"/>
                    </a:cubicBezTo>
                    <a:lnTo>
                      <a:pt x="143466" y="75270"/>
                    </a:lnTo>
                    <a:cubicBezTo>
                      <a:pt x="143466" y="75270"/>
                      <a:pt x="148822" y="74991"/>
                      <a:pt x="148822" y="74991"/>
                    </a:cubicBezTo>
                    <a:cubicBezTo>
                      <a:pt x="156138" y="74591"/>
                      <a:pt x="163413" y="74231"/>
                      <a:pt x="170728" y="73911"/>
                    </a:cubicBezTo>
                    <a:cubicBezTo>
                      <a:pt x="180801" y="73432"/>
                      <a:pt x="190635" y="72912"/>
                      <a:pt x="200429" y="72392"/>
                    </a:cubicBezTo>
                    <a:cubicBezTo>
                      <a:pt x="233087" y="70514"/>
                      <a:pt x="268344" y="67755"/>
                      <a:pt x="308198" y="63958"/>
                    </a:cubicBezTo>
                    <a:lnTo>
                      <a:pt x="318671" y="62959"/>
                    </a:lnTo>
                    <a:cubicBezTo>
                      <a:pt x="371916" y="59081"/>
                      <a:pt x="425601" y="53405"/>
                      <a:pt x="478126" y="46170"/>
                    </a:cubicBezTo>
                    <a:cubicBezTo>
                      <a:pt x="479046" y="46050"/>
                      <a:pt x="479845" y="45410"/>
                      <a:pt x="480285" y="44531"/>
                    </a:cubicBezTo>
                    <a:lnTo>
                      <a:pt x="480325" y="44531"/>
                    </a:lnTo>
                    <a:cubicBezTo>
                      <a:pt x="481604" y="44531"/>
                      <a:pt x="482803" y="43572"/>
                      <a:pt x="483123" y="42332"/>
                    </a:cubicBezTo>
                    <a:cubicBezTo>
                      <a:pt x="486601" y="30580"/>
                      <a:pt x="488559" y="18508"/>
                      <a:pt x="490598" y="5117"/>
                    </a:cubicBezTo>
                    <a:cubicBezTo>
                      <a:pt x="490838" y="3398"/>
                      <a:pt x="491078" y="1719"/>
                      <a:pt x="491358" y="0"/>
                    </a:cubicBezTo>
                    <a:cubicBezTo>
                      <a:pt x="484002" y="1319"/>
                      <a:pt x="476607" y="2598"/>
                      <a:pt x="469252" y="3837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6"/>
              <p:cNvSpPr/>
              <p:nvPr/>
            </p:nvSpPr>
            <p:spPr>
              <a:xfrm>
                <a:off x="1697270" y="3951024"/>
                <a:ext cx="98761" cy="174935"/>
              </a:xfrm>
              <a:custGeom>
                <a:avLst/>
                <a:gdLst/>
                <a:ahLst/>
                <a:cxnLst/>
                <a:rect l="l" t="t" r="r" b="b"/>
                <a:pathLst>
                  <a:path w="131681" h="233246" extrusionOk="0">
                    <a:moveTo>
                      <a:pt x="19595" y="0"/>
                    </a:moveTo>
                    <a:lnTo>
                      <a:pt x="19595" y="0"/>
                    </a:lnTo>
                    <a:cubicBezTo>
                      <a:pt x="17797" y="2238"/>
                      <a:pt x="16038" y="4477"/>
                      <a:pt x="14319" y="6795"/>
                    </a:cubicBezTo>
                    <a:lnTo>
                      <a:pt x="13159" y="8074"/>
                    </a:lnTo>
                    <a:cubicBezTo>
                      <a:pt x="12800" y="8474"/>
                      <a:pt x="12520" y="8954"/>
                      <a:pt x="12360" y="9513"/>
                    </a:cubicBezTo>
                    <a:cubicBezTo>
                      <a:pt x="9162" y="13831"/>
                      <a:pt x="5964" y="18388"/>
                      <a:pt x="2527" y="23465"/>
                    </a:cubicBezTo>
                    <a:lnTo>
                      <a:pt x="1567" y="24864"/>
                    </a:lnTo>
                    <a:lnTo>
                      <a:pt x="608" y="26263"/>
                    </a:lnTo>
                    <a:cubicBezTo>
                      <a:pt x="-432" y="27782"/>
                      <a:pt x="-112" y="29780"/>
                      <a:pt x="1367" y="30820"/>
                    </a:cubicBezTo>
                    <a:cubicBezTo>
                      <a:pt x="1847" y="31179"/>
                      <a:pt x="2527" y="31419"/>
                      <a:pt x="3246" y="31419"/>
                    </a:cubicBezTo>
                    <a:cubicBezTo>
                      <a:pt x="4365" y="31419"/>
                      <a:pt x="5364" y="30900"/>
                      <a:pt x="5924" y="30020"/>
                    </a:cubicBezTo>
                    <a:cubicBezTo>
                      <a:pt x="9482" y="24704"/>
                      <a:pt x="12600" y="20226"/>
                      <a:pt x="15438" y="16309"/>
                    </a:cubicBezTo>
                    <a:cubicBezTo>
                      <a:pt x="18516" y="22225"/>
                      <a:pt x="21074" y="27541"/>
                      <a:pt x="23233" y="32538"/>
                    </a:cubicBezTo>
                    <a:cubicBezTo>
                      <a:pt x="29948" y="48528"/>
                      <a:pt x="34586" y="66356"/>
                      <a:pt x="37424" y="87022"/>
                    </a:cubicBezTo>
                    <a:lnTo>
                      <a:pt x="37584" y="87702"/>
                    </a:lnTo>
                    <a:cubicBezTo>
                      <a:pt x="40582" y="111127"/>
                      <a:pt x="40701" y="133512"/>
                      <a:pt x="37903" y="154259"/>
                    </a:cubicBezTo>
                    <a:cubicBezTo>
                      <a:pt x="36584" y="163892"/>
                      <a:pt x="34745" y="172446"/>
                      <a:pt x="32147" y="180362"/>
                    </a:cubicBezTo>
                    <a:cubicBezTo>
                      <a:pt x="31627" y="180362"/>
                      <a:pt x="31028" y="180841"/>
                      <a:pt x="30628" y="181401"/>
                    </a:cubicBezTo>
                    <a:cubicBezTo>
                      <a:pt x="29589" y="182880"/>
                      <a:pt x="29948" y="184879"/>
                      <a:pt x="31427" y="186038"/>
                    </a:cubicBezTo>
                    <a:cubicBezTo>
                      <a:pt x="35745" y="189276"/>
                      <a:pt x="39942" y="192673"/>
                      <a:pt x="43540" y="195591"/>
                    </a:cubicBezTo>
                    <a:lnTo>
                      <a:pt x="44099" y="196031"/>
                    </a:lnTo>
                    <a:lnTo>
                      <a:pt x="44739" y="196551"/>
                    </a:lnTo>
                    <a:lnTo>
                      <a:pt x="45338" y="197030"/>
                    </a:lnTo>
                    <a:cubicBezTo>
                      <a:pt x="51734" y="202187"/>
                      <a:pt x="58969" y="208063"/>
                      <a:pt x="66525" y="213260"/>
                    </a:cubicBezTo>
                    <a:cubicBezTo>
                      <a:pt x="72760" y="217577"/>
                      <a:pt x="79076" y="221175"/>
                      <a:pt x="85352" y="224053"/>
                    </a:cubicBezTo>
                    <a:cubicBezTo>
                      <a:pt x="87631" y="225132"/>
                      <a:pt x="90109" y="226131"/>
                      <a:pt x="92787" y="227051"/>
                    </a:cubicBezTo>
                    <a:cubicBezTo>
                      <a:pt x="95546" y="228330"/>
                      <a:pt x="98104" y="229330"/>
                      <a:pt x="100622" y="230169"/>
                    </a:cubicBezTo>
                    <a:cubicBezTo>
                      <a:pt x="103620" y="231248"/>
                      <a:pt x="107098" y="232248"/>
                      <a:pt x="111215" y="233247"/>
                    </a:cubicBezTo>
                    <a:lnTo>
                      <a:pt x="112294" y="231648"/>
                    </a:lnTo>
                    <a:lnTo>
                      <a:pt x="112654" y="231088"/>
                    </a:lnTo>
                    <a:lnTo>
                      <a:pt x="113134" y="230368"/>
                    </a:lnTo>
                    <a:lnTo>
                      <a:pt x="114133" y="228850"/>
                    </a:lnTo>
                    <a:lnTo>
                      <a:pt x="114413" y="228290"/>
                    </a:lnTo>
                    <a:lnTo>
                      <a:pt x="114773" y="227690"/>
                    </a:lnTo>
                    <a:cubicBezTo>
                      <a:pt x="117931" y="222614"/>
                      <a:pt x="120449" y="218217"/>
                      <a:pt x="122528" y="214299"/>
                    </a:cubicBezTo>
                    <a:cubicBezTo>
                      <a:pt x="125006" y="209622"/>
                      <a:pt x="127245" y="204945"/>
                      <a:pt x="129163" y="200388"/>
                    </a:cubicBezTo>
                    <a:cubicBezTo>
                      <a:pt x="130083" y="198230"/>
                      <a:pt x="130882" y="196111"/>
                      <a:pt x="131682" y="194032"/>
                    </a:cubicBezTo>
                    <a:lnTo>
                      <a:pt x="130682" y="193713"/>
                    </a:lnTo>
                    <a:lnTo>
                      <a:pt x="129763" y="193553"/>
                    </a:lnTo>
                    <a:cubicBezTo>
                      <a:pt x="118810" y="191674"/>
                      <a:pt x="109217" y="189635"/>
                      <a:pt x="100462" y="187317"/>
                    </a:cubicBezTo>
                    <a:cubicBezTo>
                      <a:pt x="95266" y="185958"/>
                      <a:pt x="90828" y="184719"/>
                      <a:pt x="86511" y="183360"/>
                    </a:cubicBezTo>
                    <a:cubicBezTo>
                      <a:pt x="82354" y="182080"/>
                      <a:pt x="78037" y="180601"/>
                      <a:pt x="73680" y="179002"/>
                    </a:cubicBezTo>
                    <a:lnTo>
                      <a:pt x="74239" y="175524"/>
                    </a:lnTo>
                    <a:lnTo>
                      <a:pt x="74799" y="173086"/>
                    </a:lnTo>
                    <a:lnTo>
                      <a:pt x="74559" y="173566"/>
                    </a:lnTo>
                    <a:cubicBezTo>
                      <a:pt x="75279" y="171127"/>
                      <a:pt x="75958" y="168209"/>
                      <a:pt x="76638" y="164612"/>
                    </a:cubicBezTo>
                    <a:cubicBezTo>
                      <a:pt x="77517" y="159655"/>
                      <a:pt x="78157" y="155018"/>
                      <a:pt x="78517" y="150421"/>
                    </a:cubicBezTo>
                    <a:cubicBezTo>
                      <a:pt x="78757" y="147143"/>
                      <a:pt x="78916" y="143826"/>
                      <a:pt x="78996" y="140547"/>
                    </a:cubicBezTo>
                    <a:cubicBezTo>
                      <a:pt x="79116" y="133472"/>
                      <a:pt x="78916" y="126317"/>
                      <a:pt x="78317" y="119362"/>
                    </a:cubicBezTo>
                    <a:cubicBezTo>
                      <a:pt x="76638" y="99694"/>
                      <a:pt x="72481" y="80627"/>
                      <a:pt x="65965" y="62799"/>
                    </a:cubicBezTo>
                    <a:cubicBezTo>
                      <a:pt x="60968" y="49167"/>
                      <a:pt x="54692" y="37015"/>
                      <a:pt x="47377" y="26622"/>
                    </a:cubicBezTo>
                    <a:cubicBezTo>
                      <a:pt x="44459" y="22585"/>
                      <a:pt x="41701" y="19107"/>
                      <a:pt x="38863" y="16029"/>
                    </a:cubicBezTo>
                    <a:cubicBezTo>
                      <a:pt x="35864" y="12791"/>
                      <a:pt x="32747" y="9753"/>
                      <a:pt x="29509" y="7035"/>
                    </a:cubicBezTo>
                    <a:cubicBezTo>
                      <a:pt x="26950" y="4917"/>
                      <a:pt x="24432" y="3078"/>
                      <a:pt x="22074" y="1559"/>
                    </a:cubicBezTo>
                    <a:cubicBezTo>
                      <a:pt x="21274" y="1039"/>
                      <a:pt x="20435" y="519"/>
                      <a:pt x="19595" y="0"/>
                    </a:cubicBezTo>
                    <a:cubicBezTo>
                      <a:pt x="19595" y="0"/>
                      <a:pt x="19515" y="0"/>
                      <a:pt x="19515" y="0"/>
                    </a:cubicBezTo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6"/>
              <p:cNvSpPr/>
              <p:nvPr/>
            </p:nvSpPr>
            <p:spPr>
              <a:xfrm>
                <a:off x="1826072" y="3901347"/>
                <a:ext cx="246408" cy="140188"/>
              </a:xfrm>
              <a:custGeom>
                <a:avLst/>
                <a:gdLst/>
                <a:ahLst/>
                <a:cxnLst/>
                <a:rect l="l" t="t" r="r" b="b"/>
                <a:pathLst>
                  <a:path w="328544" h="186917" extrusionOk="0">
                    <a:moveTo>
                      <a:pt x="0" y="40214"/>
                    </a:moveTo>
                    <a:cubicBezTo>
                      <a:pt x="4757" y="49048"/>
                      <a:pt x="9074" y="58122"/>
                      <a:pt x="12871" y="67436"/>
                    </a:cubicBezTo>
                    <a:cubicBezTo>
                      <a:pt x="21586" y="88622"/>
                      <a:pt x="27822" y="110807"/>
                      <a:pt x="31699" y="133392"/>
                    </a:cubicBezTo>
                    <a:cubicBezTo>
                      <a:pt x="33618" y="144625"/>
                      <a:pt x="35017" y="155938"/>
                      <a:pt x="35896" y="167290"/>
                    </a:cubicBezTo>
                    <a:cubicBezTo>
                      <a:pt x="36376" y="173806"/>
                      <a:pt x="36736" y="180362"/>
                      <a:pt x="36896" y="186917"/>
                    </a:cubicBezTo>
                    <a:cubicBezTo>
                      <a:pt x="134112" y="174286"/>
                      <a:pt x="231328" y="161614"/>
                      <a:pt x="328544" y="148982"/>
                    </a:cubicBezTo>
                    <a:cubicBezTo>
                      <a:pt x="322068" y="99335"/>
                      <a:pt x="315633" y="49648"/>
                      <a:pt x="309157" y="0"/>
                    </a:cubicBezTo>
                    <a:cubicBezTo>
                      <a:pt x="206105" y="13391"/>
                      <a:pt x="103052" y="26782"/>
                      <a:pt x="0" y="40174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6"/>
              <p:cNvSpPr/>
              <p:nvPr/>
            </p:nvSpPr>
            <p:spPr>
              <a:xfrm>
                <a:off x="1669195" y="3948652"/>
                <a:ext cx="74810" cy="158394"/>
              </a:xfrm>
              <a:custGeom>
                <a:avLst/>
                <a:gdLst/>
                <a:ahLst/>
                <a:cxnLst/>
                <a:rect l="l" t="t" r="r" b="b"/>
                <a:pathLst>
                  <a:path w="99746" h="211192" extrusionOk="0">
                    <a:moveTo>
                      <a:pt x="37122" y="126"/>
                    </a:moveTo>
                    <a:cubicBezTo>
                      <a:pt x="10539" y="3323"/>
                      <a:pt x="-5370" y="53210"/>
                      <a:pt x="1665" y="111412"/>
                    </a:cubicBezTo>
                    <a:cubicBezTo>
                      <a:pt x="8701" y="169614"/>
                      <a:pt x="36003" y="214265"/>
                      <a:pt x="62625" y="211027"/>
                    </a:cubicBezTo>
                    <a:cubicBezTo>
                      <a:pt x="89208" y="207829"/>
                      <a:pt x="105117" y="157942"/>
                      <a:pt x="98082" y="99780"/>
                    </a:cubicBezTo>
                    <a:cubicBezTo>
                      <a:pt x="91046" y="41578"/>
                      <a:pt x="63744" y="-3073"/>
                      <a:pt x="37162" y="166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6"/>
              <p:cNvSpPr/>
              <p:nvPr/>
            </p:nvSpPr>
            <p:spPr>
              <a:xfrm>
                <a:off x="1639544" y="3953419"/>
                <a:ext cx="74810" cy="158424"/>
              </a:xfrm>
              <a:custGeom>
                <a:avLst/>
                <a:gdLst/>
                <a:ahLst/>
                <a:cxnLst/>
                <a:rect l="l" t="t" r="r" b="b"/>
                <a:pathLst>
                  <a:path w="99746" h="211232" extrusionOk="0">
                    <a:moveTo>
                      <a:pt x="37122" y="206"/>
                    </a:moveTo>
                    <a:cubicBezTo>
                      <a:pt x="10539" y="3403"/>
                      <a:pt x="-5370" y="53290"/>
                      <a:pt x="1665" y="111452"/>
                    </a:cubicBezTo>
                    <a:cubicBezTo>
                      <a:pt x="8700" y="169654"/>
                      <a:pt x="36003" y="214305"/>
                      <a:pt x="62625" y="211067"/>
                    </a:cubicBezTo>
                    <a:cubicBezTo>
                      <a:pt x="89208" y="207869"/>
                      <a:pt x="105117" y="157982"/>
                      <a:pt x="98082" y="99780"/>
                    </a:cubicBezTo>
                    <a:cubicBezTo>
                      <a:pt x="91047" y="41578"/>
                      <a:pt x="63744" y="-3073"/>
                      <a:pt x="37162" y="166"/>
                    </a:cubicBezTo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6"/>
              <p:cNvSpPr/>
              <p:nvPr/>
            </p:nvSpPr>
            <p:spPr>
              <a:xfrm>
                <a:off x="1684287" y="3958880"/>
                <a:ext cx="31468" cy="139558"/>
              </a:xfrm>
              <a:custGeom>
                <a:avLst/>
                <a:gdLst/>
                <a:ahLst/>
                <a:cxnLst/>
                <a:rect l="l" t="t" r="r" b="b"/>
                <a:pathLst>
                  <a:path w="41957" h="186077" extrusionOk="0">
                    <a:moveTo>
                      <a:pt x="1529" y="0"/>
                    </a:moveTo>
                    <a:cubicBezTo>
                      <a:pt x="1129" y="0"/>
                      <a:pt x="729" y="160"/>
                      <a:pt x="450" y="440"/>
                    </a:cubicBezTo>
                    <a:cubicBezTo>
                      <a:pt x="-150" y="1039"/>
                      <a:pt x="-150" y="2038"/>
                      <a:pt x="450" y="2638"/>
                    </a:cubicBezTo>
                    <a:cubicBezTo>
                      <a:pt x="2528" y="4757"/>
                      <a:pt x="4447" y="6915"/>
                      <a:pt x="6126" y="9074"/>
                    </a:cubicBezTo>
                    <a:cubicBezTo>
                      <a:pt x="11043" y="15470"/>
                      <a:pt x="15280" y="22905"/>
                      <a:pt x="19078" y="31859"/>
                    </a:cubicBezTo>
                    <a:cubicBezTo>
                      <a:pt x="21876" y="38574"/>
                      <a:pt x="24274" y="46009"/>
                      <a:pt x="26473" y="54484"/>
                    </a:cubicBezTo>
                    <a:cubicBezTo>
                      <a:pt x="28471" y="62319"/>
                      <a:pt x="30030" y="70434"/>
                      <a:pt x="31269" y="79308"/>
                    </a:cubicBezTo>
                    <a:cubicBezTo>
                      <a:pt x="32748" y="90381"/>
                      <a:pt x="33548" y="102013"/>
                      <a:pt x="33628" y="113845"/>
                    </a:cubicBezTo>
                    <a:cubicBezTo>
                      <a:pt x="33708" y="125198"/>
                      <a:pt x="33068" y="136270"/>
                      <a:pt x="31629" y="146824"/>
                    </a:cubicBezTo>
                    <a:lnTo>
                      <a:pt x="31949" y="145704"/>
                    </a:lnTo>
                    <a:cubicBezTo>
                      <a:pt x="30990" y="151660"/>
                      <a:pt x="30110" y="156497"/>
                      <a:pt x="29151" y="160854"/>
                    </a:cubicBezTo>
                    <a:cubicBezTo>
                      <a:pt x="28631" y="163253"/>
                      <a:pt x="27992" y="166091"/>
                      <a:pt x="27032" y="169049"/>
                    </a:cubicBezTo>
                    <a:cubicBezTo>
                      <a:pt x="26513" y="170648"/>
                      <a:pt x="25913" y="172247"/>
                      <a:pt x="25273" y="173806"/>
                    </a:cubicBezTo>
                    <a:lnTo>
                      <a:pt x="24914" y="174725"/>
                    </a:lnTo>
                    <a:lnTo>
                      <a:pt x="24074" y="176963"/>
                    </a:lnTo>
                    <a:lnTo>
                      <a:pt x="23874" y="177563"/>
                    </a:lnTo>
                    <a:cubicBezTo>
                      <a:pt x="23674" y="178083"/>
                      <a:pt x="23515" y="178603"/>
                      <a:pt x="23395" y="179122"/>
                    </a:cubicBezTo>
                    <a:cubicBezTo>
                      <a:pt x="23155" y="179921"/>
                      <a:pt x="22955" y="180561"/>
                      <a:pt x="22755" y="181161"/>
                    </a:cubicBezTo>
                    <a:cubicBezTo>
                      <a:pt x="22355" y="182120"/>
                      <a:pt x="22675" y="183360"/>
                      <a:pt x="23115" y="184159"/>
                    </a:cubicBezTo>
                    <a:cubicBezTo>
                      <a:pt x="23635" y="185038"/>
                      <a:pt x="24474" y="185678"/>
                      <a:pt x="25433" y="185958"/>
                    </a:cubicBezTo>
                    <a:cubicBezTo>
                      <a:pt x="25753" y="186038"/>
                      <a:pt x="26113" y="186078"/>
                      <a:pt x="26473" y="186078"/>
                    </a:cubicBezTo>
                    <a:cubicBezTo>
                      <a:pt x="27152" y="186078"/>
                      <a:pt x="27872" y="185878"/>
                      <a:pt x="28431" y="185558"/>
                    </a:cubicBezTo>
                    <a:cubicBezTo>
                      <a:pt x="29431" y="184998"/>
                      <a:pt x="29910" y="184079"/>
                      <a:pt x="30190" y="183240"/>
                    </a:cubicBezTo>
                    <a:lnTo>
                      <a:pt x="30510" y="182480"/>
                    </a:lnTo>
                    <a:cubicBezTo>
                      <a:pt x="31030" y="181361"/>
                      <a:pt x="31589" y="180242"/>
                      <a:pt x="32069" y="179082"/>
                    </a:cubicBezTo>
                    <a:cubicBezTo>
                      <a:pt x="32629" y="177683"/>
                      <a:pt x="33148" y="176244"/>
                      <a:pt x="33668" y="174845"/>
                    </a:cubicBezTo>
                    <a:cubicBezTo>
                      <a:pt x="34627" y="172207"/>
                      <a:pt x="35427" y="169528"/>
                      <a:pt x="36226" y="166850"/>
                    </a:cubicBezTo>
                    <a:cubicBezTo>
                      <a:pt x="37186" y="163612"/>
                      <a:pt x="38025" y="160175"/>
                      <a:pt x="38785" y="156257"/>
                    </a:cubicBezTo>
                    <a:cubicBezTo>
                      <a:pt x="40224" y="148902"/>
                      <a:pt x="41143" y="140868"/>
                      <a:pt x="41663" y="131673"/>
                    </a:cubicBezTo>
                    <a:cubicBezTo>
                      <a:pt x="42582" y="114285"/>
                      <a:pt x="41343" y="96137"/>
                      <a:pt x="38025" y="77749"/>
                    </a:cubicBezTo>
                    <a:cubicBezTo>
                      <a:pt x="36626" y="70074"/>
                      <a:pt x="34867" y="62639"/>
                      <a:pt x="32748" y="55523"/>
                    </a:cubicBezTo>
                    <a:cubicBezTo>
                      <a:pt x="30710" y="48608"/>
                      <a:pt x="28152" y="41652"/>
                      <a:pt x="24914" y="34297"/>
                    </a:cubicBezTo>
                    <a:cubicBezTo>
                      <a:pt x="18957" y="20706"/>
                      <a:pt x="11442" y="9314"/>
                      <a:pt x="2608" y="480"/>
                    </a:cubicBezTo>
                    <a:cubicBezTo>
                      <a:pt x="2288" y="200"/>
                      <a:pt x="1889" y="40"/>
                      <a:pt x="1489" y="40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1386490" y="3946138"/>
                <a:ext cx="298736" cy="193672"/>
              </a:xfrm>
              <a:custGeom>
                <a:avLst/>
                <a:gdLst/>
                <a:ahLst/>
                <a:cxnLst/>
                <a:rect l="l" t="t" r="r" b="b"/>
                <a:pathLst>
                  <a:path w="398315" h="258230" extrusionOk="0">
                    <a:moveTo>
                      <a:pt x="260722" y="0"/>
                    </a:moveTo>
                    <a:lnTo>
                      <a:pt x="260082" y="0"/>
                    </a:lnTo>
                    <a:cubicBezTo>
                      <a:pt x="220708" y="0"/>
                      <a:pt x="182413" y="15470"/>
                      <a:pt x="154991" y="42452"/>
                    </a:cubicBezTo>
                    <a:cubicBezTo>
                      <a:pt x="150634" y="46729"/>
                      <a:pt x="146636" y="51646"/>
                      <a:pt x="143119" y="57002"/>
                    </a:cubicBezTo>
                    <a:cubicBezTo>
                      <a:pt x="139681" y="62239"/>
                      <a:pt x="136683" y="67955"/>
                      <a:pt x="133885" y="73312"/>
                    </a:cubicBezTo>
                    <a:lnTo>
                      <a:pt x="131806" y="77389"/>
                    </a:lnTo>
                    <a:cubicBezTo>
                      <a:pt x="126969" y="86863"/>
                      <a:pt x="121933" y="96696"/>
                      <a:pt x="115057" y="105051"/>
                    </a:cubicBezTo>
                    <a:cubicBezTo>
                      <a:pt x="111779" y="108889"/>
                      <a:pt x="108382" y="112046"/>
                      <a:pt x="104664" y="114725"/>
                    </a:cubicBezTo>
                    <a:cubicBezTo>
                      <a:pt x="101546" y="116883"/>
                      <a:pt x="98028" y="118722"/>
                      <a:pt x="94231" y="120201"/>
                    </a:cubicBezTo>
                    <a:cubicBezTo>
                      <a:pt x="89714" y="121880"/>
                      <a:pt x="84917" y="122999"/>
                      <a:pt x="79920" y="123519"/>
                    </a:cubicBezTo>
                    <a:cubicBezTo>
                      <a:pt x="78161" y="123679"/>
                      <a:pt x="76402" y="123759"/>
                      <a:pt x="74644" y="123759"/>
                    </a:cubicBezTo>
                    <a:cubicBezTo>
                      <a:pt x="71646" y="123759"/>
                      <a:pt x="68648" y="123519"/>
                      <a:pt x="65770" y="123079"/>
                    </a:cubicBezTo>
                    <a:cubicBezTo>
                      <a:pt x="61492" y="122360"/>
                      <a:pt x="57455" y="121120"/>
                      <a:pt x="53697" y="119402"/>
                    </a:cubicBezTo>
                    <a:cubicBezTo>
                      <a:pt x="50739" y="118002"/>
                      <a:pt x="47981" y="116204"/>
                      <a:pt x="45423" y="114165"/>
                    </a:cubicBezTo>
                    <a:cubicBezTo>
                      <a:pt x="43264" y="112286"/>
                      <a:pt x="41346" y="110167"/>
                      <a:pt x="39667" y="107889"/>
                    </a:cubicBezTo>
                    <a:cubicBezTo>
                      <a:pt x="38148" y="105690"/>
                      <a:pt x="36869" y="103252"/>
                      <a:pt x="35869" y="100694"/>
                    </a:cubicBezTo>
                    <a:cubicBezTo>
                      <a:pt x="35030" y="98455"/>
                      <a:pt x="34430" y="96137"/>
                      <a:pt x="33990" y="93578"/>
                    </a:cubicBezTo>
                    <a:cubicBezTo>
                      <a:pt x="33751" y="92219"/>
                      <a:pt x="32431" y="91220"/>
                      <a:pt x="30952" y="91220"/>
                    </a:cubicBezTo>
                    <a:cubicBezTo>
                      <a:pt x="30753" y="91220"/>
                      <a:pt x="30513" y="91220"/>
                      <a:pt x="30313" y="91300"/>
                    </a:cubicBezTo>
                    <a:cubicBezTo>
                      <a:pt x="29473" y="91500"/>
                      <a:pt x="28794" y="92019"/>
                      <a:pt x="28354" y="92819"/>
                    </a:cubicBezTo>
                    <a:cubicBezTo>
                      <a:pt x="28194" y="92859"/>
                      <a:pt x="28034" y="92939"/>
                      <a:pt x="27874" y="93019"/>
                    </a:cubicBezTo>
                    <a:cubicBezTo>
                      <a:pt x="23677" y="95217"/>
                      <a:pt x="19840" y="97975"/>
                      <a:pt x="16442" y="101133"/>
                    </a:cubicBezTo>
                    <a:cubicBezTo>
                      <a:pt x="13284" y="104091"/>
                      <a:pt x="10486" y="107609"/>
                      <a:pt x="8047" y="111606"/>
                    </a:cubicBezTo>
                    <a:cubicBezTo>
                      <a:pt x="3690" y="118802"/>
                      <a:pt x="972" y="127596"/>
                      <a:pt x="173" y="137030"/>
                    </a:cubicBezTo>
                    <a:cubicBezTo>
                      <a:pt x="-147" y="141267"/>
                      <a:pt x="-27" y="145744"/>
                      <a:pt x="572" y="150701"/>
                    </a:cubicBezTo>
                    <a:cubicBezTo>
                      <a:pt x="1092" y="154778"/>
                      <a:pt x="2051" y="159055"/>
                      <a:pt x="3570" y="163692"/>
                    </a:cubicBezTo>
                    <a:cubicBezTo>
                      <a:pt x="6049" y="171368"/>
                      <a:pt x="9247" y="178803"/>
                      <a:pt x="13044" y="185838"/>
                    </a:cubicBezTo>
                    <a:cubicBezTo>
                      <a:pt x="20239" y="199029"/>
                      <a:pt x="29753" y="210782"/>
                      <a:pt x="41346" y="220735"/>
                    </a:cubicBezTo>
                    <a:cubicBezTo>
                      <a:pt x="52258" y="230129"/>
                      <a:pt x="65090" y="237963"/>
                      <a:pt x="79441" y="244080"/>
                    </a:cubicBezTo>
                    <a:cubicBezTo>
                      <a:pt x="92632" y="249716"/>
                      <a:pt x="107422" y="253753"/>
                      <a:pt x="123292" y="256112"/>
                    </a:cubicBezTo>
                    <a:cubicBezTo>
                      <a:pt x="132766" y="257511"/>
                      <a:pt x="142559" y="258230"/>
                      <a:pt x="152473" y="258230"/>
                    </a:cubicBezTo>
                    <a:cubicBezTo>
                      <a:pt x="157989" y="258230"/>
                      <a:pt x="163625" y="257990"/>
                      <a:pt x="169222" y="257551"/>
                    </a:cubicBezTo>
                    <a:cubicBezTo>
                      <a:pt x="184731" y="256352"/>
                      <a:pt x="199881" y="253513"/>
                      <a:pt x="214312" y="249076"/>
                    </a:cubicBezTo>
                    <a:cubicBezTo>
                      <a:pt x="228902" y="244599"/>
                      <a:pt x="242494" y="238603"/>
                      <a:pt x="254646" y="231208"/>
                    </a:cubicBezTo>
                    <a:cubicBezTo>
                      <a:pt x="257684" y="229370"/>
                      <a:pt x="260642" y="227410"/>
                      <a:pt x="263600" y="225412"/>
                    </a:cubicBezTo>
                    <a:lnTo>
                      <a:pt x="267237" y="223013"/>
                    </a:lnTo>
                    <a:cubicBezTo>
                      <a:pt x="273273" y="219016"/>
                      <a:pt x="277990" y="215978"/>
                      <a:pt x="282467" y="213180"/>
                    </a:cubicBezTo>
                    <a:cubicBezTo>
                      <a:pt x="293380" y="206464"/>
                      <a:pt x="303334" y="201348"/>
                      <a:pt x="312887" y="197670"/>
                    </a:cubicBezTo>
                    <a:cubicBezTo>
                      <a:pt x="318004" y="195751"/>
                      <a:pt x="323241" y="194112"/>
                      <a:pt x="328437" y="192833"/>
                    </a:cubicBezTo>
                    <a:cubicBezTo>
                      <a:pt x="332395" y="191834"/>
                      <a:pt x="336472" y="191114"/>
                      <a:pt x="340429" y="190395"/>
                    </a:cubicBezTo>
                    <a:lnTo>
                      <a:pt x="343347" y="189875"/>
                    </a:lnTo>
                    <a:cubicBezTo>
                      <a:pt x="351022" y="188436"/>
                      <a:pt x="358537" y="186957"/>
                      <a:pt x="365813" y="184519"/>
                    </a:cubicBezTo>
                    <a:cubicBezTo>
                      <a:pt x="373088" y="182040"/>
                      <a:pt x="378884" y="178883"/>
                      <a:pt x="383481" y="174845"/>
                    </a:cubicBezTo>
                    <a:cubicBezTo>
                      <a:pt x="388398" y="170528"/>
                      <a:pt x="392155" y="164692"/>
                      <a:pt x="394674" y="157496"/>
                    </a:cubicBezTo>
                    <a:cubicBezTo>
                      <a:pt x="395913" y="153979"/>
                      <a:pt x="396792" y="149981"/>
                      <a:pt x="397472" y="144944"/>
                    </a:cubicBezTo>
                    <a:cubicBezTo>
                      <a:pt x="398111" y="140507"/>
                      <a:pt x="398351" y="135711"/>
                      <a:pt x="398311" y="130234"/>
                    </a:cubicBezTo>
                    <a:cubicBezTo>
                      <a:pt x="398191" y="120561"/>
                      <a:pt x="396672" y="110607"/>
                      <a:pt x="393874" y="100574"/>
                    </a:cubicBezTo>
                    <a:cubicBezTo>
                      <a:pt x="388598" y="81786"/>
                      <a:pt x="378564" y="63398"/>
                      <a:pt x="364853" y="47489"/>
                    </a:cubicBezTo>
                    <a:cubicBezTo>
                      <a:pt x="358418" y="40013"/>
                      <a:pt x="350982" y="33058"/>
                      <a:pt x="342748" y="26782"/>
                    </a:cubicBezTo>
                    <a:cubicBezTo>
                      <a:pt x="335113" y="20986"/>
                      <a:pt x="326519" y="15949"/>
                      <a:pt x="317205" y="11832"/>
                    </a:cubicBezTo>
                    <a:cubicBezTo>
                      <a:pt x="300216" y="4237"/>
                      <a:pt x="280709" y="160"/>
                      <a:pt x="260762" y="80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1398702" y="3966044"/>
                <a:ext cx="263737" cy="165876"/>
              </a:xfrm>
              <a:custGeom>
                <a:avLst/>
                <a:gdLst/>
                <a:ahLst/>
                <a:cxnLst/>
                <a:rect l="l" t="t" r="r" b="b"/>
                <a:pathLst>
                  <a:path w="351649" h="221168" extrusionOk="0">
                    <a:moveTo>
                      <a:pt x="277578" y="80"/>
                    </a:moveTo>
                    <a:cubicBezTo>
                      <a:pt x="272941" y="360"/>
                      <a:pt x="268344" y="960"/>
                      <a:pt x="263827" y="1839"/>
                    </a:cubicBezTo>
                    <a:cubicBezTo>
                      <a:pt x="259510" y="2718"/>
                      <a:pt x="255273" y="3878"/>
                      <a:pt x="251115" y="5317"/>
                    </a:cubicBezTo>
                    <a:cubicBezTo>
                      <a:pt x="251195" y="5317"/>
                      <a:pt x="251275" y="5237"/>
                      <a:pt x="251355" y="5237"/>
                    </a:cubicBezTo>
                    <a:cubicBezTo>
                      <a:pt x="247398" y="6636"/>
                      <a:pt x="243520" y="8235"/>
                      <a:pt x="239763" y="10113"/>
                    </a:cubicBezTo>
                    <a:cubicBezTo>
                      <a:pt x="236045" y="11992"/>
                      <a:pt x="232447" y="14111"/>
                      <a:pt x="228970" y="16430"/>
                    </a:cubicBezTo>
                    <a:cubicBezTo>
                      <a:pt x="228970" y="16430"/>
                      <a:pt x="228970" y="16430"/>
                      <a:pt x="228970" y="16430"/>
                    </a:cubicBezTo>
                    <a:cubicBezTo>
                      <a:pt x="228970" y="16430"/>
                      <a:pt x="228930" y="16469"/>
                      <a:pt x="228890" y="16469"/>
                    </a:cubicBezTo>
                    <a:cubicBezTo>
                      <a:pt x="228890" y="16469"/>
                      <a:pt x="228890" y="16469"/>
                      <a:pt x="228890" y="16469"/>
                    </a:cubicBezTo>
                    <a:lnTo>
                      <a:pt x="228890" y="16469"/>
                    </a:lnTo>
                    <a:cubicBezTo>
                      <a:pt x="225332" y="18868"/>
                      <a:pt x="221854" y="21546"/>
                      <a:pt x="218616" y="24464"/>
                    </a:cubicBezTo>
                    <a:cubicBezTo>
                      <a:pt x="215499" y="27222"/>
                      <a:pt x="212580" y="30180"/>
                      <a:pt x="209822" y="33338"/>
                    </a:cubicBezTo>
                    <a:cubicBezTo>
                      <a:pt x="209822" y="33338"/>
                      <a:pt x="209822" y="33338"/>
                      <a:pt x="209822" y="33298"/>
                    </a:cubicBezTo>
                    <a:cubicBezTo>
                      <a:pt x="206465" y="37176"/>
                      <a:pt x="203426" y="41253"/>
                      <a:pt x="200628" y="45570"/>
                    </a:cubicBezTo>
                    <a:cubicBezTo>
                      <a:pt x="197950" y="49768"/>
                      <a:pt x="195552" y="54085"/>
                      <a:pt x="193353" y="58562"/>
                    </a:cubicBezTo>
                    <a:cubicBezTo>
                      <a:pt x="193353" y="58562"/>
                      <a:pt x="193353" y="58562"/>
                      <a:pt x="193353" y="58522"/>
                    </a:cubicBezTo>
                    <a:cubicBezTo>
                      <a:pt x="186597" y="72273"/>
                      <a:pt x="181801" y="86863"/>
                      <a:pt x="176164" y="101094"/>
                    </a:cubicBezTo>
                    <a:cubicBezTo>
                      <a:pt x="174685" y="104852"/>
                      <a:pt x="173166" y="108609"/>
                      <a:pt x="171527" y="112287"/>
                    </a:cubicBezTo>
                    <a:cubicBezTo>
                      <a:pt x="170048" y="115604"/>
                      <a:pt x="168529" y="118882"/>
                      <a:pt x="166850" y="122080"/>
                    </a:cubicBezTo>
                    <a:cubicBezTo>
                      <a:pt x="163613" y="128276"/>
                      <a:pt x="159935" y="134232"/>
                      <a:pt x="155658" y="139789"/>
                    </a:cubicBezTo>
                    <a:cubicBezTo>
                      <a:pt x="150341" y="146704"/>
                      <a:pt x="144265" y="153060"/>
                      <a:pt x="137430" y="158496"/>
                    </a:cubicBezTo>
                    <a:cubicBezTo>
                      <a:pt x="130754" y="163773"/>
                      <a:pt x="123479" y="168210"/>
                      <a:pt x="115724" y="171648"/>
                    </a:cubicBezTo>
                    <a:cubicBezTo>
                      <a:pt x="107769" y="175165"/>
                      <a:pt x="99415" y="177764"/>
                      <a:pt x="90900" y="179362"/>
                    </a:cubicBezTo>
                    <a:cubicBezTo>
                      <a:pt x="81826" y="181081"/>
                      <a:pt x="72552" y="181801"/>
                      <a:pt x="63358" y="181721"/>
                    </a:cubicBezTo>
                    <a:cubicBezTo>
                      <a:pt x="59161" y="181681"/>
                      <a:pt x="54964" y="181481"/>
                      <a:pt x="50807" y="181041"/>
                    </a:cubicBezTo>
                    <a:cubicBezTo>
                      <a:pt x="46609" y="180602"/>
                      <a:pt x="42412" y="180002"/>
                      <a:pt x="38295" y="179163"/>
                    </a:cubicBezTo>
                    <a:cubicBezTo>
                      <a:pt x="29660" y="177444"/>
                      <a:pt x="21106" y="175005"/>
                      <a:pt x="12991" y="171568"/>
                    </a:cubicBezTo>
                    <a:cubicBezTo>
                      <a:pt x="8994" y="169889"/>
                      <a:pt x="5037" y="168010"/>
                      <a:pt x="1279" y="165812"/>
                    </a:cubicBezTo>
                    <a:lnTo>
                      <a:pt x="0" y="165052"/>
                    </a:lnTo>
                    <a:cubicBezTo>
                      <a:pt x="6716" y="175965"/>
                      <a:pt x="15110" y="185758"/>
                      <a:pt x="25023" y="194313"/>
                    </a:cubicBezTo>
                    <a:cubicBezTo>
                      <a:pt x="26822" y="195871"/>
                      <a:pt x="28701" y="197350"/>
                      <a:pt x="30580" y="198830"/>
                    </a:cubicBezTo>
                    <a:cubicBezTo>
                      <a:pt x="36416" y="201548"/>
                      <a:pt x="42292" y="204186"/>
                      <a:pt x="48248" y="206665"/>
                    </a:cubicBezTo>
                    <a:cubicBezTo>
                      <a:pt x="54244" y="209183"/>
                      <a:pt x="60280" y="211541"/>
                      <a:pt x="66476" y="213580"/>
                    </a:cubicBezTo>
                    <a:cubicBezTo>
                      <a:pt x="72552" y="215579"/>
                      <a:pt x="78748" y="217298"/>
                      <a:pt x="85024" y="218577"/>
                    </a:cubicBezTo>
                    <a:cubicBezTo>
                      <a:pt x="84944" y="218577"/>
                      <a:pt x="84864" y="218577"/>
                      <a:pt x="84744" y="218537"/>
                    </a:cubicBezTo>
                    <a:cubicBezTo>
                      <a:pt x="90261" y="219656"/>
                      <a:pt x="95857" y="220455"/>
                      <a:pt x="101453" y="220855"/>
                    </a:cubicBezTo>
                    <a:cubicBezTo>
                      <a:pt x="107010" y="221215"/>
                      <a:pt x="112566" y="221295"/>
                      <a:pt x="118122" y="220935"/>
                    </a:cubicBezTo>
                    <a:lnTo>
                      <a:pt x="118122" y="220935"/>
                    </a:lnTo>
                    <a:cubicBezTo>
                      <a:pt x="118122" y="220935"/>
                      <a:pt x="118242" y="220935"/>
                      <a:pt x="118322" y="220935"/>
                    </a:cubicBezTo>
                    <a:lnTo>
                      <a:pt x="118282" y="220935"/>
                    </a:lnTo>
                    <a:cubicBezTo>
                      <a:pt x="124358" y="220495"/>
                      <a:pt x="130354" y="219736"/>
                      <a:pt x="136311" y="218497"/>
                    </a:cubicBezTo>
                    <a:cubicBezTo>
                      <a:pt x="141067" y="217497"/>
                      <a:pt x="145704" y="216218"/>
                      <a:pt x="150301" y="214659"/>
                    </a:cubicBezTo>
                    <a:cubicBezTo>
                      <a:pt x="150221" y="214659"/>
                      <a:pt x="150141" y="214739"/>
                      <a:pt x="150061" y="214739"/>
                    </a:cubicBezTo>
                    <a:cubicBezTo>
                      <a:pt x="155098" y="213020"/>
                      <a:pt x="160015" y="210982"/>
                      <a:pt x="164772" y="208583"/>
                    </a:cubicBezTo>
                    <a:cubicBezTo>
                      <a:pt x="169489" y="206225"/>
                      <a:pt x="174006" y="203547"/>
                      <a:pt x="178363" y="200589"/>
                    </a:cubicBezTo>
                    <a:cubicBezTo>
                      <a:pt x="178283" y="200629"/>
                      <a:pt x="178243" y="200669"/>
                      <a:pt x="178163" y="200709"/>
                    </a:cubicBezTo>
                    <a:cubicBezTo>
                      <a:pt x="182800" y="197551"/>
                      <a:pt x="187237" y="194073"/>
                      <a:pt x="191434" y="190316"/>
                    </a:cubicBezTo>
                    <a:cubicBezTo>
                      <a:pt x="195472" y="186678"/>
                      <a:pt x="199269" y="182800"/>
                      <a:pt x="202867" y="178683"/>
                    </a:cubicBezTo>
                    <a:cubicBezTo>
                      <a:pt x="202827" y="178763"/>
                      <a:pt x="202747" y="178803"/>
                      <a:pt x="202707" y="178883"/>
                    </a:cubicBezTo>
                    <a:cubicBezTo>
                      <a:pt x="206664" y="174326"/>
                      <a:pt x="210342" y="169529"/>
                      <a:pt x="213660" y="164492"/>
                    </a:cubicBezTo>
                    <a:cubicBezTo>
                      <a:pt x="217018" y="159415"/>
                      <a:pt x="220056" y="154139"/>
                      <a:pt x="222734" y="148703"/>
                    </a:cubicBezTo>
                    <a:cubicBezTo>
                      <a:pt x="222734" y="148783"/>
                      <a:pt x="222654" y="148863"/>
                      <a:pt x="222614" y="148942"/>
                    </a:cubicBezTo>
                    <a:cubicBezTo>
                      <a:pt x="224453" y="145185"/>
                      <a:pt x="226172" y="141348"/>
                      <a:pt x="227731" y="137430"/>
                    </a:cubicBezTo>
                    <a:cubicBezTo>
                      <a:pt x="228490" y="135471"/>
                      <a:pt x="229210" y="133472"/>
                      <a:pt x="229929" y="131514"/>
                    </a:cubicBezTo>
                    <a:cubicBezTo>
                      <a:pt x="230649" y="129475"/>
                      <a:pt x="231288" y="127436"/>
                      <a:pt x="231928" y="125398"/>
                    </a:cubicBezTo>
                    <a:cubicBezTo>
                      <a:pt x="234486" y="117563"/>
                      <a:pt x="236965" y="109688"/>
                      <a:pt x="239803" y="101933"/>
                    </a:cubicBezTo>
                    <a:cubicBezTo>
                      <a:pt x="244799" y="88102"/>
                      <a:pt x="250835" y="74431"/>
                      <a:pt x="259989" y="62839"/>
                    </a:cubicBezTo>
                    <a:cubicBezTo>
                      <a:pt x="262588" y="59521"/>
                      <a:pt x="265386" y="56363"/>
                      <a:pt x="268424" y="53445"/>
                    </a:cubicBezTo>
                    <a:cubicBezTo>
                      <a:pt x="271702" y="50287"/>
                      <a:pt x="275179" y="47329"/>
                      <a:pt x="278857" y="44651"/>
                    </a:cubicBezTo>
                    <a:cubicBezTo>
                      <a:pt x="282775" y="41773"/>
                      <a:pt x="286932" y="39174"/>
                      <a:pt x="291209" y="36816"/>
                    </a:cubicBezTo>
                    <a:cubicBezTo>
                      <a:pt x="293847" y="35377"/>
                      <a:pt x="296486" y="34018"/>
                      <a:pt x="299244" y="32819"/>
                    </a:cubicBezTo>
                    <a:cubicBezTo>
                      <a:pt x="301802" y="31699"/>
                      <a:pt x="304360" y="30700"/>
                      <a:pt x="306999" y="29781"/>
                    </a:cubicBezTo>
                    <a:cubicBezTo>
                      <a:pt x="317552" y="26103"/>
                      <a:pt x="328784" y="24224"/>
                      <a:pt x="339977" y="24104"/>
                    </a:cubicBezTo>
                    <a:cubicBezTo>
                      <a:pt x="340457" y="24104"/>
                      <a:pt x="340896" y="24104"/>
                      <a:pt x="341336" y="24104"/>
                    </a:cubicBezTo>
                    <a:cubicBezTo>
                      <a:pt x="344774" y="24104"/>
                      <a:pt x="348212" y="24264"/>
                      <a:pt x="351649" y="24544"/>
                    </a:cubicBezTo>
                    <a:cubicBezTo>
                      <a:pt x="350650" y="23305"/>
                      <a:pt x="349651" y="22106"/>
                      <a:pt x="348611" y="20907"/>
                    </a:cubicBezTo>
                    <a:cubicBezTo>
                      <a:pt x="347012" y="19068"/>
                      <a:pt x="345373" y="17229"/>
                      <a:pt x="343655" y="15430"/>
                    </a:cubicBezTo>
                    <a:cubicBezTo>
                      <a:pt x="337898" y="12592"/>
                      <a:pt x="332062" y="9993"/>
                      <a:pt x="326026" y="7795"/>
                    </a:cubicBezTo>
                    <a:cubicBezTo>
                      <a:pt x="322828" y="6636"/>
                      <a:pt x="319590" y="5556"/>
                      <a:pt x="316352" y="4637"/>
                    </a:cubicBezTo>
                    <a:cubicBezTo>
                      <a:pt x="313274" y="3758"/>
                      <a:pt x="310156" y="2998"/>
                      <a:pt x="306999" y="2319"/>
                    </a:cubicBezTo>
                    <a:cubicBezTo>
                      <a:pt x="307078" y="2319"/>
                      <a:pt x="307158" y="2319"/>
                      <a:pt x="307278" y="2359"/>
                    </a:cubicBezTo>
                    <a:cubicBezTo>
                      <a:pt x="302122" y="1319"/>
                      <a:pt x="296885" y="600"/>
                      <a:pt x="291609" y="240"/>
                    </a:cubicBezTo>
                    <a:cubicBezTo>
                      <a:pt x="289090" y="80"/>
                      <a:pt x="286572" y="0"/>
                      <a:pt x="284053" y="0"/>
                    </a:cubicBezTo>
                    <a:cubicBezTo>
                      <a:pt x="281895" y="0"/>
                      <a:pt x="279777" y="80"/>
                      <a:pt x="277618" y="200"/>
                    </a:cubicBezTo>
                    <a:moveTo>
                      <a:pt x="209862" y="33458"/>
                    </a:moveTo>
                    <a:cubicBezTo>
                      <a:pt x="209862" y="33458"/>
                      <a:pt x="209782" y="33578"/>
                      <a:pt x="209702" y="33618"/>
                    </a:cubicBezTo>
                    <a:cubicBezTo>
                      <a:pt x="209782" y="33578"/>
                      <a:pt x="209822" y="33498"/>
                      <a:pt x="209862" y="33458"/>
                    </a:cubicBezTo>
                    <a:moveTo>
                      <a:pt x="118362" y="220935"/>
                    </a:moveTo>
                    <a:cubicBezTo>
                      <a:pt x="118362" y="220935"/>
                      <a:pt x="118242" y="220935"/>
                      <a:pt x="118202" y="220935"/>
                    </a:cubicBezTo>
                    <a:lnTo>
                      <a:pt x="118202" y="220935"/>
                    </a:lnTo>
                    <a:cubicBezTo>
                      <a:pt x="118202" y="220935"/>
                      <a:pt x="118322" y="220935"/>
                      <a:pt x="118402" y="220935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>
                <a:off x="1570370" y="3978367"/>
                <a:ext cx="60" cy="29"/>
              </a:xfrm>
              <a:custGeom>
                <a:avLst/>
                <a:gdLst/>
                <a:ahLst/>
                <a:cxnLst/>
                <a:rect l="l" t="t" r="r" b="b"/>
                <a:pathLst>
                  <a:path w="80" h="39" extrusionOk="0">
                    <a:moveTo>
                      <a:pt x="0" y="40"/>
                    </a:moveTo>
                    <a:lnTo>
                      <a:pt x="0" y="40"/>
                    </a:lnTo>
                    <a:cubicBezTo>
                      <a:pt x="0" y="40"/>
                      <a:pt x="40" y="40"/>
                      <a:pt x="80" y="0"/>
                    </a:cubicBezTo>
                    <a:cubicBezTo>
                      <a:pt x="80" y="0"/>
                      <a:pt x="40" y="0"/>
                      <a:pt x="0" y="4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1422326" y="4013923"/>
                <a:ext cx="262997" cy="125827"/>
              </a:xfrm>
              <a:custGeom>
                <a:avLst/>
                <a:gdLst/>
                <a:ahLst/>
                <a:cxnLst/>
                <a:rect l="l" t="t" r="r" b="b"/>
                <a:pathLst>
                  <a:path w="350663" h="167769" extrusionOk="0">
                    <a:moveTo>
                      <a:pt x="329864" y="3278"/>
                    </a:moveTo>
                    <a:lnTo>
                      <a:pt x="329864" y="3278"/>
                    </a:lnTo>
                    <a:cubicBezTo>
                      <a:pt x="329864" y="3278"/>
                      <a:pt x="329784" y="3278"/>
                      <a:pt x="329784" y="3278"/>
                    </a:cubicBezTo>
                    <a:cubicBezTo>
                      <a:pt x="329784" y="3278"/>
                      <a:pt x="329743" y="3278"/>
                      <a:pt x="329704" y="3278"/>
                    </a:cubicBezTo>
                    <a:lnTo>
                      <a:pt x="329704" y="3278"/>
                    </a:lnTo>
                    <a:cubicBezTo>
                      <a:pt x="322868" y="5196"/>
                      <a:pt x="316153" y="7435"/>
                      <a:pt x="309637" y="10153"/>
                    </a:cubicBezTo>
                    <a:cubicBezTo>
                      <a:pt x="303081" y="12871"/>
                      <a:pt x="296685" y="15990"/>
                      <a:pt x="290529" y="19507"/>
                    </a:cubicBezTo>
                    <a:lnTo>
                      <a:pt x="290769" y="19387"/>
                    </a:lnTo>
                    <a:cubicBezTo>
                      <a:pt x="285253" y="22585"/>
                      <a:pt x="279936" y="26063"/>
                      <a:pt x="274860" y="29940"/>
                    </a:cubicBezTo>
                    <a:cubicBezTo>
                      <a:pt x="269983" y="33698"/>
                      <a:pt x="265346" y="37735"/>
                      <a:pt x="260949" y="42052"/>
                    </a:cubicBezTo>
                    <a:cubicBezTo>
                      <a:pt x="259230" y="43771"/>
                      <a:pt x="257551" y="45530"/>
                      <a:pt x="255912" y="47329"/>
                    </a:cubicBezTo>
                    <a:cubicBezTo>
                      <a:pt x="254113" y="49368"/>
                      <a:pt x="252314" y="51406"/>
                      <a:pt x="250555" y="53485"/>
                    </a:cubicBezTo>
                    <a:cubicBezTo>
                      <a:pt x="246958" y="57762"/>
                      <a:pt x="243440" y="62119"/>
                      <a:pt x="239923" y="66516"/>
                    </a:cubicBezTo>
                    <a:cubicBezTo>
                      <a:pt x="233127" y="74991"/>
                      <a:pt x="226371" y="83585"/>
                      <a:pt x="219096" y="91700"/>
                    </a:cubicBezTo>
                    <a:cubicBezTo>
                      <a:pt x="209982" y="101853"/>
                      <a:pt x="200029" y="111447"/>
                      <a:pt x="188556" y="118882"/>
                    </a:cubicBezTo>
                    <a:cubicBezTo>
                      <a:pt x="183160" y="122400"/>
                      <a:pt x="177524" y="125478"/>
                      <a:pt x="171647" y="127956"/>
                    </a:cubicBezTo>
                    <a:cubicBezTo>
                      <a:pt x="168010" y="129515"/>
                      <a:pt x="164292" y="130874"/>
                      <a:pt x="160495" y="132033"/>
                    </a:cubicBezTo>
                    <a:cubicBezTo>
                      <a:pt x="156537" y="133272"/>
                      <a:pt x="152540" y="134312"/>
                      <a:pt x="148503" y="135271"/>
                    </a:cubicBezTo>
                    <a:cubicBezTo>
                      <a:pt x="148463" y="135271"/>
                      <a:pt x="148383" y="135351"/>
                      <a:pt x="148343" y="135391"/>
                    </a:cubicBezTo>
                    <a:cubicBezTo>
                      <a:pt x="148423" y="135391"/>
                      <a:pt x="148463" y="135391"/>
                      <a:pt x="148542" y="135351"/>
                    </a:cubicBezTo>
                    <a:lnTo>
                      <a:pt x="147623" y="135991"/>
                    </a:lnTo>
                    <a:lnTo>
                      <a:pt x="146704" y="136630"/>
                    </a:lnTo>
                    <a:cubicBezTo>
                      <a:pt x="142586" y="139429"/>
                      <a:pt x="137949" y="142146"/>
                      <a:pt x="133312" y="144465"/>
                    </a:cubicBezTo>
                    <a:cubicBezTo>
                      <a:pt x="128755" y="146784"/>
                      <a:pt x="123919" y="148822"/>
                      <a:pt x="118882" y="150541"/>
                    </a:cubicBezTo>
                    <a:cubicBezTo>
                      <a:pt x="115484" y="151700"/>
                      <a:pt x="112126" y="152660"/>
                      <a:pt x="108889" y="153459"/>
                    </a:cubicBezTo>
                    <a:cubicBezTo>
                      <a:pt x="107529" y="153779"/>
                      <a:pt x="106170" y="154099"/>
                      <a:pt x="104851" y="154379"/>
                    </a:cubicBezTo>
                    <a:lnTo>
                      <a:pt x="103772" y="154618"/>
                    </a:lnTo>
                    <a:cubicBezTo>
                      <a:pt x="98815" y="155618"/>
                      <a:pt x="93619" y="156297"/>
                      <a:pt x="88302" y="156737"/>
                    </a:cubicBezTo>
                    <a:lnTo>
                      <a:pt x="86823" y="156857"/>
                    </a:lnTo>
                    <a:cubicBezTo>
                      <a:pt x="84145" y="157017"/>
                      <a:pt x="81626" y="157097"/>
                      <a:pt x="79148" y="157097"/>
                    </a:cubicBezTo>
                    <a:lnTo>
                      <a:pt x="78229" y="157097"/>
                    </a:lnTo>
                    <a:cubicBezTo>
                      <a:pt x="75390" y="157097"/>
                      <a:pt x="72632" y="156977"/>
                      <a:pt x="70034" y="156777"/>
                    </a:cubicBezTo>
                    <a:cubicBezTo>
                      <a:pt x="64797" y="156417"/>
                      <a:pt x="59161" y="155618"/>
                      <a:pt x="53325" y="154459"/>
                    </a:cubicBezTo>
                    <a:cubicBezTo>
                      <a:pt x="47609" y="153259"/>
                      <a:pt x="41453" y="151620"/>
                      <a:pt x="35017" y="149502"/>
                    </a:cubicBezTo>
                    <a:cubicBezTo>
                      <a:pt x="29541" y="147703"/>
                      <a:pt x="23744" y="145504"/>
                      <a:pt x="16789" y="142586"/>
                    </a:cubicBezTo>
                    <a:cubicBezTo>
                      <a:pt x="11752" y="140507"/>
                      <a:pt x="6636" y="138229"/>
                      <a:pt x="0" y="135231"/>
                    </a:cubicBezTo>
                    <a:cubicBezTo>
                      <a:pt x="9314" y="142467"/>
                      <a:pt x="19947" y="148622"/>
                      <a:pt x="31659" y="153619"/>
                    </a:cubicBezTo>
                    <a:cubicBezTo>
                      <a:pt x="44890" y="159255"/>
                      <a:pt x="59641" y="163293"/>
                      <a:pt x="75550" y="165651"/>
                    </a:cubicBezTo>
                    <a:cubicBezTo>
                      <a:pt x="85064" y="167050"/>
                      <a:pt x="94898" y="167770"/>
                      <a:pt x="104731" y="167770"/>
                    </a:cubicBezTo>
                    <a:cubicBezTo>
                      <a:pt x="110048" y="167770"/>
                      <a:pt x="115684" y="167530"/>
                      <a:pt x="121480" y="167090"/>
                    </a:cubicBezTo>
                    <a:cubicBezTo>
                      <a:pt x="137110" y="165891"/>
                      <a:pt x="152300" y="163013"/>
                      <a:pt x="166611" y="158616"/>
                    </a:cubicBezTo>
                    <a:cubicBezTo>
                      <a:pt x="181241" y="154139"/>
                      <a:pt x="194792" y="148143"/>
                      <a:pt x="206944" y="140747"/>
                    </a:cubicBezTo>
                    <a:cubicBezTo>
                      <a:pt x="209982" y="138909"/>
                      <a:pt x="212940" y="136950"/>
                      <a:pt x="215898" y="134951"/>
                    </a:cubicBezTo>
                    <a:lnTo>
                      <a:pt x="219536" y="132553"/>
                    </a:lnTo>
                    <a:cubicBezTo>
                      <a:pt x="225612" y="128555"/>
                      <a:pt x="230289" y="125517"/>
                      <a:pt x="234766" y="122719"/>
                    </a:cubicBezTo>
                    <a:cubicBezTo>
                      <a:pt x="245759" y="115964"/>
                      <a:pt x="255672" y="110887"/>
                      <a:pt x="265186" y="107209"/>
                    </a:cubicBezTo>
                    <a:cubicBezTo>
                      <a:pt x="270383" y="105291"/>
                      <a:pt x="275579" y="103652"/>
                      <a:pt x="280736" y="102333"/>
                    </a:cubicBezTo>
                    <a:cubicBezTo>
                      <a:pt x="284733" y="101373"/>
                      <a:pt x="288850" y="100614"/>
                      <a:pt x="292728" y="99934"/>
                    </a:cubicBezTo>
                    <a:lnTo>
                      <a:pt x="295646" y="99375"/>
                    </a:lnTo>
                    <a:cubicBezTo>
                      <a:pt x="303321" y="97976"/>
                      <a:pt x="310796" y="96457"/>
                      <a:pt x="318111" y="93978"/>
                    </a:cubicBezTo>
                    <a:cubicBezTo>
                      <a:pt x="325426" y="91500"/>
                      <a:pt x="331223" y="88342"/>
                      <a:pt x="335820" y="84305"/>
                    </a:cubicBezTo>
                    <a:cubicBezTo>
                      <a:pt x="340736" y="79988"/>
                      <a:pt x="344494" y="74151"/>
                      <a:pt x="347012" y="66916"/>
                    </a:cubicBezTo>
                    <a:cubicBezTo>
                      <a:pt x="348212" y="63438"/>
                      <a:pt x="349131" y="59441"/>
                      <a:pt x="349810" y="54324"/>
                    </a:cubicBezTo>
                    <a:cubicBezTo>
                      <a:pt x="350450" y="49767"/>
                      <a:pt x="350730" y="44930"/>
                      <a:pt x="350650" y="39614"/>
                    </a:cubicBezTo>
                    <a:cubicBezTo>
                      <a:pt x="350530" y="29980"/>
                      <a:pt x="349011" y="19987"/>
                      <a:pt x="346213" y="9953"/>
                    </a:cubicBezTo>
                    <a:cubicBezTo>
                      <a:pt x="345293" y="6635"/>
                      <a:pt x="344214" y="3318"/>
                      <a:pt x="342975" y="0"/>
                    </a:cubicBezTo>
                    <a:cubicBezTo>
                      <a:pt x="338618" y="879"/>
                      <a:pt x="334261" y="1919"/>
                      <a:pt x="329983" y="3118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26"/>
              <p:cNvSpPr/>
              <p:nvPr/>
            </p:nvSpPr>
            <p:spPr>
              <a:xfrm>
                <a:off x="1392286" y="4077541"/>
                <a:ext cx="22844" cy="19667"/>
              </a:xfrm>
              <a:custGeom>
                <a:avLst/>
                <a:gdLst/>
                <a:ahLst/>
                <a:cxnLst/>
                <a:rect l="l" t="t" r="r" b="b"/>
                <a:pathLst>
                  <a:path w="30459" h="26222" extrusionOk="0">
                    <a:moveTo>
                      <a:pt x="5197" y="10633"/>
                    </a:moveTo>
                    <a:cubicBezTo>
                      <a:pt x="6236" y="12592"/>
                      <a:pt x="7355" y="14510"/>
                      <a:pt x="8554" y="16429"/>
                    </a:cubicBezTo>
                    <a:lnTo>
                      <a:pt x="8554" y="16429"/>
                    </a:lnTo>
                    <a:lnTo>
                      <a:pt x="8874" y="16549"/>
                    </a:lnTo>
                    <a:lnTo>
                      <a:pt x="9314" y="16829"/>
                    </a:lnTo>
                    <a:lnTo>
                      <a:pt x="9754" y="17069"/>
                    </a:lnTo>
                    <a:cubicBezTo>
                      <a:pt x="13151" y="19068"/>
                      <a:pt x="17029" y="20946"/>
                      <a:pt x="21466" y="22865"/>
                    </a:cubicBezTo>
                    <a:cubicBezTo>
                      <a:pt x="24184" y="24024"/>
                      <a:pt x="27142" y="25104"/>
                      <a:pt x="30460" y="26223"/>
                    </a:cubicBezTo>
                    <a:cubicBezTo>
                      <a:pt x="24184" y="22385"/>
                      <a:pt x="18228" y="18028"/>
                      <a:pt x="12712" y="13152"/>
                    </a:cubicBezTo>
                    <a:cubicBezTo>
                      <a:pt x="8155" y="9114"/>
                      <a:pt x="3877" y="4717"/>
                      <a:pt x="0" y="0"/>
                    </a:cubicBezTo>
                    <a:cubicBezTo>
                      <a:pt x="1559" y="3638"/>
                      <a:pt x="3278" y="7195"/>
                      <a:pt x="5157" y="10633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6"/>
              <p:cNvSpPr/>
              <p:nvPr/>
            </p:nvSpPr>
            <p:spPr>
              <a:xfrm>
                <a:off x="1502609" y="3964916"/>
                <a:ext cx="49867" cy="42881"/>
              </a:xfrm>
              <a:custGeom>
                <a:avLst/>
                <a:gdLst/>
                <a:ahLst/>
                <a:cxnLst/>
                <a:rect l="l" t="t" r="r" b="b"/>
                <a:pathLst>
                  <a:path w="66489" h="57174" extrusionOk="0">
                    <a:moveTo>
                      <a:pt x="64484" y="3823"/>
                    </a:moveTo>
                    <a:cubicBezTo>
                      <a:pt x="58248" y="-4051"/>
                      <a:pt x="39181" y="625"/>
                      <a:pt x="21912" y="14296"/>
                    </a:cubicBezTo>
                    <a:cubicBezTo>
                      <a:pt x="4683" y="27967"/>
                      <a:pt x="-4271" y="45476"/>
                      <a:pt x="2005" y="53351"/>
                    </a:cubicBezTo>
                    <a:cubicBezTo>
                      <a:pt x="8241" y="61226"/>
                      <a:pt x="27309" y="56548"/>
                      <a:pt x="44577" y="42878"/>
                    </a:cubicBezTo>
                    <a:cubicBezTo>
                      <a:pt x="61806" y="29207"/>
                      <a:pt x="70760" y="11698"/>
                      <a:pt x="64484" y="3823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26"/>
              <p:cNvSpPr/>
              <p:nvPr/>
            </p:nvSpPr>
            <p:spPr>
              <a:xfrm>
                <a:off x="1489162" y="4009481"/>
                <a:ext cx="15061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1080" extrusionOk="0">
                    <a:moveTo>
                      <a:pt x="17416" y="1646"/>
                    </a:moveTo>
                    <a:cubicBezTo>
                      <a:pt x="13659" y="-1472"/>
                      <a:pt x="7303" y="-33"/>
                      <a:pt x="3225" y="4884"/>
                    </a:cubicBezTo>
                    <a:cubicBezTo>
                      <a:pt x="-852" y="9801"/>
                      <a:pt x="-1092" y="16317"/>
                      <a:pt x="2666" y="19435"/>
                    </a:cubicBezTo>
                    <a:cubicBezTo>
                      <a:pt x="6423" y="22552"/>
                      <a:pt x="12779" y="21113"/>
                      <a:pt x="16857" y="16197"/>
                    </a:cubicBezTo>
                    <a:cubicBezTo>
                      <a:pt x="20934" y="11280"/>
                      <a:pt x="21174" y="4764"/>
                      <a:pt x="17416" y="1646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6"/>
              <p:cNvSpPr/>
              <p:nvPr/>
            </p:nvSpPr>
            <p:spPr>
              <a:xfrm>
                <a:off x="1655873" y="3975188"/>
                <a:ext cx="33515" cy="108259"/>
              </a:xfrm>
              <a:custGeom>
                <a:avLst/>
                <a:gdLst/>
                <a:ahLst/>
                <a:cxnLst/>
                <a:rect l="l" t="t" r="r" b="b"/>
                <a:pathLst>
                  <a:path w="44686" h="144345" extrusionOk="0">
                    <a:moveTo>
                      <a:pt x="1119" y="0"/>
                    </a:moveTo>
                    <a:cubicBezTo>
                      <a:pt x="679" y="0"/>
                      <a:pt x="240" y="280"/>
                      <a:pt x="80" y="760"/>
                    </a:cubicBezTo>
                    <a:cubicBezTo>
                      <a:pt x="-80" y="1159"/>
                      <a:pt x="0" y="1559"/>
                      <a:pt x="320" y="1879"/>
                    </a:cubicBezTo>
                    <a:cubicBezTo>
                      <a:pt x="3438" y="4877"/>
                      <a:pt x="6476" y="8195"/>
                      <a:pt x="9234" y="11792"/>
                    </a:cubicBezTo>
                    <a:cubicBezTo>
                      <a:pt x="15230" y="19587"/>
                      <a:pt x="20507" y="28781"/>
                      <a:pt x="24904" y="39094"/>
                    </a:cubicBezTo>
                    <a:cubicBezTo>
                      <a:pt x="24904" y="39094"/>
                      <a:pt x="25143" y="39494"/>
                      <a:pt x="25183" y="39494"/>
                    </a:cubicBezTo>
                    <a:cubicBezTo>
                      <a:pt x="30180" y="51686"/>
                      <a:pt x="33618" y="64358"/>
                      <a:pt x="35377" y="77190"/>
                    </a:cubicBezTo>
                    <a:cubicBezTo>
                      <a:pt x="36736" y="87623"/>
                      <a:pt x="36816" y="97056"/>
                      <a:pt x="35657" y="105971"/>
                    </a:cubicBezTo>
                    <a:cubicBezTo>
                      <a:pt x="34737" y="112326"/>
                      <a:pt x="33098" y="118442"/>
                      <a:pt x="30780" y="124159"/>
                    </a:cubicBezTo>
                    <a:cubicBezTo>
                      <a:pt x="29021" y="128156"/>
                      <a:pt x="26503" y="131873"/>
                      <a:pt x="24304" y="135152"/>
                    </a:cubicBezTo>
                    <a:lnTo>
                      <a:pt x="23025" y="137030"/>
                    </a:lnTo>
                    <a:cubicBezTo>
                      <a:pt x="22385" y="137990"/>
                      <a:pt x="22185" y="139228"/>
                      <a:pt x="22465" y="140468"/>
                    </a:cubicBezTo>
                    <a:cubicBezTo>
                      <a:pt x="22785" y="141827"/>
                      <a:pt x="23624" y="143026"/>
                      <a:pt x="24784" y="143706"/>
                    </a:cubicBezTo>
                    <a:cubicBezTo>
                      <a:pt x="25543" y="144146"/>
                      <a:pt x="26383" y="144345"/>
                      <a:pt x="27262" y="144345"/>
                    </a:cubicBezTo>
                    <a:cubicBezTo>
                      <a:pt x="27742" y="144345"/>
                      <a:pt x="28141" y="144305"/>
                      <a:pt x="28541" y="144185"/>
                    </a:cubicBezTo>
                    <a:cubicBezTo>
                      <a:pt x="29700" y="143866"/>
                      <a:pt x="30620" y="143146"/>
                      <a:pt x="31459" y="141947"/>
                    </a:cubicBezTo>
                    <a:cubicBezTo>
                      <a:pt x="33018" y="139629"/>
                      <a:pt x="34497" y="137230"/>
                      <a:pt x="35856" y="134592"/>
                    </a:cubicBezTo>
                    <a:cubicBezTo>
                      <a:pt x="37296" y="131833"/>
                      <a:pt x="38495" y="128955"/>
                      <a:pt x="39574" y="126277"/>
                    </a:cubicBezTo>
                    <a:cubicBezTo>
                      <a:pt x="41093" y="122520"/>
                      <a:pt x="42252" y="118442"/>
                      <a:pt x="43132" y="113805"/>
                    </a:cubicBezTo>
                    <a:cubicBezTo>
                      <a:pt x="44771" y="105051"/>
                      <a:pt x="45130" y="95697"/>
                      <a:pt x="44131" y="86064"/>
                    </a:cubicBezTo>
                    <a:cubicBezTo>
                      <a:pt x="42212" y="67835"/>
                      <a:pt x="35817" y="48888"/>
                      <a:pt x="25663" y="31299"/>
                    </a:cubicBezTo>
                    <a:cubicBezTo>
                      <a:pt x="22345" y="25583"/>
                      <a:pt x="18588" y="19947"/>
                      <a:pt x="14470" y="14591"/>
                    </a:cubicBezTo>
                    <a:cubicBezTo>
                      <a:pt x="10393" y="9314"/>
                      <a:pt x="6156" y="4557"/>
                      <a:pt x="1839" y="400"/>
                    </a:cubicBezTo>
                    <a:cubicBezTo>
                      <a:pt x="1599" y="200"/>
                      <a:pt x="1399" y="80"/>
                      <a:pt x="1119" y="80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6"/>
            <p:cNvGrpSpPr/>
            <p:nvPr/>
          </p:nvGrpSpPr>
          <p:grpSpPr>
            <a:xfrm>
              <a:off x="5279185" y="884672"/>
              <a:ext cx="4075415" cy="3374156"/>
              <a:chOff x="2346601" y="3167908"/>
              <a:chExt cx="1270035" cy="1051499"/>
            </a:xfrm>
          </p:grpSpPr>
          <p:sp>
            <p:nvSpPr>
              <p:cNvPr id="284" name="Google Shape;284;p26"/>
              <p:cNvSpPr/>
              <p:nvPr/>
            </p:nvSpPr>
            <p:spPr>
              <a:xfrm>
                <a:off x="3090609" y="4025615"/>
                <a:ext cx="324270" cy="170918"/>
              </a:xfrm>
              <a:custGeom>
                <a:avLst/>
                <a:gdLst/>
                <a:ahLst/>
                <a:cxnLst/>
                <a:rect l="l" t="t" r="r" b="b"/>
                <a:pathLst>
                  <a:path w="432360" h="227890" extrusionOk="0">
                    <a:moveTo>
                      <a:pt x="127280" y="1159"/>
                    </a:moveTo>
                    <a:cubicBezTo>
                      <a:pt x="114809" y="2159"/>
                      <a:pt x="102657" y="3878"/>
                      <a:pt x="91224" y="6356"/>
                    </a:cubicBezTo>
                    <a:cubicBezTo>
                      <a:pt x="90105" y="4917"/>
                      <a:pt x="88466" y="4077"/>
                      <a:pt x="86827" y="4077"/>
                    </a:cubicBezTo>
                    <a:cubicBezTo>
                      <a:pt x="86627" y="4077"/>
                      <a:pt x="86387" y="4077"/>
                      <a:pt x="86227" y="4077"/>
                    </a:cubicBezTo>
                    <a:cubicBezTo>
                      <a:pt x="81351" y="4677"/>
                      <a:pt x="76274" y="5796"/>
                      <a:pt x="71277" y="7515"/>
                    </a:cubicBezTo>
                    <a:cubicBezTo>
                      <a:pt x="66760" y="9034"/>
                      <a:pt x="61963" y="11153"/>
                      <a:pt x="56207" y="14191"/>
                    </a:cubicBezTo>
                    <a:cubicBezTo>
                      <a:pt x="51330" y="16789"/>
                      <a:pt x="46414" y="19907"/>
                      <a:pt x="41657" y="23505"/>
                    </a:cubicBezTo>
                    <a:cubicBezTo>
                      <a:pt x="38619" y="25024"/>
                      <a:pt x="35541" y="26703"/>
                      <a:pt x="32543" y="28462"/>
                    </a:cubicBezTo>
                    <a:cubicBezTo>
                      <a:pt x="31104" y="29301"/>
                      <a:pt x="29744" y="30180"/>
                      <a:pt x="28345" y="31060"/>
                    </a:cubicBezTo>
                    <a:cubicBezTo>
                      <a:pt x="27506" y="31619"/>
                      <a:pt x="26707" y="32179"/>
                      <a:pt x="25907" y="32779"/>
                    </a:cubicBezTo>
                    <a:cubicBezTo>
                      <a:pt x="25227" y="33258"/>
                      <a:pt x="24508" y="33778"/>
                      <a:pt x="23828" y="34258"/>
                    </a:cubicBezTo>
                    <a:cubicBezTo>
                      <a:pt x="21430" y="35897"/>
                      <a:pt x="20511" y="39134"/>
                      <a:pt x="21750" y="41773"/>
                    </a:cubicBezTo>
                    <a:cubicBezTo>
                      <a:pt x="16793" y="47369"/>
                      <a:pt x="12596" y="53405"/>
                      <a:pt x="9198" y="59601"/>
                    </a:cubicBezTo>
                    <a:cubicBezTo>
                      <a:pt x="6919" y="63838"/>
                      <a:pt x="5041" y="68595"/>
                      <a:pt x="3242" y="74671"/>
                    </a:cubicBezTo>
                    <a:cubicBezTo>
                      <a:pt x="1683" y="80028"/>
                      <a:pt x="684" y="85784"/>
                      <a:pt x="204" y="92260"/>
                    </a:cubicBezTo>
                    <a:cubicBezTo>
                      <a:pt x="-556" y="102853"/>
                      <a:pt x="803" y="113686"/>
                      <a:pt x="4321" y="124478"/>
                    </a:cubicBezTo>
                    <a:cubicBezTo>
                      <a:pt x="5880" y="129196"/>
                      <a:pt x="7959" y="134072"/>
                      <a:pt x="10917" y="139749"/>
                    </a:cubicBezTo>
                    <a:cubicBezTo>
                      <a:pt x="13235" y="144226"/>
                      <a:pt x="15994" y="148623"/>
                      <a:pt x="19391" y="153260"/>
                    </a:cubicBezTo>
                    <a:cubicBezTo>
                      <a:pt x="31104" y="169449"/>
                      <a:pt x="47493" y="183919"/>
                      <a:pt x="68079" y="196232"/>
                    </a:cubicBezTo>
                    <a:cubicBezTo>
                      <a:pt x="83909" y="205665"/>
                      <a:pt x="101937" y="213220"/>
                      <a:pt x="121644" y="218657"/>
                    </a:cubicBezTo>
                    <a:cubicBezTo>
                      <a:pt x="139633" y="223614"/>
                      <a:pt x="159459" y="226612"/>
                      <a:pt x="180606" y="227571"/>
                    </a:cubicBezTo>
                    <a:cubicBezTo>
                      <a:pt x="185003" y="227771"/>
                      <a:pt x="189480" y="227891"/>
                      <a:pt x="193957" y="227891"/>
                    </a:cubicBezTo>
                    <a:cubicBezTo>
                      <a:pt x="209267" y="227891"/>
                      <a:pt x="225096" y="226732"/>
                      <a:pt x="240966" y="224373"/>
                    </a:cubicBezTo>
                    <a:cubicBezTo>
                      <a:pt x="250679" y="222974"/>
                      <a:pt x="260713" y="221055"/>
                      <a:pt x="271586" y="218497"/>
                    </a:cubicBezTo>
                    <a:cubicBezTo>
                      <a:pt x="281579" y="216178"/>
                      <a:pt x="291493" y="213420"/>
                      <a:pt x="301046" y="210222"/>
                    </a:cubicBezTo>
                    <a:cubicBezTo>
                      <a:pt x="320914" y="203667"/>
                      <a:pt x="339781" y="195832"/>
                      <a:pt x="357130" y="186877"/>
                    </a:cubicBezTo>
                    <a:cubicBezTo>
                      <a:pt x="374598" y="177844"/>
                      <a:pt x="391187" y="167291"/>
                      <a:pt x="406298" y="155538"/>
                    </a:cubicBezTo>
                    <a:cubicBezTo>
                      <a:pt x="413853" y="149662"/>
                      <a:pt x="421128" y="143386"/>
                      <a:pt x="427963" y="136871"/>
                    </a:cubicBezTo>
                    <a:cubicBezTo>
                      <a:pt x="428443" y="136311"/>
                      <a:pt x="428923" y="135791"/>
                      <a:pt x="429362" y="135232"/>
                    </a:cubicBezTo>
                    <a:cubicBezTo>
                      <a:pt x="430242" y="134232"/>
                      <a:pt x="431121" y="133273"/>
                      <a:pt x="432000" y="132314"/>
                    </a:cubicBezTo>
                    <a:cubicBezTo>
                      <a:pt x="432120" y="132154"/>
                      <a:pt x="432240" y="132033"/>
                      <a:pt x="432360" y="131874"/>
                    </a:cubicBezTo>
                    <a:cubicBezTo>
                      <a:pt x="432280" y="131754"/>
                      <a:pt x="432200" y="131594"/>
                      <a:pt x="432120" y="131474"/>
                    </a:cubicBezTo>
                    <a:cubicBezTo>
                      <a:pt x="415452" y="111207"/>
                      <a:pt x="399102" y="94498"/>
                      <a:pt x="382153" y="80467"/>
                    </a:cubicBezTo>
                    <a:cubicBezTo>
                      <a:pt x="373759" y="73512"/>
                      <a:pt x="364525" y="66636"/>
                      <a:pt x="353892" y="59481"/>
                    </a:cubicBezTo>
                    <a:cubicBezTo>
                      <a:pt x="344018" y="52846"/>
                      <a:pt x="333865" y="46770"/>
                      <a:pt x="323712" y="41413"/>
                    </a:cubicBezTo>
                    <a:cubicBezTo>
                      <a:pt x="313678" y="36136"/>
                      <a:pt x="303005" y="31220"/>
                      <a:pt x="291053" y="26423"/>
                    </a:cubicBezTo>
                    <a:cubicBezTo>
                      <a:pt x="280380" y="22146"/>
                      <a:pt x="269867" y="18428"/>
                      <a:pt x="259794" y="15430"/>
                    </a:cubicBezTo>
                    <a:cubicBezTo>
                      <a:pt x="239807" y="9434"/>
                      <a:pt x="218381" y="5117"/>
                      <a:pt x="196155" y="2558"/>
                    </a:cubicBezTo>
                    <a:cubicBezTo>
                      <a:pt x="181485" y="880"/>
                      <a:pt x="167055" y="0"/>
                      <a:pt x="153223" y="0"/>
                    </a:cubicBezTo>
                    <a:cubicBezTo>
                      <a:pt x="144469" y="0"/>
                      <a:pt x="135755" y="360"/>
                      <a:pt x="127320" y="999"/>
                    </a:cubicBezTo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6"/>
              <p:cNvSpPr/>
              <p:nvPr/>
            </p:nvSpPr>
            <p:spPr>
              <a:xfrm>
                <a:off x="3076419" y="4046572"/>
                <a:ext cx="319274" cy="124988"/>
              </a:xfrm>
              <a:custGeom>
                <a:avLst/>
                <a:gdLst/>
                <a:ahLst/>
                <a:cxnLst/>
                <a:rect l="l" t="t" r="r" b="b"/>
                <a:pathLst>
                  <a:path w="425699" h="166650" extrusionOk="0">
                    <a:moveTo>
                      <a:pt x="424657" y="106810"/>
                    </a:moveTo>
                    <a:cubicBezTo>
                      <a:pt x="424298" y="106570"/>
                      <a:pt x="423938" y="106410"/>
                      <a:pt x="423538" y="106370"/>
                    </a:cubicBezTo>
                    <a:cubicBezTo>
                      <a:pt x="407109" y="103971"/>
                      <a:pt x="390640" y="101573"/>
                      <a:pt x="374130" y="99295"/>
                    </a:cubicBezTo>
                    <a:lnTo>
                      <a:pt x="375090" y="98535"/>
                    </a:lnTo>
                    <a:cubicBezTo>
                      <a:pt x="376049" y="97696"/>
                      <a:pt x="377048" y="96856"/>
                      <a:pt x="378048" y="96057"/>
                    </a:cubicBezTo>
                    <a:cubicBezTo>
                      <a:pt x="380526" y="94018"/>
                      <a:pt x="383285" y="92179"/>
                      <a:pt x="386442" y="90341"/>
                    </a:cubicBezTo>
                    <a:cubicBezTo>
                      <a:pt x="389041" y="88862"/>
                      <a:pt x="392039" y="87423"/>
                      <a:pt x="395117" y="86183"/>
                    </a:cubicBezTo>
                    <a:cubicBezTo>
                      <a:pt x="397995" y="85024"/>
                      <a:pt x="400993" y="84024"/>
                      <a:pt x="404351" y="83145"/>
                    </a:cubicBezTo>
                    <a:cubicBezTo>
                      <a:pt x="404590" y="83065"/>
                      <a:pt x="404790" y="82906"/>
                      <a:pt x="404871" y="82665"/>
                    </a:cubicBezTo>
                    <a:cubicBezTo>
                      <a:pt x="404990" y="82386"/>
                      <a:pt x="405030" y="82026"/>
                      <a:pt x="404910" y="81746"/>
                    </a:cubicBezTo>
                    <a:cubicBezTo>
                      <a:pt x="404831" y="81506"/>
                      <a:pt x="404670" y="81347"/>
                      <a:pt x="404550" y="81307"/>
                    </a:cubicBezTo>
                    <a:cubicBezTo>
                      <a:pt x="404391" y="81186"/>
                      <a:pt x="404191" y="81146"/>
                      <a:pt x="403951" y="81146"/>
                    </a:cubicBezTo>
                    <a:cubicBezTo>
                      <a:pt x="396196" y="83185"/>
                      <a:pt x="390040" y="85384"/>
                      <a:pt x="384604" y="88022"/>
                    </a:cubicBezTo>
                    <a:cubicBezTo>
                      <a:pt x="381525" y="89541"/>
                      <a:pt x="378567" y="91300"/>
                      <a:pt x="375890" y="93219"/>
                    </a:cubicBezTo>
                    <a:cubicBezTo>
                      <a:pt x="373451" y="94938"/>
                      <a:pt x="371332" y="96816"/>
                      <a:pt x="369573" y="98735"/>
                    </a:cubicBezTo>
                    <a:cubicBezTo>
                      <a:pt x="361819" y="97616"/>
                      <a:pt x="353983" y="96576"/>
                      <a:pt x="346109" y="95537"/>
                    </a:cubicBezTo>
                    <a:lnTo>
                      <a:pt x="341792" y="94977"/>
                    </a:lnTo>
                    <a:cubicBezTo>
                      <a:pt x="330279" y="93459"/>
                      <a:pt x="318727" y="91979"/>
                      <a:pt x="307174" y="90580"/>
                    </a:cubicBezTo>
                    <a:lnTo>
                      <a:pt x="305975" y="90461"/>
                    </a:lnTo>
                    <a:lnTo>
                      <a:pt x="305256" y="90381"/>
                    </a:lnTo>
                    <a:lnTo>
                      <a:pt x="305935" y="89781"/>
                    </a:lnTo>
                    <a:lnTo>
                      <a:pt x="307614" y="87862"/>
                    </a:lnTo>
                    <a:cubicBezTo>
                      <a:pt x="309493" y="85744"/>
                      <a:pt x="311412" y="83665"/>
                      <a:pt x="313451" y="81666"/>
                    </a:cubicBezTo>
                    <a:lnTo>
                      <a:pt x="313650" y="81307"/>
                    </a:lnTo>
                    <a:lnTo>
                      <a:pt x="313650" y="81307"/>
                    </a:lnTo>
                    <a:cubicBezTo>
                      <a:pt x="318407" y="76909"/>
                      <a:pt x="323324" y="72832"/>
                      <a:pt x="328321" y="69234"/>
                    </a:cubicBezTo>
                    <a:cubicBezTo>
                      <a:pt x="333397" y="65637"/>
                      <a:pt x="338714" y="62239"/>
                      <a:pt x="344590" y="58961"/>
                    </a:cubicBezTo>
                    <a:cubicBezTo>
                      <a:pt x="349506" y="56203"/>
                      <a:pt x="354463" y="53644"/>
                      <a:pt x="359380" y="51246"/>
                    </a:cubicBezTo>
                    <a:cubicBezTo>
                      <a:pt x="360020" y="50967"/>
                      <a:pt x="360300" y="50287"/>
                      <a:pt x="360060" y="49647"/>
                    </a:cubicBezTo>
                    <a:cubicBezTo>
                      <a:pt x="359980" y="49408"/>
                      <a:pt x="359820" y="49207"/>
                      <a:pt x="359620" y="49087"/>
                    </a:cubicBezTo>
                    <a:cubicBezTo>
                      <a:pt x="359420" y="48928"/>
                      <a:pt x="359180" y="48848"/>
                      <a:pt x="358940" y="48848"/>
                    </a:cubicBezTo>
                    <a:cubicBezTo>
                      <a:pt x="358781" y="48848"/>
                      <a:pt x="358621" y="48848"/>
                      <a:pt x="358501" y="48928"/>
                    </a:cubicBezTo>
                    <a:lnTo>
                      <a:pt x="356702" y="49767"/>
                    </a:lnTo>
                    <a:lnTo>
                      <a:pt x="355543" y="50327"/>
                    </a:lnTo>
                    <a:cubicBezTo>
                      <a:pt x="353824" y="51126"/>
                      <a:pt x="352065" y="51966"/>
                      <a:pt x="350346" y="52805"/>
                    </a:cubicBezTo>
                    <a:cubicBezTo>
                      <a:pt x="347428" y="54244"/>
                      <a:pt x="344550" y="55763"/>
                      <a:pt x="341672" y="57282"/>
                    </a:cubicBezTo>
                    <a:cubicBezTo>
                      <a:pt x="335836" y="60400"/>
                      <a:pt x="330559" y="63478"/>
                      <a:pt x="325642" y="66756"/>
                    </a:cubicBezTo>
                    <a:cubicBezTo>
                      <a:pt x="320006" y="70434"/>
                      <a:pt x="315049" y="74111"/>
                      <a:pt x="310492" y="77949"/>
                    </a:cubicBezTo>
                    <a:cubicBezTo>
                      <a:pt x="308174" y="79908"/>
                      <a:pt x="305935" y="81946"/>
                      <a:pt x="303857" y="84024"/>
                    </a:cubicBezTo>
                    <a:cubicBezTo>
                      <a:pt x="302018" y="85824"/>
                      <a:pt x="300579" y="87423"/>
                      <a:pt x="299380" y="88981"/>
                    </a:cubicBezTo>
                    <a:cubicBezTo>
                      <a:pt x="299300" y="88981"/>
                      <a:pt x="299220" y="88981"/>
                      <a:pt x="299140" y="88981"/>
                    </a:cubicBezTo>
                    <a:cubicBezTo>
                      <a:pt x="298940" y="88981"/>
                      <a:pt x="298780" y="88981"/>
                      <a:pt x="298620" y="89061"/>
                    </a:cubicBezTo>
                    <a:cubicBezTo>
                      <a:pt x="298300" y="89141"/>
                      <a:pt x="298020" y="89301"/>
                      <a:pt x="297661" y="89541"/>
                    </a:cubicBezTo>
                    <a:cubicBezTo>
                      <a:pt x="287827" y="88342"/>
                      <a:pt x="277954" y="87223"/>
                      <a:pt x="268080" y="86103"/>
                    </a:cubicBezTo>
                    <a:lnTo>
                      <a:pt x="257607" y="84904"/>
                    </a:lnTo>
                    <a:cubicBezTo>
                      <a:pt x="248093" y="83825"/>
                      <a:pt x="238539" y="82705"/>
                      <a:pt x="228986" y="81706"/>
                    </a:cubicBezTo>
                    <a:lnTo>
                      <a:pt x="221471" y="80947"/>
                    </a:lnTo>
                    <a:lnTo>
                      <a:pt x="221870" y="80547"/>
                    </a:lnTo>
                    <a:cubicBezTo>
                      <a:pt x="224109" y="77669"/>
                      <a:pt x="226388" y="74711"/>
                      <a:pt x="228706" y="71833"/>
                    </a:cubicBezTo>
                    <a:cubicBezTo>
                      <a:pt x="232184" y="67515"/>
                      <a:pt x="236181" y="63118"/>
                      <a:pt x="240578" y="58801"/>
                    </a:cubicBezTo>
                    <a:cubicBezTo>
                      <a:pt x="246694" y="52885"/>
                      <a:pt x="253170" y="47409"/>
                      <a:pt x="259886" y="42452"/>
                    </a:cubicBezTo>
                    <a:cubicBezTo>
                      <a:pt x="266641" y="37455"/>
                      <a:pt x="274036" y="32698"/>
                      <a:pt x="281831" y="28301"/>
                    </a:cubicBezTo>
                    <a:cubicBezTo>
                      <a:pt x="286828" y="25463"/>
                      <a:pt x="292184" y="22745"/>
                      <a:pt x="297661" y="20186"/>
                    </a:cubicBezTo>
                    <a:cubicBezTo>
                      <a:pt x="298220" y="19947"/>
                      <a:pt x="298500" y="19347"/>
                      <a:pt x="298260" y="18747"/>
                    </a:cubicBezTo>
                    <a:cubicBezTo>
                      <a:pt x="298180" y="18508"/>
                      <a:pt x="298060" y="18348"/>
                      <a:pt x="297861" y="18268"/>
                    </a:cubicBezTo>
                    <a:cubicBezTo>
                      <a:pt x="297701" y="18148"/>
                      <a:pt x="297461" y="18068"/>
                      <a:pt x="297261" y="18068"/>
                    </a:cubicBezTo>
                    <a:cubicBezTo>
                      <a:pt x="297261" y="18068"/>
                      <a:pt x="297261" y="18068"/>
                      <a:pt x="296821" y="18148"/>
                    </a:cubicBezTo>
                    <a:cubicBezTo>
                      <a:pt x="289306" y="21585"/>
                      <a:pt x="281591" y="25623"/>
                      <a:pt x="273876" y="30060"/>
                    </a:cubicBezTo>
                    <a:cubicBezTo>
                      <a:pt x="266921" y="34057"/>
                      <a:pt x="259525" y="38894"/>
                      <a:pt x="251251" y="44810"/>
                    </a:cubicBezTo>
                    <a:cubicBezTo>
                      <a:pt x="248133" y="47049"/>
                      <a:pt x="244775" y="49687"/>
                      <a:pt x="240858" y="52885"/>
                    </a:cubicBezTo>
                    <a:cubicBezTo>
                      <a:pt x="237300" y="55843"/>
                      <a:pt x="233823" y="58881"/>
                      <a:pt x="230584" y="61999"/>
                    </a:cubicBezTo>
                    <a:cubicBezTo>
                      <a:pt x="228026" y="64438"/>
                      <a:pt x="224708" y="67715"/>
                      <a:pt x="221550" y="71233"/>
                    </a:cubicBezTo>
                    <a:cubicBezTo>
                      <a:pt x="219032" y="74071"/>
                      <a:pt x="216714" y="77069"/>
                      <a:pt x="214595" y="80187"/>
                    </a:cubicBezTo>
                    <a:lnTo>
                      <a:pt x="212796" y="79948"/>
                    </a:lnTo>
                    <a:cubicBezTo>
                      <a:pt x="205161" y="79148"/>
                      <a:pt x="197487" y="78348"/>
                      <a:pt x="189851" y="77509"/>
                    </a:cubicBezTo>
                    <a:cubicBezTo>
                      <a:pt x="176340" y="76030"/>
                      <a:pt x="162109" y="74751"/>
                      <a:pt x="150677" y="73711"/>
                    </a:cubicBezTo>
                    <a:lnTo>
                      <a:pt x="150197" y="73711"/>
                    </a:lnTo>
                    <a:cubicBezTo>
                      <a:pt x="150997" y="71553"/>
                      <a:pt x="151756" y="69394"/>
                      <a:pt x="152636" y="67236"/>
                    </a:cubicBezTo>
                    <a:cubicBezTo>
                      <a:pt x="154195" y="63398"/>
                      <a:pt x="156034" y="59641"/>
                      <a:pt x="158192" y="56083"/>
                    </a:cubicBezTo>
                    <a:cubicBezTo>
                      <a:pt x="163069" y="48168"/>
                      <a:pt x="169345" y="40493"/>
                      <a:pt x="176780" y="33218"/>
                    </a:cubicBezTo>
                    <a:cubicBezTo>
                      <a:pt x="186294" y="24064"/>
                      <a:pt x="197287" y="15949"/>
                      <a:pt x="209439" y="9074"/>
                    </a:cubicBezTo>
                    <a:cubicBezTo>
                      <a:pt x="213556" y="6755"/>
                      <a:pt x="218393" y="4117"/>
                      <a:pt x="223309" y="2038"/>
                    </a:cubicBezTo>
                    <a:cubicBezTo>
                      <a:pt x="223669" y="1879"/>
                      <a:pt x="223909" y="1599"/>
                      <a:pt x="223949" y="1199"/>
                    </a:cubicBezTo>
                    <a:cubicBezTo>
                      <a:pt x="223949" y="799"/>
                      <a:pt x="223789" y="360"/>
                      <a:pt x="223470" y="160"/>
                    </a:cubicBezTo>
                    <a:cubicBezTo>
                      <a:pt x="223309" y="40"/>
                      <a:pt x="223149" y="0"/>
                      <a:pt x="222950" y="0"/>
                    </a:cubicBezTo>
                    <a:lnTo>
                      <a:pt x="222950" y="0"/>
                    </a:lnTo>
                    <a:lnTo>
                      <a:pt x="222550" y="80"/>
                    </a:lnTo>
                    <a:cubicBezTo>
                      <a:pt x="218513" y="1719"/>
                      <a:pt x="214355" y="3438"/>
                      <a:pt x="210398" y="5396"/>
                    </a:cubicBezTo>
                    <a:cubicBezTo>
                      <a:pt x="206560" y="7315"/>
                      <a:pt x="202563" y="9514"/>
                      <a:pt x="198166" y="12152"/>
                    </a:cubicBezTo>
                    <a:cubicBezTo>
                      <a:pt x="189771" y="17228"/>
                      <a:pt x="181697" y="23064"/>
                      <a:pt x="174142" y="29540"/>
                    </a:cubicBezTo>
                    <a:cubicBezTo>
                      <a:pt x="166027" y="36576"/>
                      <a:pt x="159471" y="43611"/>
                      <a:pt x="154075" y="51006"/>
                    </a:cubicBezTo>
                    <a:cubicBezTo>
                      <a:pt x="151237" y="54964"/>
                      <a:pt x="148638" y="59041"/>
                      <a:pt x="146400" y="63198"/>
                    </a:cubicBezTo>
                    <a:cubicBezTo>
                      <a:pt x="145241" y="65317"/>
                      <a:pt x="144281" y="67436"/>
                      <a:pt x="143522" y="69434"/>
                    </a:cubicBezTo>
                    <a:cubicBezTo>
                      <a:pt x="143122" y="70513"/>
                      <a:pt x="142762" y="71593"/>
                      <a:pt x="142443" y="72672"/>
                    </a:cubicBezTo>
                    <a:cubicBezTo>
                      <a:pt x="141883" y="72312"/>
                      <a:pt x="141163" y="72152"/>
                      <a:pt x="140524" y="72152"/>
                    </a:cubicBezTo>
                    <a:cubicBezTo>
                      <a:pt x="139964" y="72152"/>
                      <a:pt x="139365" y="72312"/>
                      <a:pt x="138805" y="72592"/>
                    </a:cubicBezTo>
                    <a:cubicBezTo>
                      <a:pt x="129811" y="71793"/>
                      <a:pt x="120697" y="70993"/>
                      <a:pt x="111622" y="70234"/>
                    </a:cubicBezTo>
                    <a:cubicBezTo>
                      <a:pt x="70969" y="66836"/>
                      <a:pt x="37551" y="64278"/>
                      <a:pt x="6372" y="62199"/>
                    </a:cubicBezTo>
                    <a:lnTo>
                      <a:pt x="5972" y="62199"/>
                    </a:lnTo>
                    <a:cubicBezTo>
                      <a:pt x="2894" y="62199"/>
                      <a:pt x="256" y="64597"/>
                      <a:pt x="16" y="67675"/>
                    </a:cubicBezTo>
                    <a:cubicBezTo>
                      <a:pt x="-104" y="69234"/>
                      <a:pt x="456" y="70793"/>
                      <a:pt x="1495" y="72032"/>
                    </a:cubicBezTo>
                    <a:cubicBezTo>
                      <a:pt x="2534" y="73232"/>
                      <a:pt x="3973" y="73951"/>
                      <a:pt x="5492" y="74031"/>
                    </a:cubicBezTo>
                    <a:cubicBezTo>
                      <a:pt x="16765" y="74751"/>
                      <a:pt x="28038" y="75390"/>
                      <a:pt x="39310" y="76070"/>
                    </a:cubicBezTo>
                    <a:cubicBezTo>
                      <a:pt x="51622" y="76789"/>
                      <a:pt x="63934" y="77549"/>
                      <a:pt x="76206" y="78308"/>
                    </a:cubicBezTo>
                    <a:cubicBezTo>
                      <a:pt x="76526" y="84465"/>
                      <a:pt x="77685" y="91180"/>
                      <a:pt x="79764" y="98775"/>
                    </a:cubicBezTo>
                    <a:cubicBezTo>
                      <a:pt x="81762" y="106210"/>
                      <a:pt x="84880" y="114125"/>
                      <a:pt x="89277" y="122959"/>
                    </a:cubicBezTo>
                    <a:cubicBezTo>
                      <a:pt x="91196" y="126837"/>
                      <a:pt x="93515" y="130754"/>
                      <a:pt x="95353" y="133912"/>
                    </a:cubicBezTo>
                    <a:cubicBezTo>
                      <a:pt x="97352" y="137310"/>
                      <a:pt x="99630" y="140947"/>
                      <a:pt x="102349" y="145024"/>
                    </a:cubicBezTo>
                    <a:cubicBezTo>
                      <a:pt x="107386" y="152620"/>
                      <a:pt x="112822" y="159855"/>
                      <a:pt x="117499" y="166011"/>
                    </a:cubicBezTo>
                    <a:cubicBezTo>
                      <a:pt x="117819" y="166411"/>
                      <a:pt x="118218" y="166650"/>
                      <a:pt x="118618" y="166650"/>
                    </a:cubicBezTo>
                    <a:cubicBezTo>
                      <a:pt x="118818" y="166650"/>
                      <a:pt x="119018" y="166610"/>
                      <a:pt x="119218" y="166490"/>
                    </a:cubicBezTo>
                    <a:cubicBezTo>
                      <a:pt x="119538" y="166331"/>
                      <a:pt x="119777" y="165971"/>
                      <a:pt x="119857" y="165571"/>
                    </a:cubicBezTo>
                    <a:cubicBezTo>
                      <a:pt x="119937" y="165291"/>
                      <a:pt x="119857" y="164971"/>
                      <a:pt x="119697" y="164732"/>
                    </a:cubicBezTo>
                    <a:cubicBezTo>
                      <a:pt x="113981" y="157177"/>
                      <a:pt x="109065" y="150101"/>
                      <a:pt x="104707" y="143026"/>
                    </a:cubicBezTo>
                    <a:cubicBezTo>
                      <a:pt x="102109" y="138789"/>
                      <a:pt x="99870" y="134871"/>
                      <a:pt x="97872" y="131114"/>
                    </a:cubicBezTo>
                    <a:cubicBezTo>
                      <a:pt x="95993" y="127476"/>
                      <a:pt x="94154" y="123519"/>
                      <a:pt x="92235" y="119082"/>
                    </a:cubicBezTo>
                    <a:cubicBezTo>
                      <a:pt x="88158" y="109128"/>
                      <a:pt x="85600" y="100134"/>
                      <a:pt x="84441" y="91540"/>
                    </a:cubicBezTo>
                    <a:cubicBezTo>
                      <a:pt x="83921" y="87463"/>
                      <a:pt x="83721" y="83185"/>
                      <a:pt x="83801" y="78788"/>
                    </a:cubicBezTo>
                    <a:cubicBezTo>
                      <a:pt x="101669" y="80027"/>
                      <a:pt x="119617" y="81267"/>
                      <a:pt x="137566" y="82545"/>
                    </a:cubicBezTo>
                    <a:cubicBezTo>
                      <a:pt x="137806" y="84465"/>
                      <a:pt x="138245" y="86543"/>
                      <a:pt x="138805" y="88742"/>
                    </a:cubicBezTo>
                    <a:cubicBezTo>
                      <a:pt x="139764" y="92619"/>
                      <a:pt x="141203" y="96696"/>
                      <a:pt x="143282" y="101493"/>
                    </a:cubicBezTo>
                    <a:cubicBezTo>
                      <a:pt x="144961" y="105371"/>
                      <a:pt x="147040" y="109368"/>
                      <a:pt x="149438" y="113446"/>
                    </a:cubicBezTo>
                    <a:cubicBezTo>
                      <a:pt x="150477" y="115244"/>
                      <a:pt x="151676" y="116963"/>
                      <a:pt x="152836" y="118682"/>
                    </a:cubicBezTo>
                    <a:lnTo>
                      <a:pt x="153195" y="119162"/>
                    </a:lnTo>
                    <a:cubicBezTo>
                      <a:pt x="154315" y="120801"/>
                      <a:pt x="155514" y="122440"/>
                      <a:pt x="156713" y="124038"/>
                    </a:cubicBezTo>
                    <a:lnTo>
                      <a:pt x="157233" y="124758"/>
                    </a:lnTo>
                    <a:cubicBezTo>
                      <a:pt x="159471" y="127796"/>
                      <a:pt x="162109" y="131074"/>
                      <a:pt x="165468" y="135031"/>
                    </a:cubicBezTo>
                    <a:cubicBezTo>
                      <a:pt x="168426" y="138509"/>
                      <a:pt x="171384" y="141946"/>
                      <a:pt x="174462" y="145345"/>
                    </a:cubicBezTo>
                    <a:cubicBezTo>
                      <a:pt x="180058" y="151620"/>
                      <a:pt x="186094" y="157816"/>
                      <a:pt x="191410" y="163293"/>
                    </a:cubicBezTo>
                    <a:lnTo>
                      <a:pt x="192410" y="164292"/>
                    </a:lnTo>
                    <a:cubicBezTo>
                      <a:pt x="192649" y="164532"/>
                      <a:pt x="192930" y="164652"/>
                      <a:pt x="193289" y="164652"/>
                    </a:cubicBezTo>
                    <a:cubicBezTo>
                      <a:pt x="193649" y="164652"/>
                      <a:pt x="193969" y="164532"/>
                      <a:pt x="194168" y="164292"/>
                    </a:cubicBezTo>
                    <a:cubicBezTo>
                      <a:pt x="194648" y="163812"/>
                      <a:pt x="194648" y="163053"/>
                      <a:pt x="194168" y="162533"/>
                    </a:cubicBezTo>
                    <a:cubicBezTo>
                      <a:pt x="189691" y="157896"/>
                      <a:pt x="185854" y="153819"/>
                      <a:pt x="182456" y="150021"/>
                    </a:cubicBezTo>
                    <a:cubicBezTo>
                      <a:pt x="178939" y="146064"/>
                      <a:pt x="174861" y="141467"/>
                      <a:pt x="170984" y="136470"/>
                    </a:cubicBezTo>
                    <a:cubicBezTo>
                      <a:pt x="169105" y="134072"/>
                      <a:pt x="167226" y="131434"/>
                      <a:pt x="165307" y="128635"/>
                    </a:cubicBezTo>
                    <a:cubicBezTo>
                      <a:pt x="163269" y="125557"/>
                      <a:pt x="161430" y="122799"/>
                      <a:pt x="159751" y="119961"/>
                    </a:cubicBezTo>
                    <a:cubicBezTo>
                      <a:pt x="157792" y="116643"/>
                      <a:pt x="156034" y="113246"/>
                      <a:pt x="154834" y="110927"/>
                    </a:cubicBezTo>
                    <a:cubicBezTo>
                      <a:pt x="153475" y="108249"/>
                      <a:pt x="151916" y="105091"/>
                      <a:pt x="150517" y="101733"/>
                    </a:cubicBezTo>
                    <a:cubicBezTo>
                      <a:pt x="148039" y="95537"/>
                      <a:pt x="146200" y="89221"/>
                      <a:pt x="145121" y="82906"/>
                    </a:cubicBezTo>
                    <a:lnTo>
                      <a:pt x="161830" y="84225"/>
                    </a:lnTo>
                    <a:lnTo>
                      <a:pt x="178219" y="85384"/>
                    </a:lnTo>
                    <a:lnTo>
                      <a:pt x="178739" y="85384"/>
                    </a:lnTo>
                    <a:cubicBezTo>
                      <a:pt x="186174" y="85944"/>
                      <a:pt x="193649" y="86503"/>
                      <a:pt x="201084" y="87063"/>
                    </a:cubicBezTo>
                    <a:cubicBezTo>
                      <a:pt x="205161" y="87343"/>
                      <a:pt x="209239" y="87702"/>
                      <a:pt x="213276" y="88022"/>
                    </a:cubicBezTo>
                    <a:cubicBezTo>
                      <a:pt x="214155" y="90980"/>
                      <a:pt x="215395" y="94018"/>
                      <a:pt x="217233" y="97856"/>
                    </a:cubicBezTo>
                    <a:cubicBezTo>
                      <a:pt x="218752" y="100894"/>
                      <a:pt x="220551" y="103971"/>
                      <a:pt x="222710" y="107209"/>
                    </a:cubicBezTo>
                    <a:cubicBezTo>
                      <a:pt x="226947" y="113485"/>
                      <a:pt x="231944" y="118961"/>
                      <a:pt x="236301" y="123439"/>
                    </a:cubicBezTo>
                    <a:cubicBezTo>
                      <a:pt x="241498" y="128795"/>
                      <a:pt x="247094" y="133872"/>
                      <a:pt x="252491" y="138789"/>
                    </a:cubicBezTo>
                    <a:lnTo>
                      <a:pt x="252850" y="139108"/>
                    </a:lnTo>
                    <a:cubicBezTo>
                      <a:pt x="257807" y="143625"/>
                      <a:pt x="262964" y="148303"/>
                      <a:pt x="267760" y="153179"/>
                    </a:cubicBezTo>
                    <a:cubicBezTo>
                      <a:pt x="268000" y="153419"/>
                      <a:pt x="268360" y="153579"/>
                      <a:pt x="268720" y="153579"/>
                    </a:cubicBezTo>
                    <a:cubicBezTo>
                      <a:pt x="269079" y="153579"/>
                      <a:pt x="269479" y="153419"/>
                      <a:pt x="269719" y="153179"/>
                    </a:cubicBezTo>
                    <a:cubicBezTo>
                      <a:pt x="270239" y="152620"/>
                      <a:pt x="270239" y="151780"/>
                      <a:pt x="269719" y="151221"/>
                    </a:cubicBezTo>
                    <a:cubicBezTo>
                      <a:pt x="265242" y="146584"/>
                      <a:pt x="260405" y="142066"/>
                      <a:pt x="256168" y="138069"/>
                    </a:cubicBezTo>
                    <a:lnTo>
                      <a:pt x="254849" y="136830"/>
                    </a:lnTo>
                    <a:cubicBezTo>
                      <a:pt x="253529" y="135591"/>
                      <a:pt x="252210" y="134352"/>
                      <a:pt x="250891" y="133072"/>
                    </a:cubicBezTo>
                    <a:cubicBezTo>
                      <a:pt x="244775" y="127276"/>
                      <a:pt x="238380" y="120881"/>
                      <a:pt x="232903" y="113805"/>
                    </a:cubicBezTo>
                    <a:cubicBezTo>
                      <a:pt x="228386" y="107769"/>
                      <a:pt x="224909" y="101973"/>
                      <a:pt x="222350" y="96137"/>
                    </a:cubicBezTo>
                    <a:cubicBezTo>
                      <a:pt x="221431" y="93858"/>
                      <a:pt x="220551" y="91340"/>
                      <a:pt x="219752" y="88382"/>
                    </a:cubicBezTo>
                    <a:lnTo>
                      <a:pt x="233823" y="89701"/>
                    </a:lnTo>
                    <a:lnTo>
                      <a:pt x="240218" y="90261"/>
                    </a:lnTo>
                    <a:cubicBezTo>
                      <a:pt x="253290" y="91380"/>
                      <a:pt x="266321" y="92539"/>
                      <a:pt x="279393" y="93818"/>
                    </a:cubicBezTo>
                    <a:cubicBezTo>
                      <a:pt x="285588" y="94418"/>
                      <a:pt x="291745" y="95057"/>
                      <a:pt x="297941" y="95697"/>
                    </a:cubicBezTo>
                    <a:cubicBezTo>
                      <a:pt x="299539" y="99534"/>
                      <a:pt x="301898" y="103612"/>
                      <a:pt x="304936" y="107769"/>
                    </a:cubicBezTo>
                    <a:cubicBezTo>
                      <a:pt x="308094" y="112046"/>
                      <a:pt x="311971" y="116284"/>
                      <a:pt x="316848" y="120841"/>
                    </a:cubicBezTo>
                    <a:cubicBezTo>
                      <a:pt x="325762" y="129115"/>
                      <a:pt x="335955" y="135791"/>
                      <a:pt x="345669" y="141747"/>
                    </a:cubicBezTo>
                    <a:cubicBezTo>
                      <a:pt x="345829" y="141867"/>
                      <a:pt x="345989" y="141907"/>
                      <a:pt x="346189" y="141907"/>
                    </a:cubicBezTo>
                    <a:cubicBezTo>
                      <a:pt x="346548" y="141907"/>
                      <a:pt x="346948" y="141707"/>
                      <a:pt x="347108" y="141347"/>
                    </a:cubicBezTo>
                    <a:cubicBezTo>
                      <a:pt x="347388" y="140868"/>
                      <a:pt x="347228" y="140228"/>
                      <a:pt x="346708" y="139908"/>
                    </a:cubicBezTo>
                    <a:cubicBezTo>
                      <a:pt x="342471" y="137270"/>
                      <a:pt x="338194" y="134312"/>
                      <a:pt x="334037" y="131154"/>
                    </a:cubicBezTo>
                    <a:cubicBezTo>
                      <a:pt x="329880" y="127996"/>
                      <a:pt x="326202" y="124918"/>
                      <a:pt x="322844" y="121800"/>
                    </a:cubicBezTo>
                    <a:cubicBezTo>
                      <a:pt x="319247" y="118402"/>
                      <a:pt x="315929" y="114845"/>
                      <a:pt x="313090" y="111167"/>
                    </a:cubicBezTo>
                    <a:cubicBezTo>
                      <a:pt x="309373" y="106330"/>
                      <a:pt x="306415" y="101333"/>
                      <a:pt x="304296" y="96377"/>
                    </a:cubicBezTo>
                    <a:lnTo>
                      <a:pt x="304416" y="97056"/>
                    </a:lnTo>
                    <a:lnTo>
                      <a:pt x="304256" y="96217"/>
                    </a:lnTo>
                    <a:lnTo>
                      <a:pt x="318527" y="97816"/>
                    </a:lnTo>
                    <a:cubicBezTo>
                      <a:pt x="334437" y="99455"/>
                      <a:pt x="351465" y="101413"/>
                      <a:pt x="370533" y="103772"/>
                    </a:cubicBezTo>
                    <a:cubicBezTo>
                      <a:pt x="371332" y="104851"/>
                      <a:pt x="372212" y="105930"/>
                      <a:pt x="373091" y="107009"/>
                    </a:cubicBezTo>
                    <a:cubicBezTo>
                      <a:pt x="374210" y="108289"/>
                      <a:pt x="375370" y="109488"/>
                      <a:pt x="376569" y="110647"/>
                    </a:cubicBezTo>
                    <a:cubicBezTo>
                      <a:pt x="378768" y="112766"/>
                      <a:pt x="381366" y="115004"/>
                      <a:pt x="384604" y="117443"/>
                    </a:cubicBezTo>
                    <a:cubicBezTo>
                      <a:pt x="390040" y="121520"/>
                      <a:pt x="395796" y="124958"/>
                      <a:pt x="402232" y="128715"/>
                    </a:cubicBezTo>
                    <a:cubicBezTo>
                      <a:pt x="402352" y="128795"/>
                      <a:pt x="402512" y="128835"/>
                      <a:pt x="402752" y="128835"/>
                    </a:cubicBezTo>
                    <a:cubicBezTo>
                      <a:pt x="403151" y="128835"/>
                      <a:pt x="403511" y="128635"/>
                      <a:pt x="403671" y="128316"/>
                    </a:cubicBezTo>
                    <a:cubicBezTo>
                      <a:pt x="403951" y="127836"/>
                      <a:pt x="403751" y="127196"/>
                      <a:pt x="403271" y="126877"/>
                    </a:cubicBezTo>
                    <a:cubicBezTo>
                      <a:pt x="401432" y="125797"/>
                      <a:pt x="399554" y="124638"/>
                      <a:pt x="397755" y="123479"/>
                    </a:cubicBezTo>
                    <a:cubicBezTo>
                      <a:pt x="395756" y="122160"/>
                      <a:pt x="393838" y="120761"/>
                      <a:pt x="391919" y="119362"/>
                    </a:cubicBezTo>
                    <a:cubicBezTo>
                      <a:pt x="388601" y="116843"/>
                      <a:pt x="385563" y="114245"/>
                      <a:pt x="382805" y="111566"/>
                    </a:cubicBezTo>
                    <a:cubicBezTo>
                      <a:pt x="380566" y="109448"/>
                      <a:pt x="378408" y="107089"/>
                      <a:pt x="376169" y="104411"/>
                    </a:cubicBezTo>
                    <a:lnTo>
                      <a:pt x="379287" y="104891"/>
                    </a:lnTo>
                    <a:cubicBezTo>
                      <a:pt x="391879" y="106530"/>
                      <a:pt x="407588" y="108568"/>
                      <a:pt x="423258" y="110847"/>
                    </a:cubicBezTo>
                    <a:cubicBezTo>
                      <a:pt x="424577" y="110847"/>
                      <a:pt x="425617" y="109928"/>
                      <a:pt x="425697" y="108728"/>
                    </a:cubicBezTo>
                    <a:cubicBezTo>
                      <a:pt x="425737" y="107889"/>
                      <a:pt x="425377" y="107169"/>
                      <a:pt x="424697" y="10669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26"/>
              <p:cNvSpPr/>
              <p:nvPr/>
            </p:nvSpPr>
            <p:spPr>
              <a:xfrm>
                <a:off x="3059282" y="3905124"/>
                <a:ext cx="325609" cy="219725"/>
              </a:xfrm>
              <a:custGeom>
                <a:avLst/>
                <a:gdLst/>
                <a:ahLst/>
                <a:cxnLst/>
                <a:rect l="l" t="t" r="r" b="b"/>
                <a:pathLst>
                  <a:path w="434145" h="292967" extrusionOk="0">
                    <a:moveTo>
                      <a:pt x="309397" y="0"/>
                    </a:moveTo>
                    <a:cubicBezTo>
                      <a:pt x="299884" y="0"/>
                      <a:pt x="290370" y="360"/>
                      <a:pt x="281176" y="1079"/>
                    </a:cubicBezTo>
                    <a:cubicBezTo>
                      <a:pt x="268704" y="2079"/>
                      <a:pt x="255992" y="3797"/>
                      <a:pt x="242322" y="6316"/>
                    </a:cubicBezTo>
                    <a:cubicBezTo>
                      <a:pt x="229969" y="8594"/>
                      <a:pt x="218097" y="11312"/>
                      <a:pt x="207065" y="14470"/>
                    </a:cubicBezTo>
                    <a:cubicBezTo>
                      <a:pt x="185199" y="20587"/>
                      <a:pt x="162933" y="29101"/>
                      <a:pt x="140868" y="39734"/>
                    </a:cubicBezTo>
                    <a:cubicBezTo>
                      <a:pt x="126358" y="46729"/>
                      <a:pt x="112526" y="54364"/>
                      <a:pt x="99855" y="62439"/>
                    </a:cubicBezTo>
                    <a:cubicBezTo>
                      <a:pt x="91940" y="67436"/>
                      <a:pt x="84105" y="72832"/>
                      <a:pt x="76550" y="78509"/>
                    </a:cubicBezTo>
                    <a:cubicBezTo>
                      <a:pt x="65597" y="86743"/>
                      <a:pt x="55444" y="95417"/>
                      <a:pt x="46370" y="104331"/>
                    </a:cubicBezTo>
                    <a:cubicBezTo>
                      <a:pt x="45690" y="104052"/>
                      <a:pt x="44931" y="103932"/>
                      <a:pt x="44131" y="103932"/>
                    </a:cubicBezTo>
                    <a:cubicBezTo>
                      <a:pt x="42973" y="103932"/>
                      <a:pt x="41893" y="104251"/>
                      <a:pt x="41013" y="104811"/>
                    </a:cubicBezTo>
                    <a:cubicBezTo>
                      <a:pt x="40734" y="104971"/>
                      <a:pt x="40614" y="105091"/>
                      <a:pt x="40454" y="105211"/>
                    </a:cubicBezTo>
                    <a:cubicBezTo>
                      <a:pt x="36297" y="108609"/>
                      <a:pt x="32299" y="112606"/>
                      <a:pt x="28662" y="117083"/>
                    </a:cubicBezTo>
                    <a:cubicBezTo>
                      <a:pt x="25344" y="121200"/>
                      <a:pt x="22146" y="125957"/>
                      <a:pt x="18668" y="132073"/>
                    </a:cubicBezTo>
                    <a:cubicBezTo>
                      <a:pt x="15670" y="137310"/>
                      <a:pt x="12992" y="143066"/>
                      <a:pt x="10713" y="149102"/>
                    </a:cubicBezTo>
                    <a:cubicBezTo>
                      <a:pt x="8835" y="152180"/>
                      <a:pt x="6956" y="155538"/>
                      <a:pt x="5237" y="159016"/>
                    </a:cubicBezTo>
                    <a:cubicBezTo>
                      <a:pt x="4398" y="160575"/>
                      <a:pt x="3638" y="162213"/>
                      <a:pt x="2879" y="163852"/>
                    </a:cubicBezTo>
                    <a:cubicBezTo>
                      <a:pt x="2439" y="164852"/>
                      <a:pt x="2039" y="165851"/>
                      <a:pt x="1640" y="166850"/>
                    </a:cubicBezTo>
                    <a:cubicBezTo>
                      <a:pt x="1479" y="167290"/>
                      <a:pt x="1280" y="167690"/>
                      <a:pt x="1120" y="168090"/>
                    </a:cubicBezTo>
                    <a:lnTo>
                      <a:pt x="800" y="168849"/>
                    </a:lnTo>
                    <a:lnTo>
                      <a:pt x="560" y="169409"/>
                    </a:lnTo>
                    <a:cubicBezTo>
                      <a:pt x="-759" y="172367"/>
                      <a:pt x="320" y="175925"/>
                      <a:pt x="3079" y="177643"/>
                    </a:cubicBezTo>
                    <a:cubicBezTo>
                      <a:pt x="1759" y="185478"/>
                      <a:pt x="1360" y="193473"/>
                      <a:pt x="1879" y="201308"/>
                    </a:cubicBezTo>
                    <a:cubicBezTo>
                      <a:pt x="2239" y="206505"/>
                      <a:pt x="3278" y="212021"/>
                      <a:pt x="5197" y="218696"/>
                    </a:cubicBezTo>
                    <a:cubicBezTo>
                      <a:pt x="6916" y="224652"/>
                      <a:pt x="9354" y="230529"/>
                      <a:pt x="12632" y="236645"/>
                    </a:cubicBezTo>
                    <a:cubicBezTo>
                      <a:pt x="18148" y="246918"/>
                      <a:pt x="25744" y="256072"/>
                      <a:pt x="35257" y="263947"/>
                    </a:cubicBezTo>
                    <a:cubicBezTo>
                      <a:pt x="39574" y="267505"/>
                      <a:pt x="44371" y="270782"/>
                      <a:pt x="50248" y="274180"/>
                    </a:cubicBezTo>
                    <a:cubicBezTo>
                      <a:pt x="54885" y="276898"/>
                      <a:pt x="60001" y="279337"/>
                      <a:pt x="65917" y="281695"/>
                    </a:cubicBezTo>
                    <a:cubicBezTo>
                      <a:pt x="84625" y="289170"/>
                      <a:pt x="106171" y="292968"/>
                      <a:pt x="129995" y="292968"/>
                    </a:cubicBezTo>
                    <a:cubicBezTo>
                      <a:pt x="131914" y="292968"/>
                      <a:pt x="133913" y="292968"/>
                      <a:pt x="135872" y="292888"/>
                    </a:cubicBezTo>
                    <a:cubicBezTo>
                      <a:pt x="155938" y="292368"/>
                      <a:pt x="176964" y="288811"/>
                      <a:pt x="198351" y="282295"/>
                    </a:cubicBezTo>
                    <a:cubicBezTo>
                      <a:pt x="217778" y="276419"/>
                      <a:pt x="237805" y="267584"/>
                      <a:pt x="257911" y="256152"/>
                    </a:cubicBezTo>
                    <a:cubicBezTo>
                      <a:pt x="262309" y="253633"/>
                      <a:pt x="266506" y="251115"/>
                      <a:pt x="270383" y="248637"/>
                    </a:cubicBezTo>
                    <a:cubicBezTo>
                      <a:pt x="284534" y="239683"/>
                      <a:pt x="298405" y="229370"/>
                      <a:pt x="311676" y="217977"/>
                    </a:cubicBezTo>
                    <a:cubicBezTo>
                      <a:pt x="319830" y="210982"/>
                      <a:pt x="327945" y="203387"/>
                      <a:pt x="336500" y="194712"/>
                    </a:cubicBezTo>
                    <a:cubicBezTo>
                      <a:pt x="344534" y="186518"/>
                      <a:pt x="352049" y="178203"/>
                      <a:pt x="358845" y="169889"/>
                    </a:cubicBezTo>
                    <a:cubicBezTo>
                      <a:pt x="373355" y="152260"/>
                      <a:pt x="386147" y="133992"/>
                      <a:pt x="396900" y="115644"/>
                    </a:cubicBezTo>
                    <a:cubicBezTo>
                      <a:pt x="407733" y="97096"/>
                      <a:pt x="416847" y="77749"/>
                      <a:pt x="423922" y="58082"/>
                    </a:cubicBezTo>
                    <a:cubicBezTo>
                      <a:pt x="427480" y="48169"/>
                      <a:pt x="430518" y="38135"/>
                      <a:pt x="432996" y="28222"/>
                    </a:cubicBezTo>
                    <a:lnTo>
                      <a:pt x="433196" y="26982"/>
                    </a:lnTo>
                    <a:lnTo>
                      <a:pt x="433356" y="25903"/>
                    </a:lnTo>
                    <a:cubicBezTo>
                      <a:pt x="433596" y="24504"/>
                      <a:pt x="433836" y="23105"/>
                      <a:pt x="434116" y="21706"/>
                    </a:cubicBezTo>
                    <a:cubicBezTo>
                      <a:pt x="434156" y="21066"/>
                      <a:pt x="434156" y="21066"/>
                      <a:pt x="434116" y="21026"/>
                    </a:cubicBezTo>
                    <a:cubicBezTo>
                      <a:pt x="433956" y="20946"/>
                      <a:pt x="433836" y="20866"/>
                      <a:pt x="433676" y="20826"/>
                    </a:cubicBezTo>
                    <a:cubicBezTo>
                      <a:pt x="406454" y="11832"/>
                      <a:pt x="381630" y="5996"/>
                      <a:pt x="357845" y="2958"/>
                    </a:cubicBezTo>
                    <a:cubicBezTo>
                      <a:pt x="345973" y="1439"/>
                      <a:pt x="333422" y="520"/>
                      <a:pt x="319551" y="120"/>
                    </a:cubicBezTo>
                    <a:cubicBezTo>
                      <a:pt x="316193" y="40"/>
                      <a:pt x="312795" y="0"/>
                      <a:pt x="309437" y="0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26"/>
              <p:cNvSpPr/>
              <p:nvPr/>
            </p:nvSpPr>
            <p:spPr>
              <a:xfrm>
                <a:off x="3083942" y="3920084"/>
                <a:ext cx="287127" cy="178928"/>
              </a:xfrm>
              <a:custGeom>
                <a:avLst/>
                <a:gdLst/>
                <a:ahLst/>
                <a:cxnLst/>
                <a:rect l="l" t="t" r="r" b="b"/>
                <a:pathLst>
                  <a:path w="382836" h="238570" extrusionOk="0">
                    <a:moveTo>
                      <a:pt x="382648" y="12192"/>
                    </a:moveTo>
                    <a:cubicBezTo>
                      <a:pt x="382209" y="11432"/>
                      <a:pt x="381489" y="11113"/>
                      <a:pt x="380730" y="11113"/>
                    </a:cubicBezTo>
                    <a:cubicBezTo>
                      <a:pt x="380330" y="11113"/>
                      <a:pt x="379930" y="11193"/>
                      <a:pt x="379570" y="11392"/>
                    </a:cubicBezTo>
                    <a:cubicBezTo>
                      <a:pt x="364341" y="18868"/>
                      <a:pt x="349110" y="26463"/>
                      <a:pt x="333920" y="34058"/>
                    </a:cubicBezTo>
                    <a:cubicBezTo>
                      <a:pt x="334320" y="32339"/>
                      <a:pt x="334760" y="30620"/>
                      <a:pt x="335240" y="28901"/>
                    </a:cubicBezTo>
                    <a:cubicBezTo>
                      <a:pt x="336239" y="25543"/>
                      <a:pt x="337558" y="22266"/>
                      <a:pt x="339077" y="19068"/>
                    </a:cubicBezTo>
                    <a:cubicBezTo>
                      <a:pt x="340516" y="16190"/>
                      <a:pt x="342155" y="13391"/>
                      <a:pt x="343914" y="10673"/>
                    </a:cubicBezTo>
                    <a:cubicBezTo>
                      <a:pt x="345753" y="7915"/>
                      <a:pt x="347751" y="5277"/>
                      <a:pt x="349910" y="2758"/>
                    </a:cubicBezTo>
                    <a:cubicBezTo>
                      <a:pt x="350270" y="2358"/>
                      <a:pt x="350030" y="1639"/>
                      <a:pt x="349630" y="1359"/>
                    </a:cubicBezTo>
                    <a:cubicBezTo>
                      <a:pt x="349470" y="1239"/>
                      <a:pt x="349270" y="1199"/>
                      <a:pt x="349110" y="1199"/>
                    </a:cubicBezTo>
                    <a:cubicBezTo>
                      <a:pt x="348791" y="1199"/>
                      <a:pt x="348471" y="1359"/>
                      <a:pt x="348231" y="1639"/>
                    </a:cubicBezTo>
                    <a:cubicBezTo>
                      <a:pt x="343754" y="6875"/>
                      <a:pt x="339597" y="12352"/>
                      <a:pt x="336239" y="18348"/>
                    </a:cubicBezTo>
                    <a:cubicBezTo>
                      <a:pt x="334560" y="21346"/>
                      <a:pt x="333081" y="24504"/>
                      <a:pt x="331882" y="27742"/>
                    </a:cubicBezTo>
                    <a:cubicBezTo>
                      <a:pt x="330883" y="30420"/>
                      <a:pt x="330243" y="33218"/>
                      <a:pt x="329883" y="36056"/>
                    </a:cubicBezTo>
                    <a:cubicBezTo>
                      <a:pt x="322648" y="39694"/>
                      <a:pt x="315413" y="43331"/>
                      <a:pt x="308177" y="47009"/>
                    </a:cubicBezTo>
                    <a:cubicBezTo>
                      <a:pt x="296265" y="53085"/>
                      <a:pt x="284393" y="59161"/>
                      <a:pt x="272560" y="65357"/>
                    </a:cubicBezTo>
                    <a:cubicBezTo>
                      <a:pt x="271961" y="65677"/>
                      <a:pt x="271402" y="65997"/>
                      <a:pt x="270802" y="66276"/>
                    </a:cubicBezTo>
                    <a:cubicBezTo>
                      <a:pt x="270922" y="65077"/>
                      <a:pt x="271081" y="63878"/>
                      <a:pt x="271202" y="62679"/>
                    </a:cubicBezTo>
                    <a:cubicBezTo>
                      <a:pt x="271561" y="59801"/>
                      <a:pt x="272001" y="56963"/>
                      <a:pt x="272520" y="54085"/>
                    </a:cubicBezTo>
                    <a:cubicBezTo>
                      <a:pt x="273840" y="47569"/>
                      <a:pt x="275639" y="41213"/>
                      <a:pt x="277877" y="34937"/>
                    </a:cubicBezTo>
                    <a:cubicBezTo>
                      <a:pt x="280116" y="28781"/>
                      <a:pt x="282754" y="22745"/>
                      <a:pt x="285592" y="16829"/>
                    </a:cubicBezTo>
                    <a:cubicBezTo>
                      <a:pt x="285592" y="16829"/>
                      <a:pt x="285592" y="16829"/>
                      <a:pt x="285592" y="16869"/>
                    </a:cubicBezTo>
                    <a:cubicBezTo>
                      <a:pt x="288110" y="11792"/>
                      <a:pt x="290789" y="6756"/>
                      <a:pt x="293587" y="1839"/>
                    </a:cubicBezTo>
                    <a:cubicBezTo>
                      <a:pt x="293907" y="1279"/>
                      <a:pt x="293827" y="600"/>
                      <a:pt x="293267" y="200"/>
                    </a:cubicBezTo>
                    <a:cubicBezTo>
                      <a:pt x="293067" y="80"/>
                      <a:pt x="292827" y="0"/>
                      <a:pt x="292627" y="0"/>
                    </a:cubicBezTo>
                    <a:cubicBezTo>
                      <a:pt x="292228" y="0"/>
                      <a:pt x="291868" y="160"/>
                      <a:pt x="291668" y="520"/>
                    </a:cubicBezTo>
                    <a:cubicBezTo>
                      <a:pt x="290109" y="3158"/>
                      <a:pt x="288550" y="5796"/>
                      <a:pt x="287031" y="8474"/>
                    </a:cubicBezTo>
                    <a:cubicBezTo>
                      <a:pt x="285392" y="11392"/>
                      <a:pt x="283873" y="14310"/>
                      <a:pt x="282354" y="17269"/>
                    </a:cubicBezTo>
                    <a:cubicBezTo>
                      <a:pt x="279436" y="22905"/>
                      <a:pt x="276718" y="28621"/>
                      <a:pt x="274360" y="34497"/>
                    </a:cubicBezTo>
                    <a:cubicBezTo>
                      <a:pt x="271921" y="40413"/>
                      <a:pt x="269803" y="46490"/>
                      <a:pt x="268123" y="52646"/>
                    </a:cubicBezTo>
                    <a:cubicBezTo>
                      <a:pt x="267324" y="55604"/>
                      <a:pt x="266644" y="58562"/>
                      <a:pt x="266045" y="61560"/>
                    </a:cubicBezTo>
                    <a:cubicBezTo>
                      <a:pt x="265605" y="63758"/>
                      <a:pt x="265325" y="66037"/>
                      <a:pt x="265205" y="68315"/>
                    </a:cubicBezTo>
                    <a:cubicBezTo>
                      <a:pt x="264965" y="68475"/>
                      <a:pt x="264686" y="68635"/>
                      <a:pt x="264526" y="68875"/>
                    </a:cubicBezTo>
                    <a:cubicBezTo>
                      <a:pt x="264286" y="69155"/>
                      <a:pt x="264086" y="69514"/>
                      <a:pt x="264006" y="69874"/>
                    </a:cubicBezTo>
                    <a:cubicBezTo>
                      <a:pt x="255052" y="74591"/>
                      <a:pt x="246058" y="79308"/>
                      <a:pt x="237144" y="84105"/>
                    </a:cubicBezTo>
                    <a:cubicBezTo>
                      <a:pt x="225312" y="90381"/>
                      <a:pt x="213480" y="96657"/>
                      <a:pt x="201687" y="103052"/>
                    </a:cubicBezTo>
                    <a:cubicBezTo>
                      <a:pt x="199449" y="104251"/>
                      <a:pt x="197210" y="105491"/>
                      <a:pt x="194972" y="106690"/>
                    </a:cubicBezTo>
                    <a:cubicBezTo>
                      <a:pt x="195131" y="102732"/>
                      <a:pt x="195291" y="98775"/>
                      <a:pt x="195571" y="94818"/>
                    </a:cubicBezTo>
                    <a:cubicBezTo>
                      <a:pt x="196011" y="88822"/>
                      <a:pt x="196890" y="82866"/>
                      <a:pt x="198049" y="76950"/>
                    </a:cubicBezTo>
                    <a:cubicBezTo>
                      <a:pt x="199768" y="68515"/>
                      <a:pt x="202007" y="60201"/>
                      <a:pt x="204805" y="52086"/>
                    </a:cubicBezTo>
                    <a:cubicBezTo>
                      <a:pt x="207723" y="43692"/>
                      <a:pt x="211201" y="35457"/>
                      <a:pt x="215078" y="27462"/>
                    </a:cubicBezTo>
                    <a:cubicBezTo>
                      <a:pt x="215038" y="27542"/>
                      <a:pt x="214998" y="27622"/>
                      <a:pt x="214919" y="27742"/>
                    </a:cubicBezTo>
                    <a:cubicBezTo>
                      <a:pt x="217637" y="22226"/>
                      <a:pt x="220555" y="16789"/>
                      <a:pt x="223673" y="11512"/>
                    </a:cubicBezTo>
                    <a:cubicBezTo>
                      <a:pt x="223953" y="11033"/>
                      <a:pt x="223873" y="10393"/>
                      <a:pt x="223393" y="10073"/>
                    </a:cubicBezTo>
                    <a:cubicBezTo>
                      <a:pt x="223233" y="9953"/>
                      <a:pt x="223033" y="9913"/>
                      <a:pt x="222793" y="9913"/>
                    </a:cubicBezTo>
                    <a:cubicBezTo>
                      <a:pt x="222474" y="9913"/>
                      <a:pt x="222114" y="10073"/>
                      <a:pt x="221914" y="10393"/>
                    </a:cubicBezTo>
                    <a:cubicBezTo>
                      <a:pt x="217437" y="17948"/>
                      <a:pt x="213280" y="25743"/>
                      <a:pt x="209482" y="33658"/>
                    </a:cubicBezTo>
                    <a:cubicBezTo>
                      <a:pt x="205524" y="41972"/>
                      <a:pt x="202127" y="50487"/>
                      <a:pt x="199009" y="59161"/>
                    </a:cubicBezTo>
                    <a:cubicBezTo>
                      <a:pt x="197490" y="63358"/>
                      <a:pt x="196171" y="67636"/>
                      <a:pt x="194972" y="71953"/>
                    </a:cubicBezTo>
                    <a:cubicBezTo>
                      <a:pt x="193692" y="76430"/>
                      <a:pt x="192573" y="80987"/>
                      <a:pt x="191614" y="85544"/>
                    </a:cubicBezTo>
                    <a:cubicBezTo>
                      <a:pt x="190734" y="89861"/>
                      <a:pt x="189895" y="94178"/>
                      <a:pt x="189335" y="98535"/>
                    </a:cubicBezTo>
                    <a:cubicBezTo>
                      <a:pt x="188856" y="102333"/>
                      <a:pt x="188696" y="106211"/>
                      <a:pt x="188696" y="110048"/>
                    </a:cubicBezTo>
                    <a:cubicBezTo>
                      <a:pt x="181221" y="114125"/>
                      <a:pt x="173745" y="118203"/>
                      <a:pt x="166270" y="122240"/>
                    </a:cubicBezTo>
                    <a:cubicBezTo>
                      <a:pt x="154478" y="128596"/>
                      <a:pt x="142806" y="135152"/>
                      <a:pt x="131093" y="141707"/>
                    </a:cubicBezTo>
                    <a:cubicBezTo>
                      <a:pt x="130934" y="141787"/>
                      <a:pt x="130774" y="141867"/>
                      <a:pt x="130654" y="141947"/>
                    </a:cubicBezTo>
                    <a:cubicBezTo>
                      <a:pt x="130014" y="139669"/>
                      <a:pt x="129415" y="137390"/>
                      <a:pt x="128895" y="135072"/>
                    </a:cubicBezTo>
                    <a:cubicBezTo>
                      <a:pt x="127976" y="130914"/>
                      <a:pt x="127376" y="126717"/>
                      <a:pt x="127096" y="122480"/>
                    </a:cubicBezTo>
                    <a:cubicBezTo>
                      <a:pt x="126576" y="112446"/>
                      <a:pt x="127536" y="102333"/>
                      <a:pt x="129495" y="92499"/>
                    </a:cubicBezTo>
                    <a:lnTo>
                      <a:pt x="129495" y="92699"/>
                    </a:lnTo>
                    <a:cubicBezTo>
                      <a:pt x="132253" y="79028"/>
                      <a:pt x="136890" y="65837"/>
                      <a:pt x="143006" y="53285"/>
                    </a:cubicBezTo>
                    <a:lnTo>
                      <a:pt x="143006" y="53285"/>
                    </a:lnTo>
                    <a:cubicBezTo>
                      <a:pt x="145364" y="48568"/>
                      <a:pt x="147762" y="43811"/>
                      <a:pt x="150640" y="39334"/>
                    </a:cubicBezTo>
                    <a:cubicBezTo>
                      <a:pt x="151120" y="38575"/>
                      <a:pt x="150441" y="37775"/>
                      <a:pt x="149721" y="37775"/>
                    </a:cubicBezTo>
                    <a:cubicBezTo>
                      <a:pt x="149442" y="37775"/>
                      <a:pt x="149161" y="37895"/>
                      <a:pt x="148962" y="38215"/>
                    </a:cubicBezTo>
                    <a:cubicBezTo>
                      <a:pt x="146484" y="41972"/>
                      <a:pt x="144005" y="45810"/>
                      <a:pt x="141806" y="49728"/>
                    </a:cubicBezTo>
                    <a:cubicBezTo>
                      <a:pt x="139488" y="53885"/>
                      <a:pt x="137409" y="58162"/>
                      <a:pt x="135451" y="62479"/>
                    </a:cubicBezTo>
                    <a:cubicBezTo>
                      <a:pt x="131253" y="71673"/>
                      <a:pt x="127856" y="81227"/>
                      <a:pt x="125297" y="90980"/>
                    </a:cubicBezTo>
                    <a:cubicBezTo>
                      <a:pt x="122779" y="100654"/>
                      <a:pt x="121100" y="110608"/>
                      <a:pt x="120820" y="120641"/>
                    </a:cubicBezTo>
                    <a:cubicBezTo>
                      <a:pt x="120700" y="125518"/>
                      <a:pt x="120860" y="130434"/>
                      <a:pt x="121380" y="135311"/>
                    </a:cubicBezTo>
                    <a:cubicBezTo>
                      <a:pt x="121619" y="137630"/>
                      <a:pt x="122020" y="139948"/>
                      <a:pt x="122579" y="142267"/>
                    </a:cubicBezTo>
                    <a:cubicBezTo>
                      <a:pt x="122859" y="143386"/>
                      <a:pt x="123179" y="144505"/>
                      <a:pt x="123539" y="145625"/>
                    </a:cubicBezTo>
                    <a:cubicBezTo>
                      <a:pt x="123539" y="145665"/>
                      <a:pt x="123539" y="145704"/>
                      <a:pt x="123578" y="145744"/>
                    </a:cubicBezTo>
                    <a:cubicBezTo>
                      <a:pt x="122859" y="145744"/>
                      <a:pt x="122179" y="145984"/>
                      <a:pt x="121579" y="146384"/>
                    </a:cubicBezTo>
                    <a:cubicBezTo>
                      <a:pt x="121100" y="146744"/>
                      <a:pt x="120740" y="147223"/>
                      <a:pt x="120461" y="147743"/>
                    </a:cubicBezTo>
                    <a:cubicBezTo>
                      <a:pt x="112346" y="152340"/>
                      <a:pt x="104231" y="156897"/>
                      <a:pt x="96156" y="161534"/>
                    </a:cubicBezTo>
                    <a:cubicBezTo>
                      <a:pt x="64977" y="179322"/>
                      <a:pt x="33837" y="197310"/>
                      <a:pt x="2938" y="215658"/>
                    </a:cubicBezTo>
                    <a:cubicBezTo>
                      <a:pt x="139" y="217297"/>
                      <a:pt x="-860" y="221015"/>
                      <a:pt x="819" y="223813"/>
                    </a:cubicBezTo>
                    <a:cubicBezTo>
                      <a:pt x="2458" y="226572"/>
                      <a:pt x="6175" y="227611"/>
                      <a:pt x="8974" y="225932"/>
                    </a:cubicBezTo>
                    <a:cubicBezTo>
                      <a:pt x="29680" y="213500"/>
                      <a:pt x="50306" y="201028"/>
                      <a:pt x="71013" y="188636"/>
                    </a:cubicBezTo>
                    <a:cubicBezTo>
                      <a:pt x="75410" y="194232"/>
                      <a:pt x="80447" y="199189"/>
                      <a:pt x="85843" y="203786"/>
                    </a:cubicBezTo>
                    <a:cubicBezTo>
                      <a:pt x="92559" y="209503"/>
                      <a:pt x="100114" y="214339"/>
                      <a:pt x="107829" y="218617"/>
                    </a:cubicBezTo>
                    <a:cubicBezTo>
                      <a:pt x="111547" y="220695"/>
                      <a:pt x="115424" y="222494"/>
                      <a:pt x="119261" y="224293"/>
                    </a:cubicBezTo>
                    <a:cubicBezTo>
                      <a:pt x="123339" y="226171"/>
                      <a:pt x="127456" y="227931"/>
                      <a:pt x="131613" y="229610"/>
                    </a:cubicBezTo>
                    <a:cubicBezTo>
                      <a:pt x="139768" y="232887"/>
                      <a:pt x="148122" y="235725"/>
                      <a:pt x="156477" y="238484"/>
                    </a:cubicBezTo>
                    <a:cubicBezTo>
                      <a:pt x="157116" y="238683"/>
                      <a:pt x="157796" y="238564"/>
                      <a:pt x="158116" y="237884"/>
                    </a:cubicBezTo>
                    <a:cubicBezTo>
                      <a:pt x="158356" y="237364"/>
                      <a:pt x="158156" y="236485"/>
                      <a:pt x="157556" y="236245"/>
                    </a:cubicBezTo>
                    <a:cubicBezTo>
                      <a:pt x="149041" y="233407"/>
                      <a:pt x="140607" y="230249"/>
                      <a:pt x="132373" y="226651"/>
                    </a:cubicBezTo>
                    <a:cubicBezTo>
                      <a:pt x="128095" y="224772"/>
                      <a:pt x="123858" y="222774"/>
                      <a:pt x="119741" y="220575"/>
                    </a:cubicBezTo>
                    <a:cubicBezTo>
                      <a:pt x="115743" y="218457"/>
                      <a:pt x="111826" y="216138"/>
                      <a:pt x="108029" y="213700"/>
                    </a:cubicBezTo>
                    <a:cubicBezTo>
                      <a:pt x="99914" y="208423"/>
                      <a:pt x="92279" y="202387"/>
                      <a:pt x="85723" y="195232"/>
                    </a:cubicBezTo>
                    <a:cubicBezTo>
                      <a:pt x="82765" y="191874"/>
                      <a:pt x="80127" y="188316"/>
                      <a:pt x="77688" y="184599"/>
                    </a:cubicBezTo>
                    <a:cubicBezTo>
                      <a:pt x="93438" y="175205"/>
                      <a:pt x="109268" y="165931"/>
                      <a:pt x="125097" y="156617"/>
                    </a:cubicBezTo>
                    <a:cubicBezTo>
                      <a:pt x="126576" y="158176"/>
                      <a:pt x="128135" y="159655"/>
                      <a:pt x="129734" y="161054"/>
                    </a:cubicBezTo>
                    <a:cubicBezTo>
                      <a:pt x="133212" y="164093"/>
                      <a:pt x="136970" y="166730"/>
                      <a:pt x="140887" y="169169"/>
                    </a:cubicBezTo>
                    <a:cubicBezTo>
                      <a:pt x="144804" y="171568"/>
                      <a:pt x="148842" y="173726"/>
                      <a:pt x="152999" y="175645"/>
                    </a:cubicBezTo>
                    <a:cubicBezTo>
                      <a:pt x="155118" y="176644"/>
                      <a:pt x="157276" y="177444"/>
                      <a:pt x="159475" y="178283"/>
                    </a:cubicBezTo>
                    <a:cubicBezTo>
                      <a:pt x="161673" y="179123"/>
                      <a:pt x="163872" y="179882"/>
                      <a:pt x="166110" y="180642"/>
                    </a:cubicBezTo>
                    <a:cubicBezTo>
                      <a:pt x="170348" y="182121"/>
                      <a:pt x="174665" y="183360"/>
                      <a:pt x="178982" y="184519"/>
                    </a:cubicBezTo>
                    <a:cubicBezTo>
                      <a:pt x="183459" y="185718"/>
                      <a:pt x="187976" y="186917"/>
                      <a:pt x="192533" y="188037"/>
                    </a:cubicBezTo>
                    <a:cubicBezTo>
                      <a:pt x="201167" y="190156"/>
                      <a:pt x="209882" y="191874"/>
                      <a:pt x="218556" y="193633"/>
                    </a:cubicBezTo>
                    <a:cubicBezTo>
                      <a:pt x="219196" y="193753"/>
                      <a:pt x="219835" y="193313"/>
                      <a:pt x="219915" y="192673"/>
                    </a:cubicBezTo>
                    <a:cubicBezTo>
                      <a:pt x="220035" y="192034"/>
                      <a:pt x="219595" y="191434"/>
                      <a:pt x="218956" y="191274"/>
                    </a:cubicBezTo>
                    <a:cubicBezTo>
                      <a:pt x="213240" y="190115"/>
                      <a:pt x="207523" y="188876"/>
                      <a:pt x="201847" y="187517"/>
                    </a:cubicBezTo>
                    <a:cubicBezTo>
                      <a:pt x="195971" y="186118"/>
                      <a:pt x="190095" y="184599"/>
                      <a:pt x="184339" y="182760"/>
                    </a:cubicBezTo>
                    <a:cubicBezTo>
                      <a:pt x="184339" y="182760"/>
                      <a:pt x="184339" y="182760"/>
                      <a:pt x="184379" y="182760"/>
                    </a:cubicBezTo>
                    <a:cubicBezTo>
                      <a:pt x="181221" y="181761"/>
                      <a:pt x="178102" y="180642"/>
                      <a:pt x="175024" y="179402"/>
                    </a:cubicBezTo>
                    <a:cubicBezTo>
                      <a:pt x="171747" y="178123"/>
                      <a:pt x="168509" y="176804"/>
                      <a:pt x="165311" y="175325"/>
                    </a:cubicBezTo>
                    <a:cubicBezTo>
                      <a:pt x="162153" y="173846"/>
                      <a:pt x="159035" y="172247"/>
                      <a:pt x="155957" y="170568"/>
                    </a:cubicBezTo>
                    <a:cubicBezTo>
                      <a:pt x="152919" y="168929"/>
                      <a:pt x="149921" y="167210"/>
                      <a:pt x="147043" y="165331"/>
                    </a:cubicBezTo>
                    <a:cubicBezTo>
                      <a:pt x="141487" y="161654"/>
                      <a:pt x="136290" y="157377"/>
                      <a:pt x="131613" y="152620"/>
                    </a:cubicBezTo>
                    <a:cubicBezTo>
                      <a:pt x="136530" y="149742"/>
                      <a:pt x="141447" y="146784"/>
                      <a:pt x="146364" y="143906"/>
                    </a:cubicBezTo>
                    <a:cubicBezTo>
                      <a:pt x="157916" y="137150"/>
                      <a:pt x="169468" y="130314"/>
                      <a:pt x="181060" y="123599"/>
                    </a:cubicBezTo>
                    <a:cubicBezTo>
                      <a:pt x="184658" y="121480"/>
                      <a:pt x="188336" y="119442"/>
                      <a:pt x="191934" y="117363"/>
                    </a:cubicBezTo>
                    <a:cubicBezTo>
                      <a:pt x="191934" y="117363"/>
                      <a:pt x="191934" y="117403"/>
                      <a:pt x="192013" y="117443"/>
                    </a:cubicBezTo>
                    <a:cubicBezTo>
                      <a:pt x="194852" y="119642"/>
                      <a:pt x="197890" y="121560"/>
                      <a:pt x="201007" y="123319"/>
                    </a:cubicBezTo>
                    <a:cubicBezTo>
                      <a:pt x="204245" y="125118"/>
                      <a:pt x="207603" y="126677"/>
                      <a:pt x="211041" y="128036"/>
                    </a:cubicBezTo>
                    <a:cubicBezTo>
                      <a:pt x="217757" y="130675"/>
                      <a:pt x="224792" y="132393"/>
                      <a:pt x="231867" y="133832"/>
                    </a:cubicBezTo>
                    <a:cubicBezTo>
                      <a:pt x="246298" y="136790"/>
                      <a:pt x="261048" y="137829"/>
                      <a:pt x="275519" y="140668"/>
                    </a:cubicBezTo>
                    <a:cubicBezTo>
                      <a:pt x="276238" y="140788"/>
                      <a:pt x="276958" y="140308"/>
                      <a:pt x="277078" y="139589"/>
                    </a:cubicBezTo>
                    <a:cubicBezTo>
                      <a:pt x="277198" y="138869"/>
                      <a:pt x="276718" y="138190"/>
                      <a:pt x="275998" y="138070"/>
                    </a:cubicBezTo>
                    <a:cubicBezTo>
                      <a:pt x="267284" y="136350"/>
                      <a:pt x="258490" y="135112"/>
                      <a:pt x="249736" y="133712"/>
                    </a:cubicBezTo>
                    <a:cubicBezTo>
                      <a:pt x="240942" y="132273"/>
                      <a:pt x="232107" y="130634"/>
                      <a:pt x="223633" y="127956"/>
                    </a:cubicBezTo>
                    <a:cubicBezTo>
                      <a:pt x="216917" y="125717"/>
                      <a:pt x="210362" y="122879"/>
                      <a:pt x="204325" y="119162"/>
                    </a:cubicBezTo>
                    <a:cubicBezTo>
                      <a:pt x="202007" y="117643"/>
                      <a:pt x="199808" y="115924"/>
                      <a:pt x="197730" y="114125"/>
                    </a:cubicBezTo>
                    <a:cubicBezTo>
                      <a:pt x="203806" y="110648"/>
                      <a:pt x="209882" y="107170"/>
                      <a:pt x="215958" y="103692"/>
                    </a:cubicBezTo>
                    <a:cubicBezTo>
                      <a:pt x="227590" y="97056"/>
                      <a:pt x="239263" y="90501"/>
                      <a:pt x="250975" y="84025"/>
                    </a:cubicBezTo>
                    <a:cubicBezTo>
                      <a:pt x="256531" y="80947"/>
                      <a:pt x="262127" y="77909"/>
                      <a:pt x="267724" y="74871"/>
                    </a:cubicBezTo>
                    <a:cubicBezTo>
                      <a:pt x="271761" y="77429"/>
                      <a:pt x="276118" y="79428"/>
                      <a:pt x="280595" y="80987"/>
                    </a:cubicBezTo>
                    <a:cubicBezTo>
                      <a:pt x="286312" y="82946"/>
                      <a:pt x="292188" y="84225"/>
                      <a:pt x="298144" y="85104"/>
                    </a:cubicBezTo>
                    <a:cubicBezTo>
                      <a:pt x="310176" y="86903"/>
                      <a:pt x="322368" y="86663"/>
                      <a:pt x="334480" y="86024"/>
                    </a:cubicBezTo>
                    <a:cubicBezTo>
                      <a:pt x="335040" y="86024"/>
                      <a:pt x="335439" y="85464"/>
                      <a:pt x="335400" y="84944"/>
                    </a:cubicBezTo>
                    <a:cubicBezTo>
                      <a:pt x="335360" y="84385"/>
                      <a:pt x="334880" y="84025"/>
                      <a:pt x="334320" y="84025"/>
                    </a:cubicBezTo>
                    <a:cubicBezTo>
                      <a:pt x="329083" y="84265"/>
                      <a:pt x="323807" y="84225"/>
                      <a:pt x="318570" y="84025"/>
                    </a:cubicBezTo>
                    <a:cubicBezTo>
                      <a:pt x="313614" y="83785"/>
                      <a:pt x="308657" y="83345"/>
                      <a:pt x="303740" y="82626"/>
                    </a:cubicBezTo>
                    <a:cubicBezTo>
                      <a:pt x="298824" y="81866"/>
                      <a:pt x="293946" y="80747"/>
                      <a:pt x="289150" y="79268"/>
                    </a:cubicBezTo>
                    <a:cubicBezTo>
                      <a:pt x="283713" y="77469"/>
                      <a:pt x="278437" y="75151"/>
                      <a:pt x="273560" y="72073"/>
                    </a:cubicBezTo>
                    <a:cubicBezTo>
                      <a:pt x="273440" y="71993"/>
                      <a:pt x="273360" y="71913"/>
                      <a:pt x="273240" y="71873"/>
                    </a:cubicBezTo>
                    <a:cubicBezTo>
                      <a:pt x="277557" y="69514"/>
                      <a:pt x="281835" y="67196"/>
                      <a:pt x="286112" y="64837"/>
                    </a:cubicBezTo>
                    <a:cubicBezTo>
                      <a:pt x="301782" y="56283"/>
                      <a:pt x="317531" y="47969"/>
                      <a:pt x="333361" y="39774"/>
                    </a:cubicBezTo>
                    <a:cubicBezTo>
                      <a:pt x="334720" y="40214"/>
                      <a:pt x="336039" y="40654"/>
                      <a:pt x="337398" y="41013"/>
                    </a:cubicBezTo>
                    <a:cubicBezTo>
                      <a:pt x="339037" y="41413"/>
                      <a:pt x="340756" y="41772"/>
                      <a:pt x="342435" y="42052"/>
                    </a:cubicBezTo>
                    <a:cubicBezTo>
                      <a:pt x="345952" y="42652"/>
                      <a:pt x="349550" y="42972"/>
                      <a:pt x="353108" y="43132"/>
                    </a:cubicBezTo>
                    <a:cubicBezTo>
                      <a:pt x="360223" y="43411"/>
                      <a:pt x="367339" y="42972"/>
                      <a:pt x="374414" y="42412"/>
                    </a:cubicBezTo>
                    <a:cubicBezTo>
                      <a:pt x="374973" y="42372"/>
                      <a:pt x="375373" y="41852"/>
                      <a:pt x="375333" y="41333"/>
                    </a:cubicBezTo>
                    <a:cubicBezTo>
                      <a:pt x="375293" y="40773"/>
                      <a:pt x="374774" y="40373"/>
                      <a:pt x="374254" y="40413"/>
                    </a:cubicBezTo>
                    <a:cubicBezTo>
                      <a:pt x="372055" y="40573"/>
                      <a:pt x="369857" y="40694"/>
                      <a:pt x="367658" y="40773"/>
                    </a:cubicBezTo>
                    <a:cubicBezTo>
                      <a:pt x="365220" y="40813"/>
                      <a:pt x="362782" y="40773"/>
                      <a:pt x="360343" y="40654"/>
                    </a:cubicBezTo>
                    <a:cubicBezTo>
                      <a:pt x="356266" y="40453"/>
                      <a:pt x="352188" y="40054"/>
                      <a:pt x="348151" y="39374"/>
                    </a:cubicBezTo>
                    <a:cubicBezTo>
                      <a:pt x="344873" y="38854"/>
                      <a:pt x="341635" y="38055"/>
                      <a:pt x="338477" y="37136"/>
                    </a:cubicBezTo>
                    <a:cubicBezTo>
                      <a:pt x="352828" y="29701"/>
                      <a:pt x="367219" y="22305"/>
                      <a:pt x="381729" y="15190"/>
                    </a:cubicBezTo>
                    <a:cubicBezTo>
                      <a:pt x="382848" y="14631"/>
                      <a:pt x="383128" y="13112"/>
                      <a:pt x="382528" y="12112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26"/>
              <p:cNvSpPr/>
              <p:nvPr/>
            </p:nvSpPr>
            <p:spPr>
              <a:xfrm>
                <a:off x="3459220" y="3220913"/>
                <a:ext cx="1499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479" extrusionOk="0">
                    <a:moveTo>
                      <a:pt x="0" y="1439"/>
                    </a:moveTo>
                    <a:cubicBezTo>
                      <a:pt x="240" y="1279"/>
                      <a:pt x="520" y="1119"/>
                      <a:pt x="760" y="959"/>
                    </a:cubicBezTo>
                    <a:cubicBezTo>
                      <a:pt x="760" y="959"/>
                      <a:pt x="800" y="959"/>
                      <a:pt x="840" y="959"/>
                    </a:cubicBezTo>
                    <a:cubicBezTo>
                      <a:pt x="1239" y="639"/>
                      <a:pt x="1599" y="320"/>
                      <a:pt x="1999" y="0"/>
                    </a:cubicBezTo>
                    <a:cubicBezTo>
                      <a:pt x="1319" y="480"/>
                      <a:pt x="680" y="999"/>
                      <a:pt x="0" y="1479"/>
                    </a:cubicBezTo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26"/>
              <p:cNvSpPr/>
              <p:nvPr/>
            </p:nvSpPr>
            <p:spPr>
              <a:xfrm>
                <a:off x="3341387" y="3167968"/>
                <a:ext cx="53789" cy="120401"/>
              </a:xfrm>
              <a:custGeom>
                <a:avLst/>
                <a:gdLst/>
                <a:ahLst/>
                <a:cxnLst/>
                <a:rect l="l" t="t" r="r" b="b"/>
                <a:pathLst>
                  <a:path w="71719" h="160534" extrusionOk="0">
                    <a:moveTo>
                      <a:pt x="52379" y="40"/>
                    </a:moveTo>
                    <a:cubicBezTo>
                      <a:pt x="50180" y="160"/>
                      <a:pt x="47782" y="760"/>
                      <a:pt x="45024" y="1839"/>
                    </a:cubicBezTo>
                    <a:cubicBezTo>
                      <a:pt x="42625" y="2798"/>
                      <a:pt x="40146" y="4237"/>
                      <a:pt x="37429" y="6236"/>
                    </a:cubicBezTo>
                    <a:cubicBezTo>
                      <a:pt x="35070" y="7955"/>
                      <a:pt x="32751" y="10113"/>
                      <a:pt x="29953" y="13151"/>
                    </a:cubicBezTo>
                    <a:cubicBezTo>
                      <a:pt x="24877" y="18668"/>
                      <a:pt x="20520" y="25423"/>
                      <a:pt x="16722" y="33778"/>
                    </a:cubicBezTo>
                    <a:cubicBezTo>
                      <a:pt x="14843" y="37935"/>
                      <a:pt x="13085" y="42612"/>
                      <a:pt x="11166" y="48488"/>
                    </a:cubicBezTo>
                    <a:cubicBezTo>
                      <a:pt x="9527" y="53485"/>
                      <a:pt x="8008" y="58881"/>
                      <a:pt x="6688" y="64558"/>
                    </a:cubicBezTo>
                    <a:cubicBezTo>
                      <a:pt x="1612" y="85584"/>
                      <a:pt x="-587" y="108369"/>
                      <a:pt x="133" y="132353"/>
                    </a:cubicBezTo>
                    <a:cubicBezTo>
                      <a:pt x="413" y="141627"/>
                      <a:pt x="1172" y="151101"/>
                      <a:pt x="2452" y="160535"/>
                    </a:cubicBezTo>
                    <a:cubicBezTo>
                      <a:pt x="14324" y="147423"/>
                      <a:pt x="25276" y="133472"/>
                      <a:pt x="35030" y="118682"/>
                    </a:cubicBezTo>
                    <a:cubicBezTo>
                      <a:pt x="35030" y="118682"/>
                      <a:pt x="35030" y="118682"/>
                      <a:pt x="35030" y="118682"/>
                    </a:cubicBezTo>
                    <a:cubicBezTo>
                      <a:pt x="41186" y="109328"/>
                      <a:pt x="46822" y="99615"/>
                      <a:pt x="51779" y="89581"/>
                    </a:cubicBezTo>
                    <a:cubicBezTo>
                      <a:pt x="56696" y="79628"/>
                      <a:pt x="60973" y="69354"/>
                      <a:pt x="64411" y="58801"/>
                    </a:cubicBezTo>
                    <a:lnTo>
                      <a:pt x="64411" y="58801"/>
                    </a:lnTo>
                    <a:cubicBezTo>
                      <a:pt x="66249" y="53045"/>
                      <a:pt x="67889" y="47209"/>
                      <a:pt x="69208" y="41293"/>
                    </a:cubicBezTo>
                    <a:cubicBezTo>
                      <a:pt x="70007" y="37775"/>
                      <a:pt x="70687" y="34257"/>
                      <a:pt x="71206" y="30660"/>
                    </a:cubicBezTo>
                    <a:cubicBezTo>
                      <a:pt x="71366" y="29421"/>
                      <a:pt x="71526" y="28222"/>
                      <a:pt x="71686" y="26982"/>
                    </a:cubicBezTo>
                    <a:cubicBezTo>
                      <a:pt x="71886" y="21226"/>
                      <a:pt x="71206" y="16229"/>
                      <a:pt x="69568" y="11752"/>
                    </a:cubicBezTo>
                    <a:cubicBezTo>
                      <a:pt x="68688" y="9274"/>
                      <a:pt x="67329" y="6955"/>
                      <a:pt x="65610" y="5117"/>
                    </a:cubicBezTo>
                    <a:cubicBezTo>
                      <a:pt x="63931" y="3278"/>
                      <a:pt x="61892" y="1879"/>
                      <a:pt x="59574" y="999"/>
                    </a:cubicBezTo>
                    <a:cubicBezTo>
                      <a:pt x="57895" y="360"/>
                      <a:pt x="55976" y="0"/>
                      <a:pt x="53738" y="0"/>
                    </a:cubicBezTo>
                    <a:cubicBezTo>
                      <a:pt x="53298" y="0"/>
                      <a:pt x="52858" y="0"/>
                      <a:pt x="52379" y="0"/>
                    </a:cubicBezTo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6"/>
              <p:cNvSpPr/>
              <p:nvPr/>
            </p:nvSpPr>
            <p:spPr>
              <a:xfrm>
                <a:off x="3400189" y="3167908"/>
                <a:ext cx="93231" cy="90780"/>
              </a:xfrm>
              <a:custGeom>
                <a:avLst/>
                <a:gdLst/>
                <a:ahLst/>
                <a:cxnLst/>
                <a:rect l="l" t="t" r="r" b="b"/>
                <a:pathLst>
                  <a:path w="124308" h="121040" extrusionOk="0">
                    <a:moveTo>
                      <a:pt x="89381" y="1599"/>
                    </a:moveTo>
                    <a:cubicBezTo>
                      <a:pt x="83785" y="3238"/>
                      <a:pt x="78268" y="6036"/>
                      <a:pt x="72552" y="10153"/>
                    </a:cubicBezTo>
                    <a:cubicBezTo>
                      <a:pt x="67516" y="13791"/>
                      <a:pt x="62559" y="18348"/>
                      <a:pt x="57003" y="24464"/>
                    </a:cubicBezTo>
                    <a:cubicBezTo>
                      <a:pt x="52366" y="29581"/>
                      <a:pt x="47649" y="35537"/>
                      <a:pt x="42652" y="42692"/>
                    </a:cubicBezTo>
                    <a:cubicBezTo>
                      <a:pt x="38575" y="48488"/>
                      <a:pt x="34457" y="54964"/>
                      <a:pt x="29661" y="63039"/>
                    </a:cubicBezTo>
                    <a:cubicBezTo>
                      <a:pt x="26023" y="69195"/>
                      <a:pt x="22305" y="75950"/>
                      <a:pt x="18228" y="83705"/>
                    </a:cubicBezTo>
                    <a:cubicBezTo>
                      <a:pt x="14750" y="90341"/>
                      <a:pt x="11352" y="97056"/>
                      <a:pt x="7995" y="103772"/>
                    </a:cubicBezTo>
                    <a:lnTo>
                      <a:pt x="5796" y="108169"/>
                    </a:lnTo>
                    <a:cubicBezTo>
                      <a:pt x="4877" y="110008"/>
                      <a:pt x="3957" y="111887"/>
                      <a:pt x="3038" y="113726"/>
                    </a:cubicBezTo>
                    <a:cubicBezTo>
                      <a:pt x="2598" y="114965"/>
                      <a:pt x="2119" y="116204"/>
                      <a:pt x="1599" y="117443"/>
                    </a:cubicBezTo>
                    <a:cubicBezTo>
                      <a:pt x="1079" y="118642"/>
                      <a:pt x="560" y="119841"/>
                      <a:pt x="0" y="121041"/>
                    </a:cubicBezTo>
                    <a:cubicBezTo>
                      <a:pt x="6995" y="116324"/>
                      <a:pt x="14151" y="111767"/>
                      <a:pt x="21306" y="107250"/>
                    </a:cubicBezTo>
                    <a:cubicBezTo>
                      <a:pt x="30540" y="101453"/>
                      <a:pt x="39854" y="95737"/>
                      <a:pt x="49048" y="89861"/>
                    </a:cubicBezTo>
                    <a:cubicBezTo>
                      <a:pt x="58202" y="84025"/>
                      <a:pt x="67236" y="78069"/>
                      <a:pt x="75990" y="71673"/>
                    </a:cubicBezTo>
                    <a:cubicBezTo>
                      <a:pt x="84784" y="65237"/>
                      <a:pt x="93259" y="58442"/>
                      <a:pt x="101293" y="51087"/>
                    </a:cubicBezTo>
                    <a:cubicBezTo>
                      <a:pt x="104572" y="48049"/>
                      <a:pt x="107729" y="44930"/>
                      <a:pt x="110847" y="41733"/>
                    </a:cubicBezTo>
                    <a:cubicBezTo>
                      <a:pt x="114485" y="37495"/>
                      <a:pt x="117203" y="33738"/>
                      <a:pt x="119442" y="30060"/>
                    </a:cubicBezTo>
                    <a:cubicBezTo>
                      <a:pt x="122320" y="25264"/>
                      <a:pt x="123839" y="21186"/>
                      <a:pt x="124238" y="17269"/>
                    </a:cubicBezTo>
                    <a:cubicBezTo>
                      <a:pt x="124638" y="13231"/>
                      <a:pt x="123319" y="9354"/>
                      <a:pt x="120681" y="6676"/>
                    </a:cubicBezTo>
                    <a:cubicBezTo>
                      <a:pt x="116883" y="2758"/>
                      <a:pt x="111407" y="1399"/>
                      <a:pt x="107050" y="600"/>
                    </a:cubicBezTo>
                    <a:cubicBezTo>
                      <a:pt x="104971" y="200"/>
                      <a:pt x="102812" y="0"/>
                      <a:pt x="100614" y="0"/>
                    </a:cubicBezTo>
                    <a:cubicBezTo>
                      <a:pt x="96896" y="0"/>
                      <a:pt x="93099" y="560"/>
                      <a:pt x="89421" y="1639"/>
                    </a:cubicBezTo>
                    <a:moveTo>
                      <a:pt x="101293" y="51127"/>
                    </a:moveTo>
                    <a:lnTo>
                      <a:pt x="101213" y="51207"/>
                    </a:lnTo>
                    <a:lnTo>
                      <a:pt x="101293" y="51127"/>
                    </a:ln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26"/>
              <p:cNvSpPr/>
              <p:nvPr/>
            </p:nvSpPr>
            <p:spPr>
              <a:xfrm>
                <a:off x="3412000" y="3260128"/>
                <a:ext cx="92697" cy="57442"/>
              </a:xfrm>
              <a:custGeom>
                <a:avLst/>
                <a:gdLst/>
                <a:ahLst/>
                <a:cxnLst/>
                <a:rect l="l" t="t" r="r" b="b"/>
                <a:pathLst>
                  <a:path w="123596" h="76589" extrusionOk="0">
                    <a:moveTo>
                      <a:pt x="98776" y="200"/>
                    </a:moveTo>
                    <a:cubicBezTo>
                      <a:pt x="93379" y="520"/>
                      <a:pt x="87663" y="2039"/>
                      <a:pt x="80867" y="4997"/>
                    </a:cubicBezTo>
                    <a:cubicBezTo>
                      <a:pt x="75071" y="7555"/>
                      <a:pt x="69155" y="10953"/>
                      <a:pt x="62239" y="15790"/>
                    </a:cubicBezTo>
                    <a:cubicBezTo>
                      <a:pt x="56443" y="19867"/>
                      <a:pt x="50607" y="24504"/>
                      <a:pt x="43852" y="30500"/>
                    </a:cubicBezTo>
                    <a:cubicBezTo>
                      <a:pt x="38375" y="35297"/>
                      <a:pt x="32779" y="40654"/>
                      <a:pt x="26743" y="46809"/>
                    </a:cubicBezTo>
                    <a:cubicBezTo>
                      <a:pt x="17988" y="55684"/>
                      <a:pt x="9394" y="65237"/>
                      <a:pt x="1159" y="75191"/>
                    </a:cubicBezTo>
                    <a:lnTo>
                      <a:pt x="0" y="76590"/>
                    </a:lnTo>
                    <a:cubicBezTo>
                      <a:pt x="11633" y="74271"/>
                      <a:pt x="23025" y="70833"/>
                      <a:pt x="34258" y="67076"/>
                    </a:cubicBezTo>
                    <a:cubicBezTo>
                      <a:pt x="34178" y="67076"/>
                      <a:pt x="34098" y="67156"/>
                      <a:pt x="33978" y="67156"/>
                    </a:cubicBezTo>
                    <a:cubicBezTo>
                      <a:pt x="40694" y="64877"/>
                      <a:pt x="47409" y="62439"/>
                      <a:pt x="54045" y="60001"/>
                    </a:cubicBezTo>
                    <a:cubicBezTo>
                      <a:pt x="57323" y="58801"/>
                      <a:pt x="60600" y="57562"/>
                      <a:pt x="63878" y="56363"/>
                    </a:cubicBezTo>
                    <a:cubicBezTo>
                      <a:pt x="66797" y="55284"/>
                      <a:pt x="69715" y="54205"/>
                      <a:pt x="72633" y="53045"/>
                    </a:cubicBezTo>
                    <a:cubicBezTo>
                      <a:pt x="78869" y="50607"/>
                      <a:pt x="85024" y="47969"/>
                      <a:pt x="91060" y="44970"/>
                    </a:cubicBezTo>
                    <a:cubicBezTo>
                      <a:pt x="96817" y="42092"/>
                      <a:pt x="102413" y="38894"/>
                      <a:pt x="107770" y="35297"/>
                    </a:cubicBezTo>
                    <a:cubicBezTo>
                      <a:pt x="107770" y="35297"/>
                      <a:pt x="107770" y="35297"/>
                      <a:pt x="107810" y="35297"/>
                    </a:cubicBezTo>
                    <a:cubicBezTo>
                      <a:pt x="107810" y="35297"/>
                      <a:pt x="107810" y="35297"/>
                      <a:pt x="107770" y="35297"/>
                    </a:cubicBezTo>
                    <a:cubicBezTo>
                      <a:pt x="107770" y="35297"/>
                      <a:pt x="107770" y="35297"/>
                      <a:pt x="107770" y="35297"/>
                    </a:cubicBezTo>
                    <a:cubicBezTo>
                      <a:pt x="110048" y="33738"/>
                      <a:pt x="112327" y="32099"/>
                      <a:pt x="114485" y="30420"/>
                    </a:cubicBezTo>
                    <a:cubicBezTo>
                      <a:pt x="117363" y="27942"/>
                      <a:pt x="119442" y="25623"/>
                      <a:pt x="121121" y="23105"/>
                    </a:cubicBezTo>
                    <a:cubicBezTo>
                      <a:pt x="123359" y="19667"/>
                      <a:pt x="124119" y="15990"/>
                      <a:pt x="123239" y="12672"/>
                    </a:cubicBezTo>
                    <a:cubicBezTo>
                      <a:pt x="122280" y="9234"/>
                      <a:pt x="119562" y="6236"/>
                      <a:pt x="114845" y="3518"/>
                    </a:cubicBezTo>
                    <a:cubicBezTo>
                      <a:pt x="110848" y="1239"/>
                      <a:pt x="106011" y="0"/>
                      <a:pt x="100854" y="0"/>
                    </a:cubicBezTo>
                    <a:cubicBezTo>
                      <a:pt x="100215" y="0"/>
                      <a:pt x="99535" y="0"/>
                      <a:pt x="98856" y="40"/>
                    </a:cubicBezTo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26"/>
              <p:cNvSpPr/>
              <p:nvPr/>
            </p:nvSpPr>
            <p:spPr>
              <a:xfrm>
                <a:off x="3437094" y="3311544"/>
                <a:ext cx="1918" cy="659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879" extrusionOk="0">
                    <a:moveTo>
                      <a:pt x="0" y="839"/>
                    </a:moveTo>
                    <a:cubicBezTo>
                      <a:pt x="280" y="799"/>
                      <a:pt x="520" y="719"/>
                      <a:pt x="800" y="680"/>
                    </a:cubicBezTo>
                    <a:lnTo>
                      <a:pt x="2558" y="0"/>
                    </a:lnTo>
                    <a:cubicBezTo>
                      <a:pt x="1719" y="280"/>
                      <a:pt x="840" y="560"/>
                      <a:pt x="0" y="879"/>
                    </a:cubicBezTo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6"/>
              <p:cNvSpPr/>
              <p:nvPr/>
            </p:nvSpPr>
            <p:spPr>
              <a:xfrm>
                <a:off x="3415958" y="3318199"/>
                <a:ext cx="5456" cy="1439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918" extrusionOk="0">
                    <a:moveTo>
                      <a:pt x="4477" y="640"/>
                    </a:moveTo>
                    <a:cubicBezTo>
                      <a:pt x="2998" y="1079"/>
                      <a:pt x="1479" y="1519"/>
                      <a:pt x="0" y="1919"/>
                    </a:cubicBezTo>
                    <a:cubicBezTo>
                      <a:pt x="1519" y="1599"/>
                      <a:pt x="2998" y="1279"/>
                      <a:pt x="4477" y="919"/>
                    </a:cubicBezTo>
                    <a:cubicBezTo>
                      <a:pt x="5396" y="600"/>
                      <a:pt x="6356" y="320"/>
                      <a:pt x="7275" y="0"/>
                    </a:cubicBezTo>
                    <a:cubicBezTo>
                      <a:pt x="6316" y="240"/>
                      <a:pt x="5396" y="440"/>
                      <a:pt x="4437" y="640"/>
                    </a:cubicBezTo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26"/>
              <p:cNvSpPr/>
              <p:nvPr/>
            </p:nvSpPr>
            <p:spPr>
              <a:xfrm>
                <a:off x="2346601" y="3396149"/>
                <a:ext cx="491756" cy="605003"/>
              </a:xfrm>
              <a:custGeom>
                <a:avLst/>
                <a:gdLst/>
                <a:ahLst/>
                <a:cxnLst/>
                <a:rect l="l" t="t" r="r" b="b"/>
                <a:pathLst>
                  <a:path w="655675" h="806670" extrusionOk="0">
                    <a:moveTo>
                      <a:pt x="3983" y="120"/>
                    </a:moveTo>
                    <a:cubicBezTo>
                      <a:pt x="3263" y="120"/>
                      <a:pt x="2624" y="280"/>
                      <a:pt x="2024" y="640"/>
                    </a:cubicBezTo>
                    <a:cubicBezTo>
                      <a:pt x="1105" y="1159"/>
                      <a:pt x="425" y="2039"/>
                      <a:pt x="145" y="3078"/>
                    </a:cubicBezTo>
                    <a:cubicBezTo>
                      <a:pt x="-135" y="4117"/>
                      <a:pt x="-15" y="5237"/>
                      <a:pt x="545" y="6196"/>
                    </a:cubicBezTo>
                    <a:cubicBezTo>
                      <a:pt x="1025" y="6995"/>
                      <a:pt x="1944" y="7875"/>
                      <a:pt x="2983" y="8075"/>
                    </a:cubicBezTo>
                    <a:cubicBezTo>
                      <a:pt x="11538" y="9514"/>
                      <a:pt x="20132" y="11992"/>
                      <a:pt x="29206" y="15710"/>
                    </a:cubicBezTo>
                    <a:cubicBezTo>
                      <a:pt x="41158" y="20906"/>
                      <a:pt x="52791" y="27782"/>
                      <a:pt x="63863" y="36216"/>
                    </a:cubicBezTo>
                    <a:cubicBezTo>
                      <a:pt x="75136" y="45051"/>
                      <a:pt x="85130" y="54924"/>
                      <a:pt x="93484" y="65637"/>
                    </a:cubicBezTo>
                    <a:cubicBezTo>
                      <a:pt x="97241" y="70554"/>
                      <a:pt x="100679" y="75711"/>
                      <a:pt x="103677" y="80907"/>
                    </a:cubicBezTo>
                    <a:cubicBezTo>
                      <a:pt x="104437" y="82226"/>
                      <a:pt x="105156" y="83585"/>
                      <a:pt x="105796" y="84944"/>
                    </a:cubicBezTo>
                    <a:cubicBezTo>
                      <a:pt x="94124" y="87623"/>
                      <a:pt x="83730" y="92459"/>
                      <a:pt x="74976" y="99255"/>
                    </a:cubicBezTo>
                    <a:cubicBezTo>
                      <a:pt x="71498" y="101933"/>
                      <a:pt x="68221" y="105051"/>
                      <a:pt x="65183" y="108449"/>
                    </a:cubicBezTo>
                    <a:cubicBezTo>
                      <a:pt x="62584" y="111447"/>
                      <a:pt x="60466" y="114325"/>
                      <a:pt x="58827" y="117243"/>
                    </a:cubicBezTo>
                    <a:cubicBezTo>
                      <a:pt x="56109" y="122000"/>
                      <a:pt x="54070" y="127716"/>
                      <a:pt x="52711" y="134232"/>
                    </a:cubicBezTo>
                    <a:cubicBezTo>
                      <a:pt x="51432" y="140428"/>
                      <a:pt x="50952" y="146904"/>
                      <a:pt x="51232" y="153459"/>
                    </a:cubicBezTo>
                    <a:cubicBezTo>
                      <a:pt x="51511" y="159935"/>
                      <a:pt x="52671" y="166131"/>
                      <a:pt x="54670" y="171847"/>
                    </a:cubicBezTo>
                    <a:cubicBezTo>
                      <a:pt x="56668" y="177684"/>
                      <a:pt x="59586" y="182720"/>
                      <a:pt x="63304" y="186797"/>
                    </a:cubicBezTo>
                    <a:cubicBezTo>
                      <a:pt x="66901" y="190795"/>
                      <a:pt x="71898" y="193713"/>
                      <a:pt x="77295" y="195032"/>
                    </a:cubicBezTo>
                    <a:cubicBezTo>
                      <a:pt x="79413" y="195552"/>
                      <a:pt x="81692" y="195831"/>
                      <a:pt x="84050" y="195831"/>
                    </a:cubicBezTo>
                    <a:cubicBezTo>
                      <a:pt x="87928" y="195831"/>
                      <a:pt x="92085" y="195112"/>
                      <a:pt x="96442" y="193713"/>
                    </a:cubicBezTo>
                    <a:cubicBezTo>
                      <a:pt x="103717" y="191394"/>
                      <a:pt x="109833" y="187677"/>
                      <a:pt x="114590" y="182680"/>
                    </a:cubicBezTo>
                    <a:cubicBezTo>
                      <a:pt x="122945" y="173926"/>
                      <a:pt x="127342" y="160814"/>
                      <a:pt x="127701" y="143626"/>
                    </a:cubicBezTo>
                    <a:cubicBezTo>
                      <a:pt x="127821" y="136790"/>
                      <a:pt x="127182" y="129475"/>
                      <a:pt x="125663" y="120561"/>
                    </a:cubicBezTo>
                    <a:cubicBezTo>
                      <a:pt x="124464" y="113526"/>
                      <a:pt x="122625" y="106131"/>
                      <a:pt x="120147" y="98655"/>
                    </a:cubicBezTo>
                    <a:cubicBezTo>
                      <a:pt x="119307" y="96017"/>
                      <a:pt x="118348" y="93419"/>
                      <a:pt x="117348" y="90860"/>
                    </a:cubicBezTo>
                    <a:cubicBezTo>
                      <a:pt x="121666" y="90461"/>
                      <a:pt x="125943" y="90261"/>
                      <a:pt x="129980" y="90261"/>
                    </a:cubicBezTo>
                    <a:cubicBezTo>
                      <a:pt x="134857" y="90261"/>
                      <a:pt x="139814" y="90581"/>
                      <a:pt x="144770" y="91180"/>
                    </a:cubicBezTo>
                    <a:cubicBezTo>
                      <a:pt x="154724" y="92579"/>
                      <a:pt x="163958" y="95018"/>
                      <a:pt x="172272" y="98455"/>
                    </a:cubicBezTo>
                    <a:cubicBezTo>
                      <a:pt x="179108" y="101453"/>
                      <a:pt x="185584" y="105211"/>
                      <a:pt x="191540" y="109648"/>
                    </a:cubicBezTo>
                    <a:lnTo>
                      <a:pt x="191939" y="109888"/>
                    </a:lnTo>
                    <a:lnTo>
                      <a:pt x="191939" y="109888"/>
                    </a:lnTo>
                    <a:cubicBezTo>
                      <a:pt x="191939" y="109888"/>
                      <a:pt x="192139" y="110008"/>
                      <a:pt x="192139" y="110008"/>
                    </a:cubicBezTo>
                    <a:lnTo>
                      <a:pt x="192139" y="110008"/>
                    </a:lnTo>
                    <a:cubicBezTo>
                      <a:pt x="192139" y="110008"/>
                      <a:pt x="192339" y="110168"/>
                      <a:pt x="192339" y="110168"/>
                    </a:cubicBezTo>
                    <a:cubicBezTo>
                      <a:pt x="198015" y="114805"/>
                      <a:pt x="203252" y="120081"/>
                      <a:pt x="207889" y="125917"/>
                    </a:cubicBezTo>
                    <a:cubicBezTo>
                      <a:pt x="212926" y="132513"/>
                      <a:pt x="217283" y="139908"/>
                      <a:pt x="220760" y="147903"/>
                    </a:cubicBezTo>
                    <a:cubicBezTo>
                      <a:pt x="224318" y="156577"/>
                      <a:pt x="226797" y="165692"/>
                      <a:pt x="228116" y="175085"/>
                    </a:cubicBezTo>
                    <a:cubicBezTo>
                      <a:pt x="229315" y="184759"/>
                      <a:pt x="229315" y="194633"/>
                      <a:pt x="228116" y="204386"/>
                    </a:cubicBezTo>
                    <a:lnTo>
                      <a:pt x="228356" y="203946"/>
                    </a:lnTo>
                    <a:cubicBezTo>
                      <a:pt x="226797" y="213980"/>
                      <a:pt x="224118" y="223693"/>
                      <a:pt x="220241" y="232847"/>
                    </a:cubicBezTo>
                    <a:cubicBezTo>
                      <a:pt x="216723" y="240762"/>
                      <a:pt x="212126" y="248557"/>
                      <a:pt x="206730" y="255712"/>
                    </a:cubicBezTo>
                    <a:cubicBezTo>
                      <a:pt x="194698" y="271022"/>
                      <a:pt x="179548" y="283694"/>
                      <a:pt x="164917" y="295926"/>
                    </a:cubicBezTo>
                    <a:lnTo>
                      <a:pt x="160280" y="299803"/>
                    </a:lnTo>
                    <a:cubicBezTo>
                      <a:pt x="152405" y="306439"/>
                      <a:pt x="144051" y="313634"/>
                      <a:pt x="136216" y="321549"/>
                    </a:cubicBezTo>
                    <a:cubicBezTo>
                      <a:pt x="129381" y="328505"/>
                      <a:pt x="122545" y="336699"/>
                      <a:pt x="115390" y="346652"/>
                    </a:cubicBezTo>
                    <a:cubicBezTo>
                      <a:pt x="103038" y="363681"/>
                      <a:pt x="93044" y="382709"/>
                      <a:pt x="85729" y="403215"/>
                    </a:cubicBezTo>
                    <a:cubicBezTo>
                      <a:pt x="78894" y="422323"/>
                      <a:pt x="74736" y="443069"/>
                      <a:pt x="73377" y="464975"/>
                    </a:cubicBezTo>
                    <a:cubicBezTo>
                      <a:pt x="72138" y="485202"/>
                      <a:pt x="73737" y="506708"/>
                      <a:pt x="78134" y="528933"/>
                    </a:cubicBezTo>
                    <a:cubicBezTo>
                      <a:pt x="81452" y="545682"/>
                      <a:pt x="86449" y="562231"/>
                      <a:pt x="93004" y="578181"/>
                    </a:cubicBezTo>
                    <a:cubicBezTo>
                      <a:pt x="99160" y="593171"/>
                      <a:pt x="106795" y="607681"/>
                      <a:pt x="115670" y="621313"/>
                    </a:cubicBezTo>
                    <a:cubicBezTo>
                      <a:pt x="124064" y="634184"/>
                      <a:pt x="134017" y="646776"/>
                      <a:pt x="145250" y="658728"/>
                    </a:cubicBezTo>
                    <a:cubicBezTo>
                      <a:pt x="165677" y="680513"/>
                      <a:pt x="191060" y="700341"/>
                      <a:pt x="220720" y="717689"/>
                    </a:cubicBezTo>
                    <a:cubicBezTo>
                      <a:pt x="247343" y="733279"/>
                      <a:pt x="276884" y="746510"/>
                      <a:pt x="311141" y="758183"/>
                    </a:cubicBezTo>
                    <a:cubicBezTo>
                      <a:pt x="340922" y="768336"/>
                      <a:pt x="372661" y="776571"/>
                      <a:pt x="408198" y="783286"/>
                    </a:cubicBezTo>
                    <a:cubicBezTo>
                      <a:pt x="438578" y="789042"/>
                      <a:pt x="470237" y="793280"/>
                      <a:pt x="504974" y="796278"/>
                    </a:cubicBezTo>
                    <a:cubicBezTo>
                      <a:pt x="533595" y="798756"/>
                      <a:pt x="562736" y="800635"/>
                      <a:pt x="588439" y="802274"/>
                    </a:cubicBezTo>
                    <a:lnTo>
                      <a:pt x="591797" y="802513"/>
                    </a:lnTo>
                    <a:cubicBezTo>
                      <a:pt x="611424" y="803793"/>
                      <a:pt x="631691" y="805112"/>
                      <a:pt x="651598" y="806671"/>
                    </a:cubicBezTo>
                    <a:cubicBezTo>
                      <a:pt x="653996" y="806671"/>
                      <a:pt x="655675" y="804512"/>
                      <a:pt x="655675" y="802593"/>
                    </a:cubicBezTo>
                    <a:cubicBezTo>
                      <a:pt x="655675" y="801514"/>
                      <a:pt x="655235" y="800475"/>
                      <a:pt x="654476" y="799716"/>
                    </a:cubicBezTo>
                    <a:cubicBezTo>
                      <a:pt x="653716" y="798996"/>
                      <a:pt x="652837" y="798636"/>
                      <a:pt x="651598" y="798516"/>
                    </a:cubicBezTo>
                    <a:cubicBezTo>
                      <a:pt x="631291" y="796957"/>
                      <a:pt x="610625" y="795598"/>
                      <a:pt x="590598" y="794279"/>
                    </a:cubicBezTo>
                    <a:lnTo>
                      <a:pt x="586920" y="794039"/>
                    </a:lnTo>
                    <a:cubicBezTo>
                      <a:pt x="570651" y="792960"/>
                      <a:pt x="554342" y="791920"/>
                      <a:pt x="538072" y="790761"/>
                    </a:cubicBezTo>
                    <a:cubicBezTo>
                      <a:pt x="511969" y="788882"/>
                      <a:pt x="483908" y="786604"/>
                      <a:pt x="455726" y="782807"/>
                    </a:cubicBezTo>
                    <a:lnTo>
                      <a:pt x="456206" y="783046"/>
                    </a:lnTo>
                    <a:cubicBezTo>
                      <a:pt x="387131" y="773492"/>
                      <a:pt x="328170" y="758223"/>
                      <a:pt x="275964" y="736237"/>
                    </a:cubicBezTo>
                    <a:cubicBezTo>
                      <a:pt x="241867" y="721687"/>
                      <a:pt x="211686" y="704418"/>
                      <a:pt x="186223" y="684910"/>
                    </a:cubicBezTo>
                    <a:cubicBezTo>
                      <a:pt x="166076" y="669281"/>
                      <a:pt x="148488" y="651813"/>
                      <a:pt x="133898" y="633065"/>
                    </a:cubicBezTo>
                    <a:cubicBezTo>
                      <a:pt x="120786" y="615916"/>
                      <a:pt x="109873" y="597288"/>
                      <a:pt x="101479" y="577701"/>
                    </a:cubicBezTo>
                    <a:cubicBezTo>
                      <a:pt x="92525" y="556315"/>
                      <a:pt x="86369" y="533530"/>
                      <a:pt x="83171" y="510065"/>
                    </a:cubicBezTo>
                    <a:cubicBezTo>
                      <a:pt x="80532" y="489439"/>
                      <a:pt x="80492" y="469013"/>
                      <a:pt x="83011" y="449305"/>
                    </a:cubicBezTo>
                    <a:cubicBezTo>
                      <a:pt x="85609" y="430238"/>
                      <a:pt x="90686" y="411610"/>
                      <a:pt x="98041" y="393942"/>
                    </a:cubicBezTo>
                    <a:cubicBezTo>
                      <a:pt x="105436" y="376753"/>
                      <a:pt x="115070" y="360324"/>
                      <a:pt x="126742" y="345094"/>
                    </a:cubicBezTo>
                    <a:cubicBezTo>
                      <a:pt x="130060" y="340816"/>
                      <a:pt x="133418" y="336779"/>
                      <a:pt x="136656" y="333102"/>
                    </a:cubicBezTo>
                    <a:cubicBezTo>
                      <a:pt x="139973" y="329384"/>
                      <a:pt x="143691" y="325587"/>
                      <a:pt x="148408" y="321149"/>
                    </a:cubicBezTo>
                    <a:cubicBezTo>
                      <a:pt x="155523" y="314434"/>
                      <a:pt x="163158" y="308078"/>
                      <a:pt x="170513" y="301882"/>
                    </a:cubicBezTo>
                    <a:lnTo>
                      <a:pt x="172952" y="299843"/>
                    </a:lnTo>
                    <a:cubicBezTo>
                      <a:pt x="190260" y="285373"/>
                      <a:pt x="205530" y="271982"/>
                      <a:pt x="217243" y="255073"/>
                    </a:cubicBezTo>
                    <a:cubicBezTo>
                      <a:pt x="226237" y="242081"/>
                      <a:pt x="232513" y="226612"/>
                      <a:pt x="235431" y="210262"/>
                    </a:cubicBezTo>
                    <a:cubicBezTo>
                      <a:pt x="238189" y="194792"/>
                      <a:pt x="237749" y="178963"/>
                      <a:pt x="234192" y="163253"/>
                    </a:cubicBezTo>
                    <a:cubicBezTo>
                      <a:pt x="230794" y="148183"/>
                      <a:pt x="224078" y="133832"/>
                      <a:pt x="214764" y="121640"/>
                    </a:cubicBezTo>
                    <a:cubicBezTo>
                      <a:pt x="205131" y="109089"/>
                      <a:pt x="192539" y="98975"/>
                      <a:pt x="178388" y="92379"/>
                    </a:cubicBezTo>
                    <a:cubicBezTo>
                      <a:pt x="171033" y="88942"/>
                      <a:pt x="163038" y="86383"/>
                      <a:pt x="153964" y="84505"/>
                    </a:cubicBezTo>
                    <a:cubicBezTo>
                      <a:pt x="146049" y="82906"/>
                      <a:pt x="137855" y="82106"/>
                      <a:pt x="129660" y="82106"/>
                    </a:cubicBezTo>
                    <a:cubicBezTo>
                      <a:pt x="128541" y="82106"/>
                      <a:pt x="127422" y="82106"/>
                      <a:pt x="126302" y="82106"/>
                    </a:cubicBezTo>
                    <a:cubicBezTo>
                      <a:pt x="122065" y="82266"/>
                      <a:pt x="117948" y="82626"/>
                      <a:pt x="113990" y="83186"/>
                    </a:cubicBezTo>
                    <a:cubicBezTo>
                      <a:pt x="113591" y="82226"/>
                      <a:pt x="113111" y="81227"/>
                      <a:pt x="112631" y="80268"/>
                    </a:cubicBezTo>
                    <a:cubicBezTo>
                      <a:pt x="109194" y="73352"/>
                      <a:pt x="104637" y="66516"/>
                      <a:pt x="97921" y="58042"/>
                    </a:cubicBezTo>
                    <a:cubicBezTo>
                      <a:pt x="91725" y="50247"/>
                      <a:pt x="84210" y="42532"/>
                      <a:pt x="75616" y="35177"/>
                    </a:cubicBezTo>
                    <a:cubicBezTo>
                      <a:pt x="67501" y="28262"/>
                      <a:pt x="58627" y="21986"/>
                      <a:pt x="49233" y="16509"/>
                    </a:cubicBezTo>
                    <a:cubicBezTo>
                      <a:pt x="42637" y="12672"/>
                      <a:pt x="35362" y="9234"/>
                      <a:pt x="27567" y="6236"/>
                    </a:cubicBezTo>
                    <a:cubicBezTo>
                      <a:pt x="20452" y="3478"/>
                      <a:pt x="12897" y="1399"/>
                      <a:pt x="5222" y="120"/>
                    </a:cubicBezTo>
                    <a:cubicBezTo>
                      <a:pt x="4822" y="40"/>
                      <a:pt x="4462" y="0"/>
                      <a:pt x="4063" y="0"/>
                    </a:cubicBezTo>
                    <a:moveTo>
                      <a:pt x="95163" y="96776"/>
                    </a:moveTo>
                    <a:cubicBezTo>
                      <a:pt x="95163" y="96776"/>
                      <a:pt x="95163" y="96776"/>
                      <a:pt x="95163" y="96776"/>
                    </a:cubicBezTo>
                    <a:cubicBezTo>
                      <a:pt x="95163" y="96776"/>
                      <a:pt x="95203" y="96776"/>
                      <a:pt x="95203" y="96776"/>
                    </a:cubicBezTo>
                    <a:cubicBezTo>
                      <a:pt x="99920" y="94898"/>
                      <a:pt x="104637" y="93419"/>
                      <a:pt x="109314" y="92419"/>
                    </a:cubicBezTo>
                    <a:cubicBezTo>
                      <a:pt x="113791" y="103772"/>
                      <a:pt x="116909" y="115644"/>
                      <a:pt x="118588" y="127716"/>
                    </a:cubicBezTo>
                    <a:cubicBezTo>
                      <a:pt x="119707" y="136990"/>
                      <a:pt x="119827" y="145225"/>
                      <a:pt x="118907" y="152900"/>
                    </a:cubicBezTo>
                    <a:cubicBezTo>
                      <a:pt x="118188" y="158016"/>
                      <a:pt x="116988" y="162574"/>
                      <a:pt x="115270" y="166850"/>
                    </a:cubicBezTo>
                    <a:cubicBezTo>
                      <a:pt x="113911" y="169849"/>
                      <a:pt x="112392" y="172487"/>
                      <a:pt x="110633" y="174845"/>
                    </a:cubicBezTo>
                    <a:cubicBezTo>
                      <a:pt x="109074" y="176804"/>
                      <a:pt x="107315" y="178563"/>
                      <a:pt x="105276" y="180242"/>
                    </a:cubicBezTo>
                    <a:cubicBezTo>
                      <a:pt x="102998" y="181921"/>
                      <a:pt x="100400" y="183440"/>
                      <a:pt x="97361" y="184759"/>
                    </a:cubicBezTo>
                    <a:cubicBezTo>
                      <a:pt x="93884" y="186118"/>
                      <a:pt x="90726" y="186997"/>
                      <a:pt x="87648" y="187477"/>
                    </a:cubicBezTo>
                    <a:cubicBezTo>
                      <a:pt x="86488" y="187597"/>
                      <a:pt x="85329" y="187677"/>
                      <a:pt x="84210" y="187677"/>
                    </a:cubicBezTo>
                    <a:cubicBezTo>
                      <a:pt x="83251" y="187677"/>
                      <a:pt x="82291" y="187637"/>
                      <a:pt x="81332" y="187557"/>
                    </a:cubicBezTo>
                    <a:cubicBezTo>
                      <a:pt x="79693" y="187317"/>
                      <a:pt x="77974" y="186877"/>
                      <a:pt x="76295" y="186198"/>
                    </a:cubicBezTo>
                    <a:cubicBezTo>
                      <a:pt x="74736" y="185478"/>
                      <a:pt x="73257" y="184639"/>
                      <a:pt x="71978" y="183680"/>
                    </a:cubicBezTo>
                    <a:cubicBezTo>
                      <a:pt x="70499" y="182440"/>
                      <a:pt x="69060" y="181041"/>
                      <a:pt x="67741" y="179442"/>
                    </a:cubicBezTo>
                    <a:cubicBezTo>
                      <a:pt x="65982" y="177044"/>
                      <a:pt x="64503" y="174446"/>
                      <a:pt x="63264" y="171488"/>
                    </a:cubicBezTo>
                    <a:cubicBezTo>
                      <a:pt x="61705" y="167490"/>
                      <a:pt x="60626" y="163293"/>
                      <a:pt x="59946" y="158696"/>
                    </a:cubicBezTo>
                    <a:cubicBezTo>
                      <a:pt x="59187" y="152700"/>
                      <a:pt x="59227" y="146584"/>
                      <a:pt x="59946" y="140548"/>
                    </a:cubicBezTo>
                    <a:cubicBezTo>
                      <a:pt x="60785" y="134951"/>
                      <a:pt x="62105" y="129995"/>
                      <a:pt x="63983" y="125318"/>
                    </a:cubicBezTo>
                    <a:cubicBezTo>
                      <a:pt x="65422" y="122120"/>
                      <a:pt x="67061" y="119322"/>
                      <a:pt x="69020" y="116684"/>
                    </a:cubicBezTo>
                    <a:cubicBezTo>
                      <a:pt x="72418" y="112446"/>
                      <a:pt x="76255" y="108649"/>
                      <a:pt x="80373" y="105371"/>
                    </a:cubicBezTo>
                    <a:cubicBezTo>
                      <a:pt x="84850" y="102053"/>
                      <a:pt x="89806" y="99175"/>
                      <a:pt x="95123" y="96816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26"/>
              <p:cNvSpPr/>
              <p:nvPr/>
            </p:nvSpPr>
            <p:spPr>
              <a:xfrm>
                <a:off x="3153816" y="3836619"/>
                <a:ext cx="339241" cy="245209"/>
              </a:xfrm>
              <a:custGeom>
                <a:avLst/>
                <a:gdLst/>
                <a:ahLst/>
                <a:cxnLst/>
                <a:rect l="l" t="t" r="r" b="b"/>
                <a:pathLst>
                  <a:path w="452322" h="326945" extrusionOk="0">
                    <a:moveTo>
                      <a:pt x="243633" y="0"/>
                    </a:moveTo>
                    <a:cubicBezTo>
                      <a:pt x="240395" y="0"/>
                      <a:pt x="237157" y="80"/>
                      <a:pt x="233919" y="200"/>
                    </a:cubicBezTo>
                    <a:cubicBezTo>
                      <a:pt x="221607" y="719"/>
                      <a:pt x="208775" y="2119"/>
                      <a:pt x="195784" y="4397"/>
                    </a:cubicBezTo>
                    <a:cubicBezTo>
                      <a:pt x="172959" y="8434"/>
                      <a:pt x="148895" y="15669"/>
                      <a:pt x="124271" y="25863"/>
                    </a:cubicBezTo>
                    <a:cubicBezTo>
                      <a:pt x="103844" y="34297"/>
                      <a:pt x="82739" y="44970"/>
                      <a:pt x="57874" y="59401"/>
                    </a:cubicBezTo>
                    <a:cubicBezTo>
                      <a:pt x="39007" y="70354"/>
                      <a:pt x="20859" y="81786"/>
                      <a:pt x="2351" y="93539"/>
                    </a:cubicBezTo>
                    <a:cubicBezTo>
                      <a:pt x="1512" y="94058"/>
                      <a:pt x="712" y="94658"/>
                      <a:pt x="273" y="95817"/>
                    </a:cubicBezTo>
                    <a:cubicBezTo>
                      <a:pt x="-127" y="96856"/>
                      <a:pt x="-87" y="97976"/>
                      <a:pt x="393" y="98975"/>
                    </a:cubicBezTo>
                    <a:cubicBezTo>
                      <a:pt x="832" y="99934"/>
                      <a:pt x="1672" y="100694"/>
                      <a:pt x="2671" y="101054"/>
                    </a:cubicBezTo>
                    <a:cubicBezTo>
                      <a:pt x="3111" y="101213"/>
                      <a:pt x="3670" y="101333"/>
                      <a:pt x="4190" y="101333"/>
                    </a:cubicBezTo>
                    <a:cubicBezTo>
                      <a:pt x="4870" y="101333"/>
                      <a:pt x="5389" y="101213"/>
                      <a:pt x="5829" y="100934"/>
                    </a:cubicBezTo>
                    <a:cubicBezTo>
                      <a:pt x="44963" y="76070"/>
                      <a:pt x="89254" y="48009"/>
                      <a:pt x="137382" y="29421"/>
                    </a:cubicBezTo>
                    <a:cubicBezTo>
                      <a:pt x="144138" y="26782"/>
                      <a:pt x="151214" y="24344"/>
                      <a:pt x="158329" y="22066"/>
                    </a:cubicBezTo>
                    <a:lnTo>
                      <a:pt x="157809" y="22066"/>
                    </a:lnTo>
                    <a:cubicBezTo>
                      <a:pt x="183832" y="14071"/>
                      <a:pt x="209775" y="9434"/>
                      <a:pt x="234918" y="8314"/>
                    </a:cubicBezTo>
                    <a:cubicBezTo>
                      <a:pt x="237477" y="8194"/>
                      <a:pt x="240075" y="8154"/>
                      <a:pt x="242674" y="8154"/>
                    </a:cubicBezTo>
                    <a:cubicBezTo>
                      <a:pt x="257024" y="8154"/>
                      <a:pt x="271215" y="9713"/>
                      <a:pt x="284806" y="12791"/>
                    </a:cubicBezTo>
                    <a:cubicBezTo>
                      <a:pt x="298597" y="16030"/>
                      <a:pt x="311548" y="20746"/>
                      <a:pt x="323340" y="26822"/>
                    </a:cubicBezTo>
                    <a:lnTo>
                      <a:pt x="323740" y="27022"/>
                    </a:lnTo>
                    <a:cubicBezTo>
                      <a:pt x="333734" y="32339"/>
                      <a:pt x="342848" y="38694"/>
                      <a:pt x="350563" y="45730"/>
                    </a:cubicBezTo>
                    <a:cubicBezTo>
                      <a:pt x="357159" y="51846"/>
                      <a:pt x="362915" y="58602"/>
                      <a:pt x="367632" y="65837"/>
                    </a:cubicBezTo>
                    <a:cubicBezTo>
                      <a:pt x="371789" y="72432"/>
                      <a:pt x="375107" y="79428"/>
                      <a:pt x="377465" y="86623"/>
                    </a:cubicBezTo>
                    <a:cubicBezTo>
                      <a:pt x="379743" y="93978"/>
                      <a:pt x="381063" y="101653"/>
                      <a:pt x="381382" y="109408"/>
                    </a:cubicBezTo>
                    <a:cubicBezTo>
                      <a:pt x="381582" y="117403"/>
                      <a:pt x="380783" y="125518"/>
                      <a:pt x="378984" y="133672"/>
                    </a:cubicBezTo>
                    <a:lnTo>
                      <a:pt x="378904" y="134072"/>
                    </a:lnTo>
                    <a:cubicBezTo>
                      <a:pt x="376586" y="143826"/>
                      <a:pt x="372708" y="153979"/>
                      <a:pt x="367512" y="163972"/>
                    </a:cubicBezTo>
                    <a:cubicBezTo>
                      <a:pt x="365153" y="168370"/>
                      <a:pt x="362635" y="172527"/>
                      <a:pt x="359317" y="177803"/>
                    </a:cubicBezTo>
                    <a:cubicBezTo>
                      <a:pt x="356838" y="181761"/>
                      <a:pt x="354400" y="185758"/>
                      <a:pt x="352042" y="189795"/>
                    </a:cubicBezTo>
                    <a:cubicBezTo>
                      <a:pt x="346405" y="199469"/>
                      <a:pt x="341808" y="208263"/>
                      <a:pt x="338051" y="216778"/>
                    </a:cubicBezTo>
                    <a:cubicBezTo>
                      <a:pt x="333774" y="226411"/>
                      <a:pt x="330536" y="236085"/>
                      <a:pt x="328457" y="245559"/>
                    </a:cubicBezTo>
                    <a:cubicBezTo>
                      <a:pt x="326298" y="255512"/>
                      <a:pt x="325819" y="265106"/>
                      <a:pt x="327018" y="274180"/>
                    </a:cubicBezTo>
                    <a:cubicBezTo>
                      <a:pt x="327618" y="278657"/>
                      <a:pt x="328817" y="283294"/>
                      <a:pt x="330656" y="287971"/>
                    </a:cubicBezTo>
                    <a:cubicBezTo>
                      <a:pt x="332295" y="292248"/>
                      <a:pt x="334613" y="296446"/>
                      <a:pt x="337731" y="300843"/>
                    </a:cubicBezTo>
                    <a:cubicBezTo>
                      <a:pt x="340449" y="304680"/>
                      <a:pt x="344007" y="308477"/>
                      <a:pt x="348684" y="312515"/>
                    </a:cubicBezTo>
                    <a:cubicBezTo>
                      <a:pt x="352881" y="316112"/>
                      <a:pt x="357638" y="319230"/>
                      <a:pt x="362915" y="321789"/>
                    </a:cubicBezTo>
                    <a:cubicBezTo>
                      <a:pt x="369830" y="325147"/>
                      <a:pt x="377825" y="326945"/>
                      <a:pt x="385939" y="326945"/>
                    </a:cubicBezTo>
                    <a:cubicBezTo>
                      <a:pt x="388058" y="326945"/>
                      <a:pt x="390256" y="326826"/>
                      <a:pt x="392455" y="326586"/>
                    </a:cubicBezTo>
                    <a:cubicBezTo>
                      <a:pt x="396892" y="326066"/>
                      <a:pt x="401529" y="324867"/>
                      <a:pt x="406646" y="322908"/>
                    </a:cubicBezTo>
                    <a:cubicBezTo>
                      <a:pt x="410843" y="321309"/>
                      <a:pt x="415001" y="319110"/>
                      <a:pt x="419757" y="315952"/>
                    </a:cubicBezTo>
                    <a:cubicBezTo>
                      <a:pt x="427073" y="311156"/>
                      <a:pt x="433748" y="304680"/>
                      <a:pt x="439584" y="296685"/>
                    </a:cubicBezTo>
                    <a:cubicBezTo>
                      <a:pt x="445260" y="288931"/>
                      <a:pt x="449578" y="280056"/>
                      <a:pt x="452096" y="270942"/>
                    </a:cubicBezTo>
                    <a:cubicBezTo>
                      <a:pt x="452456" y="269703"/>
                      <a:pt x="452376" y="268744"/>
                      <a:pt x="451936" y="267784"/>
                    </a:cubicBezTo>
                    <a:cubicBezTo>
                      <a:pt x="451497" y="266825"/>
                      <a:pt x="450657" y="266065"/>
                      <a:pt x="449697" y="265706"/>
                    </a:cubicBezTo>
                    <a:cubicBezTo>
                      <a:pt x="449258" y="265545"/>
                      <a:pt x="448818" y="265466"/>
                      <a:pt x="448338" y="265466"/>
                    </a:cubicBezTo>
                    <a:cubicBezTo>
                      <a:pt x="446779" y="265466"/>
                      <a:pt x="444941" y="266385"/>
                      <a:pt x="444461" y="268104"/>
                    </a:cubicBezTo>
                    <a:cubicBezTo>
                      <a:pt x="443062" y="273141"/>
                      <a:pt x="441063" y="278137"/>
                      <a:pt x="438585" y="283014"/>
                    </a:cubicBezTo>
                    <a:cubicBezTo>
                      <a:pt x="435547" y="288570"/>
                      <a:pt x="431909" y="293727"/>
                      <a:pt x="427792" y="298364"/>
                    </a:cubicBezTo>
                    <a:cubicBezTo>
                      <a:pt x="423674" y="302801"/>
                      <a:pt x="419118" y="306679"/>
                      <a:pt x="414321" y="309877"/>
                    </a:cubicBezTo>
                    <a:cubicBezTo>
                      <a:pt x="409924" y="312675"/>
                      <a:pt x="405287" y="314873"/>
                      <a:pt x="400570" y="316512"/>
                    </a:cubicBezTo>
                    <a:cubicBezTo>
                      <a:pt x="396093" y="317872"/>
                      <a:pt x="391655" y="318631"/>
                      <a:pt x="387338" y="318831"/>
                    </a:cubicBezTo>
                    <a:lnTo>
                      <a:pt x="386499" y="318831"/>
                    </a:lnTo>
                    <a:cubicBezTo>
                      <a:pt x="382821" y="318831"/>
                      <a:pt x="379264" y="318471"/>
                      <a:pt x="375826" y="317711"/>
                    </a:cubicBezTo>
                    <a:cubicBezTo>
                      <a:pt x="372029" y="316792"/>
                      <a:pt x="368271" y="315393"/>
                      <a:pt x="364713" y="313594"/>
                    </a:cubicBezTo>
                    <a:cubicBezTo>
                      <a:pt x="360436" y="311316"/>
                      <a:pt x="356439" y="308477"/>
                      <a:pt x="352441" y="305000"/>
                    </a:cubicBezTo>
                    <a:cubicBezTo>
                      <a:pt x="348684" y="301522"/>
                      <a:pt x="345526" y="297885"/>
                      <a:pt x="342848" y="293887"/>
                    </a:cubicBezTo>
                    <a:cubicBezTo>
                      <a:pt x="340489" y="290169"/>
                      <a:pt x="338571" y="286092"/>
                      <a:pt x="337092" y="281775"/>
                    </a:cubicBezTo>
                    <a:cubicBezTo>
                      <a:pt x="335653" y="276938"/>
                      <a:pt x="334813" y="271862"/>
                      <a:pt x="334573" y="266705"/>
                    </a:cubicBezTo>
                    <a:cubicBezTo>
                      <a:pt x="334413" y="267025"/>
                      <a:pt x="334413" y="267305"/>
                      <a:pt x="334413" y="267624"/>
                    </a:cubicBezTo>
                    <a:cubicBezTo>
                      <a:pt x="334293" y="260709"/>
                      <a:pt x="335053" y="253234"/>
                      <a:pt x="336772" y="245559"/>
                    </a:cubicBezTo>
                    <a:cubicBezTo>
                      <a:pt x="339690" y="233167"/>
                      <a:pt x="344686" y="220495"/>
                      <a:pt x="352521" y="205585"/>
                    </a:cubicBezTo>
                    <a:cubicBezTo>
                      <a:pt x="356479" y="198110"/>
                      <a:pt x="361116" y="190235"/>
                      <a:pt x="366592" y="181521"/>
                    </a:cubicBezTo>
                    <a:cubicBezTo>
                      <a:pt x="370110" y="175925"/>
                      <a:pt x="372868" y="171207"/>
                      <a:pt x="375226" y="166730"/>
                    </a:cubicBezTo>
                    <a:cubicBezTo>
                      <a:pt x="377745" y="161974"/>
                      <a:pt x="379983" y="156977"/>
                      <a:pt x="381902" y="151940"/>
                    </a:cubicBezTo>
                    <a:cubicBezTo>
                      <a:pt x="389058" y="133352"/>
                      <a:pt x="391256" y="114125"/>
                      <a:pt x="388218" y="96337"/>
                    </a:cubicBezTo>
                    <a:cubicBezTo>
                      <a:pt x="385420" y="79948"/>
                      <a:pt x="377825" y="64038"/>
                      <a:pt x="366312" y="50327"/>
                    </a:cubicBezTo>
                    <a:cubicBezTo>
                      <a:pt x="355399" y="37335"/>
                      <a:pt x="340889" y="26343"/>
                      <a:pt x="323101" y="17589"/>
                    </a:cubicBezTo>
                    <a:cubicBezTo>
                      <a:pt x="306192" y="9234"/>
                      <a:pt x="286964" y="3757"/>
                      <a:pt x="265938" y="1239"/>
                    </a:cubicBezTo>
                    <a:cubicBezTo>
                      <a:pt x="258703" y="400"/>
                      <a:pt x="251388" y="0"/>
                      <a:pt x="243593" y="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6"/>
              <p:cNvSpPr/>
              <p:nvPr/>
            </p:nvSpPr>
            <p:spPr>
              <a:xfrm>
                <a:off x="3263836" y="3772701"/>
                <a:ext cx="214683" cy="133202"/>
              </a:xfrm>
              <a:custGeom>
                <a:avLst/>
                <a:gdLst/>
                <a:ahLst/>
                <a:cxnLst/>
                <a:rect l="l" t="t" r="r" b="b"/>
                <a:pathLst>
                  <a:path w="286244" h="177603" extrusionOk="0">
                    <a:moveTo>
                      <a:pt x="176687" y="0"/>
                    </a:moveTo>
                    <a:cubicBezTo>
                      <a:pt x="171930" y="0"/>
                      <a:pt x="166934" y="120"/>
                      <a:pt x="161817" y="360"/>
                    </a:cubicBezTo>
                    <a:cubicBezTo>
                      <a:pt x="147466" y="1039"/>
                      <a:pt x="132236" y="2638"/>
                      <a:pt x="116646" y="5157"/>
                    </a:cubicBezTo>
                    <a:cubicBezTo>
                      <a:pt x="115167" y="5397"/>
                      <a:pt x="113449" y="5676"/>
                      <a:pt x="111730" y="5996"/>
                    </a:cubicBezTo>
                    <a:cubicBezTo>
                      <a:pt x="90544" y="9714"/>
                      <a:pt x="69117" y="14911"/>
                      <a:pt x="48131" y="21506"/>
                    </a:cubicBezTo>
                    <a:cubicBezTo>
                      <a:pt x="35180" y="25543"/>
                      <a:pt x="22348" y="30100"/>
                      <a:pt x="9957" y="35097"/>
                    </a:cubicBezTo>
                    <a:cubicBezTo>
                      <a:pt x="9197" y="36337"/>
                      <a:pt x="8478" y="37735"/>
                      <a:pt x="7878" y="39255"/>
                    </a:cubicBezTo>
                    <a:cubicBezTo>
                      <a:pt x="6359" y="42932"/>
                      <a:pt x="5959" y="46370"/>
                      <a:pt x="6758" y="49488"/>
                    </a:cubicBezTo>
                    <a:cubicBezTo>
                      <a:pt x="7478" y="52366"/>
                      <a:pt x="9517" y="54924"/>
                      <a:pt x="12515" y="56683"/>
                    </a:cubicBezTo>
                    <a:cubicBezTo>
                      <a:pt x="14673" y="57922"/>
                      <a:pt x="17352" y="58722"/>
                      <a:pt x="20430" y="59001"/>
                    </a:cubicBezTo>
                    <a:cubicBezTo>
                      <a:pt x="14354" y="61640"/>
                      <a:pt x="7998" y="64957"/>
                      <a:pt x="1522" y="68715"/>
                    </a:cubicBezTo>
                    <a:cubicBezTo>
                      <a:pt x="83" y="69554"/>
                      <a:pt x="-437" y="71513"/>
                      <a:pt x="403" y="72992"/>
                    </a:cubicBezTo>
                    <a:cubicBezTo>
                      <a:pt x="962" y="73951"/>
                      <a:pt x="2002" y="74551"/>
                      <a:pt x="3121" y="74551"/>
                    </a:cubicBezTo>
                    <a:cubicBezTo>
                      <a:pt x="3640" y="74551"/>
                      <a:pt x="4200" y="74391"/>
                      <a:pt x="4680" y="74112"/>
                    </a:cubicBezTo>
                    <a:cubicBezTo>
                      <a:pt x="14274" y="68515"/>
                      <a:pt x="24627" y="63359"/>
                      <a:pt x="36379" y="58362"/>
                    </a:cubicBezTo>
                    <a:lnTo>
                      <a:pt x="35580" y="58442"/>
                    </a:lnTo>
                    <a:cubicBezTo>
                      <a:pt x="50770" y="52286"/>
                      <a:pt x="66520" y="46929"/>
                      <a:pt x="82349" y="42572"/>
                    </a:cubicBezTo>
                    <a:cubicBezTo>
                      <a:pt x="98858" y="38015"/>
                      <a:pt x="115727" y="34537"/>
                      <a:pt x="132436" y="32259"/>
                    </a:cubicBezTo>
                    <a:cubicBezTo>
                      <a:pt x="147026" y="30300"/>
                      <a:pt x="160498" y="29341"/>
                      <a:pt x="173529" y="29341"/>
                    </a:cubicBezTo>
                    <a:cubicBezTo>
                      <a:pt x="183923" y="29341"/>
                      <a:pt x="193995" y="29980"/>
                      <a:pt x="203509" y="31260"/>
                    </a:cubicBezTo>
                    <a:cubicBezTo>
                      <a:pt x="208426" y="31939"/>
                      <a:pt x="213223" y="32779"/>
                      <a:pt x="218180" y="33938"/>
                    </a:cubicBezTo>
                    <a:cubicBezTo>
                      <a:pt x="224136" y="35297"/>
                      <a:pt x="228973" y="36736"/>
                      <a:pt x="233370" y="38535"/>
                    </a:cubicBezTo>
                    <a:cubicBezTo>
                      <a:pt x="237767" y="40413"/>
                      <a:pt x="241764" y="42692"/>
                      <a:pt x="245202" y="45251"/>
                    </a:cubicBezTo>
                    <a:cubicBezTo>
                      <a:pt x="247680" y="47209"/>
                      <a:pt x="249919" y="49408"/>
                      <a:pt x="251798" y="51766"/>
                    </a:cubicBezTo>
                    <a:cubicBezTo>
                      <a:pt x="253516" y="54005"/>
                      <a:pt x="254996" y="56483"/>
                      <a:pt x="256155" y="59121"/>
                    </a:cubicBezTo>
                    <a:cubicBezTo>
                      <a:pt x="257114" y="61600"/>
                      <a:pt x="257794" y="64078"/>
                      <a:pt x="258234" y="66676"/>
                    </a:cubicBezTo>
                    <a:lnTo>
                      <a:pt x="258234" y="67116"/>
                    </a:lnTo>
                    <a:cubicBezTo>
                      <a:pt x="258633" y="70034"/>
                      <a:pt x="258593" y="73072"/>
                      <a:pt x="258234" y="76110"/>
                    </a:cubicBezTo>
                    <a:cubicBezTo>
                      <a:pt x="257674" y="79668"/>
                      <a:pt x="256675" y="83306"/>
                      <a:pt x="255236" y="86863"/>
                    </a:cubicBezTo>
                    <a:cubicBezTo>
                      <a:pt x="253317" y="91260"/>
                      <a:pt x="250759" y="95537"/>
                      <a:pt x="247720" y="99575"/>
                    </a:cubicBezTo>
                    <a:cubicBezTo>
                      <a:pt x="244323" y="103892"/>
                      <a:pt x="240365" y="107969"/>
                      <a:pt x="235888" y="111687"/>
                    </a:cubicBezTo>
                    <a:cubicBezTo>
                      <a:pt x="229772" y="105971"/>
                      <a:pt x="222137" y="101413"/>
                      <a:pt x="213223" y="98256"/>
                    </a:cubicBezTo>
                    <a:cubicBezTo>
                      <a:pt x="207427" y="96177"/>
                      <a:pt x="201391" y="95058"/>
                      <a:pt x="195875" y="95058"/>
                    </a:cubicBezTo>
                    <a:cubicBezTo>
                      <a:pt x="191997" y="95058"/>
                      <a:pt x="188280" y="95577"/>
                      <a:pt x="184842" y="96617"/>
                    </a:cubicBezTo>
                    <a:cubicBezTo>
                      <a:pt x="177047" y="98895"/>
                      <a:pt x="170691" y="104212"/>
                      <a:pt x="167373" y="111127"/>
                    </a:cubicBezTo>
                    <a:cubicBezTo>
                      <a:pt x="164375" y="117403"/>
                      <a:pt x="164015" y="124119"/>
                      <a:pt x="166374" y="129635"/>
                    </a:cubicBezTo>
                    <a:cubicBezTo>
                      <a:pt x="167133" y="131354"/>
                      <a:pt x="168213" y="132953"/>
                      <a:pt x="169532" y="134192"/>
                    </a:cubicBezTo>
                    <a:cubicBezTo>
                      <a:pt x="171011" y="135631"/>
                      <a:pt x="172890" y="136671"/>
                      <a:pt x="175128" y="137350"/>
                    </a:cubicBezTo>
                    <a:cubicBezTo>
                      <a:pt x="175928" y="137590"/>
                      <a:pt x="176727" y="137790"/>
                      <a:pt x="177526" y="137870"/>
                    </a:cubicBezTo>
                    <a:cubicBezTo>
                      <a:pt x="177127" y="138270"/>
                      <a:pt x="176767" y="138949"/>
                      <a:pt x="176447" y="139868"/>
                    </a:cubicBezTo>
                    <a:cubicBezTo>
                      <a:pt x="175688" y="141827"/>
                      <a:pt x="175528" y="144106"/>
                      <a:pt x="175968" y="146824"/>
                    </a:cubicBezTo>
                    <a:cubicBezTo>
                      <a:pt x="176367" y="149342"/>
                      <a:pt x="177646" y="151501"/>
                      <a:pt x="178646" y="152860"/>
                    </a:cubicBezTo>
                    <a:cubicBezTo>
                      <a:pt x="180165" y="154898"/>
                      <a:pt x="182003" y="156537"/>
                      <a:pt x="184162" y="157856"/>
                    </a:cubicBezTo>
                    <a:cubicBezTo>
                      <a:pt x="186281" y="159136"/>
                      <a:pt x="188879" y="159975"/>
                      <a:pt x="191797" y="160415"/>
                    </a:cubicBezTo>
                    <a:cubicBezTo>
                      <a:pt x="192717" y="160535"/>
                      <a:pt x="193636" y="160615"/>
                      <a:pt x="194555" y="160615"/>
                    </a:cubicBezTo>
                    <a:cubicBezTo>
                      <a:pt x="195595" y="160615"/>
                      <a:pt x="196634" y="160535"/>
                      <a:pt x="197673" y="160375"/>
                    </a:cubicBezTo>
                    <a:cubicBezTo>
                      <a:pt x="197434" y="160655"/>
                      <a:pt x="197314" y="161135"/>
                      <a:pt x="197194" y="161814"/>
                    </a:cubicBezTo>
                    <a:cubicBezTo>
                      <a:pt x="196954" y="163533"/>
                      <a:pt x="197034" y="165172"/>
                      <a:pt x="197354" y="166931"/>
                    </a:cubicBezTo>
                    <a:cubicBezTo>
                      <a:pt x="197593" y="168170"/>
                      <a:pt x="198153" y="169529"/>
                      <a:pt x="198953" y="170848"/>
                    </a:cubicBezTo>
                    <a:cubicBezTo>
                      <a:pt x="199712" y="172167"/>
                      <a:pt x="200751" y="173366"/>
                      <a:pt x="201951" y="174326"/>
                    </a:cubicBezTo>
                    <a:cubicBezTo>
                      <a:pt x="204509" y="176404"/>
                      <a:pt x="207707" y="177524"/>
                      <a:pt x="211184" y="177604"/>
                    </a:cubicBezTo>
                    <a:cubicBezTo>
                      <a:pt x="212944" y="177604"/>
                      <a:pt x="214622" y="177364"/>
                      <a:pt x="216501" y="176804"/>
                    </a:cubicBezTo>
                    <a:cubicBezTo>
                      <a:pt x="218380" y="176245"/>
                      <a:pt x="220379" y="175325"/>
                      <a:pt x="222457" y="174006"/>
                    </a:cubicBezTo>
                    <a:cubicBezTo>
                      <a:pt x="225415" y="172127"/>
                      <a:pt x="228053" y="169289"/>
                      <a:pt x="230292" y="165612"/>
                    </a:cubicBezTo>
                    <a:cubicBezTo>
                      <a:pt x="232291" y="162294"/>
                      <a:pt x="233690" y="158656"/>
                      <a:pt x="235009" y="154938"/>
                    </a:cubicBezTo>
                    <a:lnTo>
                      <a:pt x="236088" y="151821"/>
                    </a:lnTo>
                    <a:cubicBezTo>
                      <a:pt x="237087" y="148982"/>
                      <a:pt x="237847" y="146704"/>
                      <a:pt x="238766" y="144505"/>
                    </a:cubicBezTo>
                    <a:cubicBezTo>
                      <a:pt x="240045" y="141547"/>
                      <a:pt x="241365" y="139149"/>
                      <a:pt x="242924" y="136950"/>
                    </a:cubicBezTo>
                    <a:cubicBezTo>
                      <a:pt x="243323" y="136431"/>
                      <a:pt x="243803" y="135911"/>
                      <a:pt x="244243" y="135431"/>
                    </a:cubicBezTo>
                    <a:cubicBezTo>
                      <a:pt x="245802" y="134232"/>
                      <a:pt x="247361" y="132993"/>
                      <a:pt x="248920" y="131714"/>
                    </a:cubicBezTo>
                    <a:lnTo>
                      <a:pt x="249879" y="131114"/>
                    </a:lnTo>
                    <a:cubicBezTo>
                      <a:pt x="250359" y="130835"/>
                      <a:pt x="250719" y="130474"/>
                      <a:pt x="250958" y="130035"/>
                    </a:cubicBezTo>
                    <a:lnTo>
                      <a:pt x="253197" y="128196"/>
                    </a:lnTo>
                    <a:cubicBezTo>
                      <a:pt x="256555" y="125798"/>
                      <a:pt x="259793" y="123159"/>
                      <a:pt x="262791" y="120401"/>
                    </a:cubicBezTo>
                    <a:cubicBezTo>
                      <a:pt x="266908" y="115844"/>
                      <a:pt x="270346" y="111727"/>
                      <a:pt x="273184" y="107730"/>
                    </a:cubicBezTo>
                    <a:cubicBezTo>
                      <a:pt x="275423" y="104572"/>
                      <a:pt x="277101" y="101933"/>
                      <a:pt x="278500" y="99375"/>
                    </a:cubicBezTo>
                    <a:cubicBezTo>
                      <a:pt x="280059" y="96537"/>
                      <a:pt x="281419" y="93699"/>
                      <a:pt x="282497" y="90861"/>
                    </a:cubicBezTo>
                    <a:cubicBezTo>
                      <a:pt x="283417" y="88462"/>
                      <a:pt x="284177" y="86064"/>
                      <a:pt x="284696" y="83785"/>
                    </a:cubicBezTo>
                    <a:cubicBezTo>
                      <a:pt x="285256" y="81387"/>
                      <a:pt x="285696" y="78988"/>
                      <a:pt x="285935" y="76670"/>
                    </a:cubicBezTo>
                    <a:cubicBezTo>
                      <a:pt x="286215" y="73951"/>
                      <a:pt x="286295" y="71314"/>
                      <a:pt x="286215" y="68835"/>
                    </a:cubicBezTo>
                    <a:cubicBezTo>
                      <a:pt x="286095" y="66317"/>
                      <a:pt x="285856" y="63878"/>
                      <a:pt x="285496" y="61560"/>
                    </a:cubicBezTo>
                    <a:cubicBezTo>
                      <a:pt x="285016" y="58842"/>
                      <a:pt x="284377" y="56203"/>
                      <a:pt x="283577" y="53725"/>
                    </a:cubicBezTo>
                    <a:cubicBezTo>
                      <a:pt x="282818" y="51367"/>
                      <a:pt x="281938" y="49008"/>
                      <a:pt x="280899" y="46730"/>
                    </a:cubicBezTo>
                    <a:cubicBezTo>
                      <a:pt x="279499" y="43772"/>
                      <a:pt x="278180" y="41333"/>
                      <a:pt x="276701" y="39054"/>
                    </a:cubicBezTo>
                    <a:cubicBezTo>
                      <a:pt x="275142" y="36576"/>
                      <a:pt x="273384" y="34178"/>
                      <a:pt x="271505" y="31899"/>
                    </a:cubicBezTo>
                    <a:cubicBezTo>
                      <a:pt x="269306" y="29221"/>
                      <a:pt x="266908" y="26743"/>
                      <a:pt x="264390" y="24424"/>
                    </a:cubicBezTo>
                    <a:cubicBezTo>
                      <a:pt x="262031" y="22266"/>
                      <a:pt x="259553" y="20227"/>
                      <a:pt x="256755" y="18228"/>
                    </a:cubicBezTo>
                    <a:cubicBezTo>
                      <a:pt x="253717" y="16110"/>
                      <a:pt x="250679" y="14231"/>
                      <a:pt x="247680" y="12632"/>
                    </a:cubicBezTo>
                    <a:cubicBezTo>
                      <a:pt x="244602" y="10993"/>
                      <a:pt x="241484" y="9594"/>
                      <a:pt x="238526" y="8474"/>
                    </a:cubicBezTo>
                    <a:cubicBezTo>
                      <a:pt x="235968" y="7475"/>
                      <a:pt x="233410" y="6636"/>
                      <a:pt x="230852" y="5996"/>
                    </a:cubicBezTo>
                    <a:cubicBezTo>
                      <a:pt x="227774" y="5197"/>
                      <a:pt x="224616" y="4597"/>
                      <a:pt x="222577" y="4197"/>
                    </a:cubicBezTo>
                    <a:cubicBezTo>
                      <a:pt x="216941" y="3158"/>
                      <a:pt x="211224" y="2319"/>
                      <a:pt x="205588" y="1719"/>
                    </a:cubicBezTo>
                    <a:cubicBezTo>
                      <a:pt x="196354" y="720"/>
                      <a:pt x="186640" y="240"/>
                      <a:pt x="176727" y="240"/>
                    </a:cubicBezTo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26"/>
              <p:cNvSpPr/>
              <p:nvPr/>
            </p:nvSpPr>
            <p:spPr>
              <a:xfrm>
                <a:off x="2428772" y="3585714"/>
                <a:ext cx="186411" cy="240232"/>
              </a:xfrm>
              <a:custGeom>
                <a:avLst/>
                <a:gdLst/>
                <a:ahLst/>
                <a:cxnLst/>
                <a:rect l="l" t="t" r="r" b="b"/>
                <a:pathLst>
                  <a:path w="248548" h="320309" extrusionOk="0">
                    <a:moveTo>
                      <a:pt x="67508" y="40"/>
                    </a:moveTo>
                    <a:cubicBezTo>
                      <a:pt x="65469" y="40"/>
                      <a:pt x="63470" y="360"/>
                      <a:pt x="61752" y="999"/>
                    </a:cubicBezTo>
                    <a:cubicBezTo>
                      <a:pt x="60592" y="1399"/>
                      <a:pt x="59633" y="1919"/>
                      <a:pt x="58754" y="2518"/>
                    </a:cubicBezTo>
                    <a:cubicBezTo>
                      <a:pt x="57674" y="3278"/>
                      <a:pt x="56795" y="4157"/>
                      <a:pt x="55915" y="5436"/>
                    </a:cubicBezTo>
                    <a:cubicBezTo>
                      <a:pt x="55316" y="6276"/>
                      <a:pt x="54876" y="7356"/>
                      <a:pt x="54556" y="8554"/>
                    </a:cubicBezTo>
                    <a:cubicBezTo>
                      <a:pt x="54356" y="9194"/>
                      <a:pt x="54276" y="9874"/>
                      <a:pt x="54196" y="10513"/>
                    </a:cubicBezTo>
                    <a:cubicBezTo>
                      <a:pt x="53037" y="9514"/>
                      <a:pt x="51558" y="8795"/>
                      <a:pt x="49919" y="8395"/>
                    </a:cubicBezTo>
                    <a:cubicBezTo>
                      <a:pt x="48920" y="8115"/>
                      <a:pt x="47841" y="7955"/>
                      <a:pt x="46761" y="7955"/>
                    </a:cubicBezTo>
                    <a:cubicBezTo>
                      <a:pt x="45562" y="7955"/>
                      <a:pt x="44323" y="8155"/>
                      <a:pt x="43004" y="8514"/>
                    </a:cubicBezTo>
                    <a:cubicBezTo>
                      <a:pt x="40845" y="9114"/>
                      <a:pt x="38727" y="10314"/>
                      <a:pt x="36568" y="12232"/>
                    </a:cubicBezTo>
                    <a:cubicBezTo>
                      <a:pt x="34929" y="13711"/>
                      <a:pt x="33410" y="15670"/>
                      <a:pt x="32131" y="18068"/>
                    </a:cubicBezTo>
                    <a:cubicBezTo>
                      <a:pt x="30892" y="20387"/>
                      <a:pt x="29972" y="22945"/>
                      <a:pt x="29413" y="25623"/>
                    </a:cubicBezTo>
                    <a:cubicBezTo>
                      <a:pt x="29093" y="27262"/>
                      <a:pt x="28893" y="28941"/>
                      <a:pt x="28853" y="30660"/>
                    </a:cubicBezTo>
                    <a:cubicBezTo>
                      <a:pt x="27854" y="29861"/>
                      <a:pt x="26575" y="29421"/>
                      <a:pt x="25096" y="29261"/>
                    </a:cubicBezTo>
                    <a:cubicBezTo>
                      <a:pt x="24816" y="29261"/>
                      <a:pt x="24496" y="29221"/>
                      <a:pt x="24216" y="29221"/>
                    </a:cubicBezTo>
                    <a:cubicBezTo>
                      <a:pt x="19819" y="29221"/>
                      <a:pt x="16541" y="32938"/>
                      <a:pt x="14583" y="36056"/>
                    </a:cubicBezTo>
                    <a:cubicBezTo>
                      <a:pt x="13383" y="37975"/>
                      <a:pt x="12384" y="40134"/>
                      <a:pt x="11345" y="43052"/>
                    </a:cubicBezTo>
                    <a:cubicBezTo>
                      <a:pt x="10465" y="45530"/>
                      <a:pt x="9786" y="48249"/>
                      <a:pt x="9266" y="51367"/>
                    </a:cubicBezTo>
                    <a:cubicBezTo>
                      <a:pt x="8267" y="57802"/>
                      <a:pt x="8426" y="63119"/>
                      <a:pt x="9826" y="67676"/>
                    </a:cubicBezTo>
                    <a:cubicBezTo>
                      <a:pt x="9866" y="67836"/>
                      <a:pt x="9945" y="67995"/>
                      <a:pt x="9985" y="68115"/>
                    </a:cubicBezTo>
                    <a:cubicBezTo>
                      <a:pt x="6388" y="81507"/>
                      <a:pt x="3710" y="96177"/>
                      <a:pt x="1951" y="111647"/>
                    </a:cubicBezTo>
                    <a:cubicBezTo>
                      <a:pt x="192" y="127317"/>
                      <a:pt x="-368" y="143226"/>
                      <a:pt x="232" y="158936"/>
                    </a:cubicBezTo>
                    <a:cubicBezTo>
                      <a:pt x="872" y="175445"/>
                      <a:pt x="2950" y="191554"/>
                      <a:pt x="6388" y="206745"/>
                    </a:cubicBezTo>
                    <a:cubicBezTo>
                      <a:pt x="9985" y="222654"/>
                      <a:pt x="15262" y="237444"/>
                      <a:pt x="21978" y="250716"/>
                    </a:cubicBezTo>
                    <a:cubicBezTo>
                      <a:pt x="29093" y="264707"/>
                      <a:pt x="38047" y="276938"/>
                      <a:pt x="48560" y="286972"/>
                    </a:cubicBezTo>
                    <a:cubicBezTo>
                      <a:pt x="53957" y="292129"/>
                      <a:pt x="60033" y="296885"/>
                      <a:pt x="66548" y="301043"/>
                    </a:cubicBezTo>
                    <a:cubicBezTo>
                      <a:pt x="72904" y="305120"/>
                      <a:pt x="80060" y="308678"/>
                      <a:pt x="87854" y="311636"/>
                    </a:cubicBezTo>
                    <a:cubicBezTo>
                      <a:pt x="102844" y="317392"/>
                      <a:pt x="118994" y="320310"/>
                      <a:pt x="135903" y="320310"/>
                    </a:cubicBezTo>
                    <a:cubicBezTo>
                      <a:pt x="139820" y="320310"/>
                      <a:pt x="143898" y="320150"/>
                      <a:pt x="148015" y="319830"/>
                    </a:cubicBezTo>
                    <a:cubicBezTo>
                      <a:pt x="168322" y="318112"/>
                      <a:pt x="188348" y="312196"/>
                      <a:pt x="207536" y="302242"/>
                    </a:cubicBezTo>
                    <a:cubicBezTo>
                      <a:pt x="209894" y="301043"/>
                      <a:pt x="212493" y="299604"/>
                      <a:pt x="215251" y="297965"/>
                    </a:cubicBezTo>
                    <a:cubicBezTo>
                      <a:pt x="215331" y="298005"/>
                      <a:pt x="215531" y="298045"/>
                      <a:pt x="215770" y="298045"/>
                    </a:cubicBezTo>
                    <a:cubicBezTo>
                      <a:pt x="216290" y="298045"/>
                      <a:pt x="216810" y="297885"/>
                      <a:pt x="217289" y="297605"/>
                    </a:cubicBezTo>
                    <a:cubicBezTo>
                      <a:pt x="218768" y="296686"/>
                      <a:pt x="220128" y="295566"/>
                      <a:pt x="221447" y="294167"/>
                    </a:cubicBezTo>
                    <a:cubicBezTo>
                      <a:pt x="230801" y="288051"/>
                      <a:pt x="239635" y="281016"/>
                      <a:pt x="247630" y="273221"/>
                    </a:cubicBezTo>
                    <a:cubicBezTo>
                      <a:pt x="248229" y="272621"/>
                      <a:pt x="248549" y="271862"/>
                      <a:pt x="248549" y="271062"/>
                    </a:cubicBezTo>
                    <a:cubicBezTo>
                      <a:pt x="248549" y="270223"/>
                      <a:pt x="248229" y="269383"/>
                      <a:pt x="247630" y="268784"/>
                    </a:cubicBezTo>
                    <a:cubicBezTo>
                      <a:pt x="247030" y="268184"/>
                      <a:pt x="246270" y="267864"/>
                      <a:pt x="245431" y="267864"/>
                    </a:cubicBezTo>
                    <a:cubicBezTo>
                      <a:pt x="244592" y="267864"/>
                      <a:pt x="243832" y="268184"/>
                      <a:pt x="243232" y="268784"/>
                    </a:cubicBezTo>
                    <a:cubicBezTo>
                      <a:pt x="238755" y="273141"/>
                      <a:pt x="233919" y="277378"/>
                      <a:pt x="228802" y="281335"/>
                    </a:cubicBezTo>
                    <a:lnTo>
                      <a:pt x="228482" y="281576"/>
                    </a:lnTo>
                    <a:lnTo>
                      <a:pt x="228162" y="281855"/>
                    </a:lnTo>
                    <a:cubicBezTo>
                      <a:pt x="228842" y="280217"/>
                      <a:pt x="229282" y="278218"/>
                      <a:pt x="229442" y="275979"/>
                    </a:cubicBezTo>
                    <a:cubicBezTo>
                      <a:pt x="229601" y="274140"/>
                      <a:pt x="229442" y="272182"/>
                      <a:pt x="228962" y="270303"/>
                    </a:cubicBezTo>
                    <a:cubicBezTo>
                      <a:pt x="228482" y="268424"/>
                      <a:pt x="227563" y="266665"/>
                      <a:pt x="226204" y="265066"/>
                    </a:cubicBezTo>
                    <a:cubicBezTo>
                      <a:pt x="225444" y="264187"/>
                      <a:pt x="224445" y="263427"/>
                      <a:pt x="223166" y="262748"/>
                    </a:cubicBezTo>
                    <a:cubicBezTo>
                      <a:pt x="225364" y="261309"/>
                      <a:pt x="227723" y="259510"/>
                      <a:pt x="230401" y="257271"/>
                    </a:cubicBezTo>
                    <a:cubicBezTo>
                      <a:pt x="230961" y="256791"/>
                      <a:pt x="231280" y="256112"/>
                      <a:pt x="231320" y="255312"/>
                    </a:cubicBezTo>
                    <a:cubicBezTo>
                      <a:pt x="231320" y="254433"/>
                      <a:pt x="231000" y="253474"/>
                      <a:pt x="230401" y="252874"/>
                    </a:cubicBezTo>
                    <a:cubicBezTo>
                      <a:pt x="229801" y="252274"/>
                      <a:pt x="229002" y="251955"/>
                      <a:pt x="228202" y="251955"/>
                    </a:cubicBezTo>
                    <a:cubicBezTo>
                      <a:pt x="227443" y="251955"/>
                      <a:pt x="226803" y="252235"/>
                      <a:pt x="226004" y="252874"/>
                    </a:cubicBezTo>
                    <a:cubicBezTo>
                      <a:pt x="224685" y="253993"/>
                      <a:pt x="223325" y="255113"/>
                      <a:pt x="221886" y="256192"/>
                    </a:cubicBezTo>
                    <a:cubicBezTo>
                      <a:pt x="219568" y="257951"/>
                      <a:pt x="217210" y="259710"/>
                      <a:pt x="214771" y="261349"/>
                    </a:cubicBezTo>
                    <a:lnTo>
                      <a:pt x="214691" y="261349"/>
                    </a:lnTo>
                    <a:cubicBezTo>
                      <a:pt x="214411" y="261349"/>
                      <a:pt x="214092" y="261349"/>
                      <a:pt x="213772" y="261429"/>
                    </a:cubicBezTo>
                    <a:cubicBezTo>
                      <a:pt x="212932" y="261549"/>
                      <a:pt x="212213" y="261709"/>
                      <a:pt x="211573" y="262348"/>
                    </a:cubicBezTo>
                    <a:cubicBezTo>
                      <a:pt x="211134" y="262788"/>
                      <a:pt x="210814" y="263427"/>
                      <a:pt x="210694" y="264067"/>
                    </a:cubicBezTo>
                    <a:cubicBezTo>
                      <a:pt x="202619" y="269184"/>
                      <a:pt x="193865" y="273780"/>
                      <a:pt x="184671" y="277698"/>
                    </a:cubicBezTo>
                    <a:lnTo>
                      <a:pt x="185470" y="277618"/>
                    </a:lnTo>
                    <a:cubicBezTo>
                      <a:pt x="171639" y="283215"/>
                      <a:pt x="157848" y="287012"/>
                      <a:pt x="144497" y="288891"/>
                    </a:cubicBezTo>
                    <a:cubicBezTo>
                      <a:pt x="138621" y="289690"/>
                      <a:pt x="132745" y="290090"/>
                      <a:pt x="127069" y="290090"/>
                    </a:cubicBezTo>
                    <a:cubicBezTo>
                      <a:pt x="122192" y="290090"/>
                      <a:pt x="117355" y="289810"/>
                      <a:pt x="112758" y="289211"/>
                    </a:cubicBezTo>
                    <a:lnTo>
                      <a:pt x="112358" y="289211"/>
                    </a:lnTo>
                    <a:cubicBezTo>
                      <a:pt x="104323" y="288011"/>
                      <a:pt x="96689" y="285973"/>
                      <a:pt x="89693" y="283135"/>
                    </a:cubicBezTo>
                    <a:cubicBezTo>
                      <a:pt x="83018" y="280296"/>
                      <a:pt x="76742" y="276659"/>
                      <a:pt x="71026" y="272222"/>
                    </a:cubicBezTo>
                    <a:lnTo>
                      <a:pt x="71385" y="272821"/>
                    </a:lnTo>
                    <a:lnTo>
                      <a:pt x="70985" y="272261"/>
                    </a:lnTo>
                    <a:cubicBezTo>
                      <a:pt x="64270" y="266825"/>
                      <a:pt x="57994" y="260349"/>
                      <a:pt x="52318" y="253074"/>
                    </a:cubicBezTo>
                    <a:cubicBezTo>
                      <a:pt x="45722" y="244440"/>
                      <a:pt x="40126" y="234646"/>
                      <a:pt x="35609" y="224013"/>
                    </a:cubicBezTo>
                    <a:cubicBezTo>
                      <a:pt x="30132" y="210702"/>
                      <a:pt x="26215" y="195791"/>
                      <a:pt x="23976" y="179722"/>
                    </a:cubicBezTo>
                    <a:lnTo>
                      <a:pt x="23896" y="179322"/>
                    </a:lnTo>
                    <a:cubicBezTo>
                      <a:pt x="21018" y="156697"/>
                      <a:pt x="21258" y="132274"/>
                      <a:pt x="24696" y="106650"/>
                    </a:cubicBezTo>
                    <a:cubicBezTo>
                      <a:pt x="25855" y="98296"/>
                      <a:pt x="27294" y="89981"/>
                      <a:pt x="28973" y="81906"/>
                    </a:cubicBezTo>
                    <a:cubicBezTo>
                      <a:pt x="30172" y="84385"/>
                      <a:pt x="31931" y="86943"/>
                      <a:pt x="34170" y="89421"/>
                    </a:cubicBezTo>
                    <a:cubicBezTo>
                      <a:pt x="36128" y="91580"/>
                      <a:pt x="38367" y="93539"/>
                      <a:pt x="40885" y="95258"/>
                    </a:cubicBezTo>
                    <a:cubicBezTo>
                      <a:pt x="43044" y="96737"/>
                      <a:pt x="45442" y="97896"/>
                      <a:pt x="47801" y="98575"/>
                    </a:cubicBezTo>
                    <a:cubicBezTo>
                      <a:pt x="49120" y="98975"/>
                      <a:pt x="50439" y="99135"/>
                      <a:pt x="51718" y="99135"/>
                    </a:cubicBezTo>
                    <a:cubicBezTo>
                      <a:pt x="52677" y="99135"/>
                      <a:pt x="53597" y="99015"/>
                      <a:pt x="54516" y="98816"/>
                    </a:cubicBezTo>
                    <a:cubicBezTo>
                      <a:pt x="57275" y="98256"/>
                      <a:pt x="59153" y="96377"/>
                      <a:pt x="60273" y="94938"/>
                    </a:cubicBezTo>
                    <a:cubicBezTo>
                      <a:pt x="62031" y="92619"/>
                      <a:pt x="62591" y="89821"/>
                      <a:pt x="62871" y="87383"/>
                    </a:cubicBezTo>
                    <a:cubicBezTo>
                      <a:pt x="63031" y="85944"/>
                      <a:pt x="63071" y="84385"/>
                      <a:pt x="62991" y="82586"/>
                    </a:cubicBezTo>
                    <a:lnTo>
                      <a:pt x="63550" y="82986"/>
                    </a:lnTo>
                    <a:cubicBezTo>
                      <a:pt x="65509" y="83785"/>
                      <a:pt x="67748" y="84265"/>
                      <a:pt x="70586" y="84505"/>
                    </a:cubicBezTo>
                    <a:cubicBezTo>
                      <a:pt x="71145" y="84545"/>
                      <a:pt x="71745" y="84585"/>
                      <a:pt x="72305" y="84585"/>
                    </a:cubicBezTo>
                    <a:cubicBezTo>
                      <a:pt x="73824" y="84585"/>
                      <a:pt x="75543" y="84425"/>
                      <a:pt x="77581" y="84065"/>
                    </a:cubicBezTo>
                    <a:cubicBezTo>
                      <a:pt x="79820" y="83625"/>
                      <a:pt x="82018" y="82786"/>
                      <a:pt x="84177" y="81627"/>
                    </a:cubicBezTo>
                    <a:cubicBezTo>
                      <a:pt x="88054" y="79468"/>
                      <a:pt x="90852" y="76030"/>
                      <a:pt x="91772" y="72113"/>
                    </a:cubicBezTo>
                    <a:cubicBezTo>
                      <a:pt x="92331" y="69715"/>
                      <a:pt x="92212" y="67156"/>
                      <a:pt x="91372" y="64478"/>
                    </a:cubicBezTo>
                    <a:cubicBezTo>
                      <a:pt x="91492" y="64678"/>
                      <a:pt x="91812" y="64718"/>
                      <a:pt x="92132" y="64718"/>
                    </a:cubicBezTo>
                    <a:cubicBezTo>
                      <a:pt x="93451" y="64718"/>
                      <a:pt x="94450" y="64558"/>
                      <a:pt x="95449" y="64238"/>
                    </a:cubicBezTo>
                    <a:cubicBezTo>
                      <a:pt x="96569" y="63878"/>
                      <a:pt x="97608" y="63319"/>
                      <a:pt x="98767" y="62359"/>
                    </a:cubicBezTo>
                    <a:cubicBezTo>
                      <a:pt x="99447" y="61760"/>
                      <a:pt x="100046" y="61040"/>
                      <a:pt x="100726" y="59921"/>
                    </a:cubicBezTo>
                    <a:cubicBezTo>
                      <a:pt x="101405" y="58802"/>
                      <a:pt x="101845" y="57562"/>
                      <a:pt x="102125" y="56563"/>
                    </a:cubicBezTo>
                    <a:cubicBezTo>
                      <a:pt x="102924" y="53925"/>
                      <a:pt x="103045" y="51047"/>
                      <a:pt x="103045" y="48888"/>
                    </a:cubicBezTo>
                    <a:cubicBezTo>
                      <a:pt x="103045" y="45730"/>
                      <a:pt x="102645" y="42572"/>
                      <a:pt x="102245" y="39854"/>
                    </a:cubicBezTo>
                    <a:cubicBezTo>
                      <a:pt x="101845" y="37136"/>
                      <a:pt x="101286" y="34378"/>
                      <a:pt x="100406" y="30900"/>
                    </a:cubicBezTo>
                    <a:cubicBezTo>
                      <a:pt x="98847" y="24864"/>
                      <a:pt x="97048" y="19907"/>
                      <a:pt x="94890" y="15670"/>
                    </a:cubicBezTo>
                    <a:cubicBezTo>
                      <a:pt x="92891" y="11673"/>
                      <a:pt x="89453" y="8115"/>
                      <a:pt x="84696" y="5197"/>
                    </a:cubicBezTo>
                    <a:cubicBezTo>
                      <a:pt x="82538" y="3798"/>
                      <a:pt x="79980" y="2638"/>
                      <a:pt x="76982" y="1599"/>
                    </a:cubicBezTo>
                    <a:cubicBezTo>
                      <a:pt x="74463" y="720"/>
                      <a:pt x="71665" y="200"/>
                      <a:pt x="68707" y="0"/>
                    </a:cubicBezTo>
                    <a:cubicBezTo>
                      <a:pt x="68307" y="0"/>
                      <a:pt x="67907" y="0"/>
                      <a:pt x="67508" y="0"/>
                    </a:cubicBezTo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6"/>
              <p:cNvSpPr/>
              <p:nvPr/>
            </p:nvSpPr>
            <p:spPr>
              <a:xfrm>
                <a:off x="2583728" y="3429396"/>
                <a:ext cx="755788" cy="790011"/>
              </a:xfrm>
              <a:custGeom>
                <a:avLst/>
                <a:gdLst/>
                <a:ahLst/>
                <a:cxnLst/>
                <a:rect l="l" t="t" r="r" b="b"/>
                <a:pathLst>
                  <a:path w="1007717" h="1053348" extrusionOk="0">
                    <a:moveTo>
                      <a:pt x="261157" y="0"/>
                    </a:moveTo>
                    <a:cubicBezTo>
                      <a:pt x="259598" y="0"/>
                      <a:pt x="258079" y="0"/>
                      <a:pt x="256520" y="80"/>
                    </a:cubicBezTo>
                    <a:cubicBezTo>
                      <a:pt x="249764" y="280"/>
                      <a:pt x="243049" y="1239"/>
                      <a:pt x="237932" y="2039"/>
                    </a:cubicBezTo>
                    <a:cubicBezTo>
                      <a:pt x="217066" y="5277"/>
                      <a:pt x="196439" y="12832"/>
                      <a:pt x="176612" y="24464"/>
                    </a:cubicBezTo>
                    <a:cubicBezTo>
                      <a:pt x="159144" y="34697"/>
                      <a:pt x="142075" y="48688"/>
                      <a:pt x="125886" y="66037"/>
                    </a:cubicBezTo>
                    <a:cubicBezTo>
                      <a:pt x="111495" y="81467"/>
                      <a:pt x="98224" y="99335"/>
                      <a:pt x="85272" y="120641"/>
                    </a:cubicBezTo>
                    <a:cubicBezTo>
                      <a:pt x="74080" y="139069"/>
                      <a:pt x="63646" y="159776"/>
                      <a:pt x="54253" y="182121"/>
                    </a:cubicBezTo>
                    <a:cubicBezTo>
                      <a:pt x="45858" y="202068"/>
                      <a:pt x="38423" y="223174"/>
                      <a:pt x="32067" y="244800"/>
                    </a:cubicBezTo>
                    <a:cubicBezTo>
                      <a:pt x="28949" y="255432"/>
                      <a:pt x="25951" y="266985"/>
                      <a:pt x="22673" y="281056"/>
                    </a:cubicBezTo>
                    <a:cubicBezTo>
                      <a:pt x="18956" y="296925"/>
                      <a:pt x="15638" y="313314"/>
                      <a:pt x="12600" y="331183"/>
                    </a:cubicBezTo>
                    <a:cubicBezTo>
                      <a:pt x="1567" y="395541"/>
                      <a:pt x="-2230" y="463176"/>
                      <a:pt x="1247" y="532171"/>
                    </a:cubicBezTo>
                    <a:cubicBezTo>
                      <a:pt x="4445" y="595010"/>
                      <a:pt x="14119" y="660487"/>
                      <a:pt x="29988" y="726803"/>
                    </a:cubicBezTo>
                    <a:cubicBezTo>
                      <a:pt x="44619" y="787883"/>
                      <a:pt x="62567" y="838850"/>
                      <a:pt x="84833" y="882741"/>
                    </a:cubicBezTo>
                    <a:cubicBezTo>
                      <a:pt x="97504" y="907685"/>
                      <a:pt x="112255" y="930909"/>
                      <a:pt x="128724" y="951696"/>
                    </a:cubicBezTo>
                    <a:cubicBezTo>
                      <a:pt x="137078" y="962249"/>
                      <a:pt x="146352" y="972522"/>
                      <a:pt x="156266" y="982276"/>
                    </a:cubicBezTo>
                    <a:cubicBezTo>
                      <a:pt x="161342" y="987273"/>
                      <a:pt x="165939" y="991430"/>
                      <a:pt x="170336" y="995067"/>
                    </a:cubicBezTo>
                    <a:cubicBezTo>
                      <a:pt x="174654" y="998625"/>
                      <a:pt x="179450" y="1002063"/>
                      <a:pt x="184647" y="1005261"/>
                    </a:cubicBezTo>
                    <a:cubicBezTo>
                      <a:pt x="192202" y="1009937"/>
                      <a:pt x="200437" y="1013575"/>
                      <a:pt x="209071" y="1016134"/>
                    </a:cubicBezTo>
                    <a:cubicBezTo>
                      <a:pt x="216026" y="1018212"/>
                      <a:pt x="223182" y="1019252"/>
                      <a:pt x="230417" y="1019252"/>
                    </a:cubicBezTo>
                    <a:cubicBezTo>
                      <a:pt x="231376" y="1019252"/>
                      <a:pt x="232376" y="1019252"/>
                      <a:pt x="233335" y="1019212"/>
                    </a:cubicBezTo>
                    <a:cubicBezTo>
                      <a:pt x="236653" y="1019092"/>
                      <a:pt x="240211" y="1018612"/>
                      <a:pt x="244208" y="1017733"/>
                    </a:cubicBezTo>
                    <a:cubicBezTo>
                      <a:pt x="247686" y="1016973"/>
                      <a:pt x="251323" y="1015734"/>
                      <a:pt x="255520" y="1013815"/>
                    </a:cubicBezTo>
                    <a:cubicBezTo>
                      <a:pt x="262396" y="1010737"/>
                      <a:pt x="268872" y="1005820"/>
                      <a:pt x="274748" y="999265"/>
                    </a:cubicBezTo>
                    <a:cubicBezTo>
                      <a:pt x="288339" y="983994"/>
                      <a:pt x="293376" y="963448"/>
                      <a:pt x="297053" y="945380"/>
                    </a:cubicBezTo>
                    <a:cubicBezTo>
                      <a:pt x="297933" y="940943"/>
                      <a:pt x="298772" y="936506"/>
                      <a:pt x="299572" y="932069"/>
                    </a:cubicBezTo>
                    <a:cubicBezTo>
                      <a:pt x="302530" y="916159"/>
                      <a:pt x="305568" y="899690"/>
                      <a:pt x="311804" y="884420"/>
                    </a:cubicBezTo>
                    <a:cubicBezTo>
                      <a:pt x="313442" y="880662"/>
                      <a:pt x="315081" y="877225"/>
                      <a:pt x="316920" y="873987"/>
                    </a:cubicBezTo>
                    <a:cubicBezTo>
                      <a:pt x="318639" y="870949"/>
                      <a:pt x="320718" y="867831"/>
                      <a:pt x="323036" y="864793"/>
                    </a:cubicBezTo>
                    <a:cubicBezTo>
                      <a:pt x="324915" y="862434"/>
                      <a:pt x="326914" y="860156"/>
                      <a:pt x="329032" y="858037"/>
                    </a:cubicBezTo>
                    <a:cubicBezTo>
                      <a:pt x="330991" y="856038"/>
                      <a:pt x="333350" y="854000"/>
                      <a:pt x="336388" y="851641"/>
                    </a:cubicBezTo>
                    <a:cubicBezTo>
                      <a:pt x="338266" y="850282"/>
                      <a:pt x="340185" y="848963"/>
                      <a:pt x="342144" y="847724"/>
                    </a:cubicBezTo>
                    <a:cubicBezTo>
                      <a:pt x="344022" y="846565"/>
                      <a:pt x="346141" y="845485"/>
                      <a:pt x="348819" y="844286"/>
                    </a:cubicBezTo>
                    <a:cubicBezTo>
                      <a:pt x="350658" y="843527"/>
                      <a:pt x="352537" y="842887"/>
                      <a:pt x="354456" y="842288"/>
                    </a:cubicBezTo>
                    <a:cubicBezTo>
                      <a:pt x="356214" y="841768"/>
                      <a:pt x="358053" y="841448"/>
                      <a:pt x="359772" y="841128"/>
                    </a:cubicBezTo>
                    <a:lnTo>
                      <a:pt x="359772" y="841128"/>
                    </a:lnTo>
                    <a:cubicBezTo>
                      <a:pt x="361611" y="840889"/>
                      <a:pt x="363250" y="840769"/>
                      <a:pt x="364929" y="840729"/>
                    </a:cubicBezTo>
                    <a:lnTo>
                      <a:pt x="366008" y="840729"/>
                    </a:lnTo>
                    <a:cubicBezTo>
                      <a:pt x="367607" y="840729"/>
                      <a:pt x="369366" y="840809"/>
                      <a:pt x="371524" y="841048"/>
                    </a:cubicBezTo>
                    <a:cubicBezTo>
                      <a:pt x="373643" y="841368"/>
                      <a:pt x="375682" y="841808"/>
                      <a:pt x="377800" y="842328"/>
                    </a:cubicBezTo>
                    <a:cubicBezTo>
                      <a:pt x="379999" y="842927"/>
                      <a:pt x="382317" y="843687"/>
                      <a:pt x="385315" y="844926"/>
                    </a:cubicBezTo>
                    <a:cubicBezTo>
                      <a:pt x="388713" y="846445"/>
                      <a:pt x="391911" y="848124"/>
                      <a:pt x="395349" y="850162"/>
                    </a:cubicBezTo>
                    <a:cubicBezTo>
                      <a:pt x="398906" y="852321"/>
                      <a:pt x="402304" y="854839"/>
                      <a:pt x="404823" y="856758"/>
                    </a:cubicBezTo>
                    <a:cubicBezTo>
                      <a:pt x="415376" y="865073"/>
                      <a:pt x="424850" y="874866"/>
                      <a:pt x="432724" y="883301"/>
                    </a:cubicBezTo>
                    <a:cubicBezTo>
                      <a:pt x="435482" y="886299"/>
                      <a:pt x="438241" y="889297"/>
                      <a:pt x="440959" y="892335"/>
                    </a:cubicBezTo>
                    <a:lnTo>
                      <a:pt x="445516" y="897332"/>
                    </a:lnTo>
                    <a:cubicBezTo>
                      <a:pt x="450752" y="903088"/>
                      <a:pt x="456029" y="908804"/>
                      <a:pt x="461345" y="914520"/>
                    </a:cubicBezTo>
                    <a:cubicBezTo>
                      <a:pt x="485450" y="940343"/>
                      <a:pt x="506076" y="960450"/>
                      <a:pt x="526303" y="977838"/>
                    </a:cubicBezTo>
                    <a:cubicBezTo>
                      <a:pt x="550847" y="998945"/>
                      <a:pt x="574751" y="1015574"/>
                      <a:pt x="599375" y="1028765"/>
                    </a:cubicBezTo>
                    <a:cubicBezTo>
                      <a:pt x="611967" y="1035521"/>
                      <a:pt x="624678" y="1041077"/>
                      <a:pt x="637110" y="1045275"/>
                    </a:cubicBezTo>
                    <a:cubicBezTo>
                      <a:pt x="651181" y="1049991"/>
                      <a:pt x="665052" y="1052670"/>
                      <a:pt x="678363" y="1053269"/>
                    </a:cubicBezTo>
                    <a:cubicBezTo>
                      <a:pt x="679642" y="1053309"/>
                      <a:pt x="680922" y="1053349"/>
                      <a:pt x="682200" y="1053349"/>
                    </a:cubicBezTo>
                    <a:cubicBezTo>
                      <a:pt x="686198" y="1053349"/>
                      <a:pt x="690235" y="1053069"/>
                      <a:pt x="694193" y="1052550"/>
                    </a:cubicBezTo>
                    <a:cubicBezTo>
                      <a:pt x="697071" y="1052150"/>
                      <a:pt x="699709" y="1051670"/>
                      <a:pt x="702267" y="1051111"/>
                    </a:cubicBezTo>
                    <a:cubicBezTo>
                      <a:pt x="705065" y="1050471"/>
                      <a:pt x="708024" y="1049552"/>
                      <a:pt x="711581" y="1048153"/>
                    </a:cubicBezTo>
                    <a:cubicBezTo>
                      <a:pt x="719816" y="1044994"/>
                      <a:pt x="727611" y="1039918"/>
                      <a:pt x="734046" y="1033402"/>
                    </a:cubicBezTo>
                    <a:cubicBezTo>
                      <a:pt x="736485" y="1030964"/>
                      <a:pt x="738843" y="1028006"/>
                      <a:pt x="741442" y="1024168"/>
                    </a:cubicBezTo>
                    <a:cubicBezTo>
                      <a:pt x="743680" y="1020850"/>
                      <a:pt x="745719" y="1017053"/>
                      <a:pt x="747758" y="1012216"/>
                    </a:cubicBezTo>
                    <a:cubicBezTo>
                      <a:pt x="750996" y="1004621"/>
                      <a:pt x="753234" y="995907"/>
                      <a:pt x="754673" y="985674"/>
                    </a:cubicBezTo>
                    <a:cubicBezTo>
                      <a:pt x="757231" y="967365"/>
                      <a:pt x="756352" y="948818"/>
                      <a:pt x="755233" y="931429"/>
                    </a:cubicBezTo>
                    <a:cubicBezTo>
                      <a:pt x="754993" y="927552"/>
                      <a:pt x="754713" y="923714"/>
                      <a:pt x="754433" y="919837"/>
                    </a:cubicBezTo>
                    <a:cubicBezTo>
                      <a:pt x="753994" y="912961"/>
                      <a:pt x="753754" y="906246"/>
                      <a:pt x="753754" y="899450"/>
                    </a:cubicBezTo>
                    <a:cubicBezTo>
                      <a:pt x="753754" y="887298"/>
                      <a:pt x="754553" y="874826"/>
                      <a:pt x="756312" y="861275"/>
                    </a:cubicBezTo>
                    <a:lnTo>
                      <a:pt x="756312" y="860876"/>
                    </a:lnTo>
                    <a:cubicBezTo>
                      <a:pt x="758391" y="846325"/>
                      <a:pt x="761469" y="831775"/>
                      <a:pt x="765506" y="817464"/>
                    </a:cubicBezTo>
                    <a:cubicBezTo>
                      <a:pt x="769383" y="803633"/>
                      <a:pt x="774340" y="789562"/>
                      <a:pt x="780696" y="774372"/>
                    </a:cubicBezTo>
                    <a:lnTo>
                      <a:pt x="780696" y="774372"/>
                    </a:lnTo>
                    <a:cubicBezTo>
                      <a:pt x="804720" y="717809"/>
                      <a:pt x="840217" y="667242"/>
                      <a:pt x="871636" y="624231"/>
                    </a:cubicBezTo>
                    <a:lnTo>
                      <a:pt x="872276" y="623351"/>
                    </a:lnTo>
                    <a:cubicBezTo>
                      <a:pt x="880710" y="611839"/>
                      <a:pt x="889425" y="599927"/>
                      <a:pt x="897699" y="588015"/>
                    </a:cubicBezTo>
                    <a:cubicBezTo>
                      <a:pt x="906214" y="575822"/>
                      <a:pt x="914368" y="563511"/>
                      <a:pt x="921963" y="551438"/>
                    </a:cubicBezTo>
                    <a:cubicBezTo>
                      <a:pt x="937913" y="526175"/>
                      <a:pt x="951903" y="500792"/>
                      <a:pt x="963456" y="476008"/>
                    </a:cubicBezTo>
                    <a:cubicBezTo>
                      <a:pt x="975608" y="449905"/>
                      <a:pt x="985601" y="423003"/>
                      <a:pt x="993117" y="396060"/>
                    </a:cubicBezTo>
                    <a:cubicBezTo>
                      <a:pt x="996954" y="382309"/>
                      <a:pt x="1000272" y="367719"/>
                      <a:pt x="1002990" y="352689"/>
                    </a:cubicBezTo>
                    <a:cubicBezTo>
                      <a:pt x="1004709" y="343095"/>
                      <a:pt x="1006788" y="330463"/>
                      <a:pt x="1007467" y="317552"/>
                    </a:cubicBezTo>
                    <a:cubicBezTo>
                      <a:pt x="1008466" y="298844"/>
                      <a:pt x="1006468" y="279976"/>
                      <a:pt x="1001551" y="261469"/>
                    </a:cubicBezTo>
                    <a:cubicBezTo>
                      <a:pt x="997074" y="244640"/>
                      <a:pt x="989759" y="227771"/>
                      <a:pt x="979805" y="211381"/>
                    </a:cubicBezTo>
                    <a:cubicBezTo>
                      <a:pt x="970731" y="196431"/>
                      <a:pt x="959059" y="181601"/>
                      <a:pt x="945028" y="167211"/>
                    </a:cubicBezTo>
                    <a:cubicBezTo>
                      <a:pt x="932277" y="154139"/>
                      <a:pt x="917566" y="141627"/>
                      <a:pt x="900058" y="128995"/>
                    </a:cubicBezTo>
                    <a:cubicBezTo>
                      <a:pt x="884308" y="117603"/>
                      <a:pt x="867039" y="106930"/>
                      <a:pt x="847292" y="96337"/>
                    </a:cubicBezTo>
                    <a:cubicBezTo>
                      <a:pt x="829784" y="86943"/>
                      <a:pt x="811156" y="78269"/>
                      <a:pt x="790330" y="69715"/>
                    </a:cubicBezTo>
                    <a:cubicBezTo>
                      <a:pt x="753474" y="54644"/>
                      <a:pt x="714099" y="42373"/>
                      <a:pt x="673286" y="33258"/>
                    </a:cubicBezTo>
                    <a:cubicBezTo>
                      <a:pt x="655138" y="29221"/>
                      <a:pt x="637030" y="25943"/>
                      <a:pt x="619482" y="23545"/>
                    </a:cubicBezTo>
                    <a:cubicBezTo>
                      <a:pt x="608049" y="21986"/>
                      <a:pt x="596577" y="20787"/>
                      <a:pt x="585384" y="19987"/>
                    </a:cubicBezTo>
                    <a:cubicBezTo>
                      <a:pt x="575151" y="19268"/>
                      <a:pt x="564518" y="18908"/>
                      <a:pt x="553805" y="18908"/>
                    </a:cubicBezTo>
                    <a:cubicBezTo>
                      <a:pt x="548169" y="18908"/>
                      <a:pt x="542412" y="18988"/>
                      <a:pt x="536616" y="19228"/>
                    </a:cubicBezTo>
                    <a:cubicBezTo>
                      <a:pt x="497202" y="20547"/>
                      <a:pt x="458987" y="27302"/>
                      <a:pt x="430086" y="33018"/>
                    </a:cubicBezTo>
                    <a:cubicBezTo>
                      <a:pt x="426408" y="33378"/>
                      <a:pt x="422571" y="33538"/>
                      <a:pt x="418614" y="33538"/>
                    </a:cubicBezTo>
                    <a:lnTo>
                      <a:pt x="417574" y="33538"/>
                    </a:lnTo>
                    <a:cubicBezTo>
                      <a:pt x="412817" y="33538"/>
                      <a:pt x="407581" y="33098"/>
                      <a:pt x="401105" y="32299"/>
                    </a:cubicBezTo>
                    <a:lnTo>
                      <a:pt x="401425" y="32419"/>
                    </a:lnTo>
                    <a:cubicBezTo>
                      <a:pt x="386515" y="30260"/>
                      <a:pt x="372324" y="26343"/>
                      <a:pt x="360372" y="22785"/>
                    </a:cubicBezTo>
                    <a:cubicBezTo>
                      <a:pt x="354136" y="20947"/>
                      <a:pt x="347940" y="18988"/>
                      <a:pt x="341744" y="17029"/>
                    </a:cubicBezTo>
                    <a:cubicBezTo>
                      <a:pt x="334109" y="14631"/>
                      <a:pt x="326194" y="12112"/>
                      <a:pt x="318359" y="9874"/>
                    </a:cubicBezTo>
                    <a:cubicBezTo>
                      <a:pt x="311644" y="7915"/>
                      <a:pt x="304808" y="6196"/>
                      <a:pt x="298013" y="4677"/>
                    </a:cubicBezTo>
                    <a:cubicBezTo>
                      <a:pt x="291297" y="3198"/>
                      <a:pt x="284342" y="2039"/>
                      <a:pt x="276787" y="1159"/>
                    </a:cubicBezTo>
                    <a:cubicBezTo>
                      <a:pt x="271670" y="560"/>
                      <a:pt x="266313" y="280"/>
                      <a:pt x="260877" y="280"/>
                    </a:cubicBezTo>
                    <a:moveTo>
                      <a:pt x="13639" y="363002"/>
                    </a:moveTo>
                    <a:lnTo>
                      <a:pt x="13639" y="362842"/>
                    </a:lnTo>
                    <a:cubicBezTo>
                      <a:pt x="13639" y="362842"/>
                      <a:pt x="13719" y="362562"/>
                      <a:pt x="13719" y="362562"/>
                    </a:cubicBezTo>
                    <a:cubicBezTo>
                      <a:pt x="13479" y="364241"/>
                      <a:pt x="13239" y="365960"/>
                      <a:pt x="13000" y="367639"/>
                    </a:cubicBezTo>
                    <a:cubicBezTo>
                      <a:pt x="13199" y="366160"/>
                      <a:pt x="13360" y="364721"/>
                      <a:pt x="13559" y="363242"/>
                    </a:cubicBezTo>
                    <a:lnTo>
                      <a:pt x="13559" y="363242"/>
                    </a:lnTo>
                    <a:cubicBezTo>
                      <a:pt x="13559" y="363242"/>
                      <a:pt x="13599" y="363122"/>
                      <a:pt x="13599" y="363122"/>
                    </a:cubicBezTo>
                    <a:lnTo>
                      <a:pt x="13599" y="363122"/>
                    </a:lnTo>
                    <a:cubicBezTo>
                      <a:pt x="13599" y="363122"/>
                      <a:pt x="13599" y="363122"/>
                      <a:pt x="13599" y="363122"/>
                    </a:cubicBezTo>
                    <a:lnTo>
                      <a:pt x="13599" y="363042"/>
                    </a:lnTo>
                    <a:cubicBezTo>
                      <a:pt x="13599" y="363042"/>
                      <a:pt x="13599" y="362962"/>
                      <a:pt x="13599" y="362962"/>
                    </a:cubicBezTo>
                    <a:cubicBezTo>
                      <a:pt x="13599" y="362962"/>
                      <a:pt x="13599" y="362962"/>
                      <a:pt x="13599" y="362962"/>
                    </a:cubicBezTo>
                    <a:cubicBezTo>
                      <a:pt x="13599" y="362962"/>
                      <a:pt x="13599" y="362962"/>
                      <a:pt x="13599" y="36296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6"/>
              <p:cNvSpPr/>
              <p:nvPr/>
            </p:nvSpPr>
            <p:spPr>
              <a:xfrm>
                <a:off x="2819689" y="3688846"/>
                <a:ext cx="148819" cy="76510"/>
              </a:xfrm>
              <a:custGeom>
                <a:avLst/>
                <a:gdLst/>
                <a:ahLst/>
                <a:cxnLst/>
                <a:rect l="l" t="t" r="r" b="b"/>
                <a:pathLst>
                  <a:path w="198425" h="102013" extrusionOk="0">
                    <a:moveTo>
                      <a:pt x="84532" y="0"/>
                    </a:moveTo>
                    <a:lnTo>
                      <a:pt x="82933" y="0"/>
                    </a:lnTo>
                    <a:cubicBezTo>
                      <a:pt x="75099" y="120"/>
                      <a:pt x="67104" y="1079"/>
                      <a:pt x="59149" y="2878"/>
                    </a:cubicBezTo>
                    <a:cubicBezTo>
                      <a:pt x="50874" y="4717"/>
                      <a:pt x="43119" y="7435"/>
                      <a:pt x="36084" y="10913"/>
                    </a:cubicBezTo>
                    <a:cubicBezTo>
                      <a:pt x="32527" y="12672"/>
                      <a:pt x="29089" y="14711"/>
                      <a:pt x="25771" y="17029"/>
                    </a:cubicBezTo>
                    <a:cubicBezTo>
                      <a:pt x="22733" y="19148"/>
                      <a:pt x="19815" y="21626"/>
                      <a:pt x="16817" y="24584"/>
                    </a:cubicBezTo>
                    <a:cubicBezTo>
                      <a:pt x="12700" y="28701"/>
                      <a:pt x="9222" y="33498"/>
                      <a:pt x="6583" y="38854"/>
                    </a:cubicBezTo>
                    <a:cubicBezTo>
                      <a:pt x="5304" y="41373"/>
                      <a:pt x="4225" y="44251"/>
                      <a:pt x="3386" y="47329"/>
                    </a:cubicBezTo>
                    <a:cubicBezTo>
                      <a:pt x="2546" y="50327"/>
                      <a:pt x="2027" y="53045"/>
                      <a:pt x="1747" y="55604"/>
                    </a:cubicBezTo>
                    <a:cubicBezTo>
                      <a:pt x="1427" y="55604"/>
                      <a:pt x="1107" y="55764"/>
                      <a:pt x="827" y="55963"/>
                    </a:cubicBezTo>
                    <a:cubicBezTo>
                      <a:pt x="388" y="56283"/>
                      <a:pt x="108" y="56763"/>
                      <a:pt x="28" y="57322"/>
                    </a:cubicBezTo>
                    <a:cubicBezTo>
                      <a:pt x="-52" y="57762"/>
                      <a:pt x="28" y="58442"/>
                      <a:pt x="428" y="58841"/>
                    </a:cubicBezTo>
                    <a:cubicBezTo>
                      <a:pt x="12460" y="71753"/>
                      <a:pt x="28649" y="82266"/>
                      <a:pt x="48596" y="90061"/>
                    </a:cubicBezTo>
                    <a:cubicBezTo>
                      <a:pt x="57550" y="93579"/>
                      <a:pt x="67224" y="96417"/>
                      <a:pt x="77377" y="98535"/>
                    </a:cubicBezTo>
                    <a:cubicBezTo>
                      <a:pt x="86931" y="100534"/>
                      <a:pt x="96564" y="101694"/>
                      <a:pt x="105998" y="101973"/>
                    </a:cubicBezTo>
                    <a:cubicBezTo>
                      <a:pt x="107317" y="102013"/>
                      <a:pt x="108637" y="102013"/>
                      <a:pt x="109996" y="102013"/>
                    </a:cubicBezTo>
                    <a:cubicBezTo>
                      <a:pt x="115672" y="102013"/>
                      <a:pt x="121788" y="101694"/>
                      <a:pt x="128743" y="101014"/>
                    </a:cubicBezTo>
                    <a:cubicBezTo>
                      <a:pt x="137098" y="100215"/>
                      <a:pt x="145372" y="98895"/>
                      <a:pt x="153287" y="97056"/>
                    </a:cubicBezTo>
                    <a:cubicBezTo>
                      <a:pt x="161882" y="95098"/>
                      <a:pt x="169876" y="92539"/>
                      <a:pt x="177032" y="89461"/>
                    </a:cubicBezTo>
                    <a:cubicBezTo>
                      <a:pt x="184627" y="86184"/>
                      <a:pt x="191262" y="82226"/>
                      <a:pt x="196779" y="77629"/>
                    </a:cubicBezTo>
                    <a:cubicBezTo>
                      <a:pt x="197019" y="77509"/>
                      <a:pt x="197258" y="77309"/>
                      <a:pt x="197458" y="77070"/>
                    </a:cubicBezTo>
                    <a:cubicBezTo>
                      <a:pt x="198538" y="76150"/>
                      <a:pt x="198697" y="74951"/>
                      <a:pt x="198018" y="74072"/>
                    </a:cubicBezTo>
                    <a:cubicBezTo>
                      <a:pt x="197818" y="73791"/>
                      <a:pt x="197498" y="73552"/>
                      <a:pt x="197179" y="73432"/>
                    </a:cubicBezTo>
                    <a:cubicBezTo>
                      <a:pt x="194500" y="65557"/>
                      <a:pt x="190703" y="55204"/>
                      <a:pt x="185186" y="45450"/>
                    </a:cubicBezTo>
                    <a:cubicBezTo>
                      <a:pt x="182348" y="40493"/>
                      <a:pt x="179390" y="36256"/>
                      <a:pt x="176112" y="32459"/>
                    </a:cubicBezTo>
                    <a:cubicBezTo>
                      <a:pt x="173074" y="28901"/>
                      <a:pt x="169397" y="25543"/>
                      <a:pt x="165200" y="22465"/>
                    </a:cubicBezTo>
                    <a:cubicBezTo>
                      <a:pt x="161602" y="19827"/>
                      <a:pt x="157484" y="17348"/>
                      <a:pt x="152648" y="14950"/>
                    </a:cubicBezTo>
                    <a:cubicBezTo>
                      <a:pt x="148411" y="12831"/>
                      <a:pt x="143813" y="10953"/>
                      <a:pt x="138617" y="9154"/>
                    </a:cubicBezTo>
                    <a:cubicBezTo>
                      <a:pt x="129703" y="6076"/>
                      <a:pt x="119989" y="3798"/>
                      <a:pt x="108956" y="2079"/>
                    </a:cubicBezTo>
                    <a:cubicBezTo>
                      <a:pt x="99642" y="640"/>
                      <a:pt x="91928" y="0"/>
                      <a:pt x="84652" y="0"/>
                    </a:cubicBezTo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26"/>
              <p:cNvSpPr/>
              <p:nvPr/>
            </p:nvSpPr>
            <p:spPr>
              <a:xfrm>
                <a:off x="2796683" y="3619202"/>
                <a:ext cx="205049" cy="147353"/>
              </a:xfrm>
              <a:custGeom>
                <a:avLst/>
                <a:gdLst/>
                <a:ahLst/>
                <a:cxnLst/>
                <a:rect l="l" t="t" r="r" b="b"/>
                <a:pathLst>
                  <a:path w="273399" h="196471" extrusionOk="0">
                    <a:moveTo>
                      <a:pt x="270864" y="65997"/>
                    </a:moveTo>
                    <a:cubicBezTo>
                      <a:pt x="269185" y="57522"/>
                      <a:pt x="266507" y="50087"/>
                      <a:pt x="262869" y="43851"/>
                    </a:cubicBezTo>
                    <a:cubicBezTo>
                      <a:pt x="261270" y="41093"/>
                      <a:pt x="259312" y="38415"/>
                      <a:pt x="257073" y="35896"/>
                    </a:cubicBezTo>
                    <a:cubicBezTo>
                      <a:pt x="255154" y="33778"/>
                      <a:pt x="252916" y="31819"/>
                      <a:pt x="250237" y="29860"/>
                    </a:cubicBezTo>
                    <a:cubicBezTo>
                      <a:pt x="245760" y="26663"/>
                      <a:pt x="240324" y="24304"/>
                      <a:pt x="234128" y="22825"/>
                    </a:cubicBezTo>
                    <a:cubicBezTo>
                      <a:pt x="229251" y="21666"/>
                      <a:pt x="223935" y="21106"/>
                      <a:pt x="217819" y="21106"/>
                    </a:cubicBezTo>
                    <a:cubicBezTo>
                      <a:pt x="217059" y="21106"/>
                      <a:pt x="216260" y="21106"/>
                      <a:pt x="215500" y="21106"/>
                    </a:cubicBezTo>
                    <a:cubicBezTo>
                      <a:pt x="209584" y="21226"/>
                      <a:pt x="203188" y="21906"/>
                      <a:pt x="195354" y="23225"/>
                    </a:cubicBezTo>
                    <a:cubicBezTo>
                      <a:pt x="188238" y="24424"/>
                      <a:pt x="181283" y="26023"/>
                      <a:pt x="174807" y="27582"/>
                    </a:cubicBezTo>
                    <a:cubicBezTo>
                      <a:pt x="171209" y="28461"/>
                      <a:pt x="167612" y="29341"/>
                      <a:pt x="164014" y="30260"/>
                    </a:cubicBezTo>
                    <a:cubicBezTo>
                      <a:pt x="162175" y="30740"/>
                      <a:pt x="160296" y="31180"/>
                      <a:pt x="158458" y="31659"/>
                    </a:cubicBezTo>
                    <a:cubicBezTo>
                      <a:pt x="157738" y="31779"/>
                      <a:pt x="157019" y="31899"/>
                      <a:pt x="156259" y="32019"/>
                    </a:cubicBezTo>
                    <a:cubicBezTo>
                      <a:pt x="151182" y="32858"/>
                      <a:pt x="146146" y="33698"/>
                      <a:pt x="141069" y="34457"/>
                    </a:cubicBezTo>
                    <a:cubicBezTo>
                      <a:pt x="140989" y="34457"/>
                      <a:pt x="140949" y="34417"/>
                      <a:pt x="140869" y="34417"/>
                    </a:cubicBezTo>
                    <a:cubicBezTo>
                      <a:pt x="139830" y="34497"/>
                      <a:pt x="138911" y="34537"/>
                      <a:pt x="138031" y="34537"/>
                    </a:cubicBezTo>
                    <a:cubicBezTo>
                      <a:pt x="136712" y="34537"/>
                      <a:pt x="135353" y="34457"/>
                      <a:pt x="133994" y="34297"/>
                    </a:cubicBezTo>
                    <a:cubicBezTo>
                      <a:pt x="130636" y="33818"/>
                      <a:pt x="127158" y="32858"/>
                      <a:pt x="123681" y="31419"/>
                    </a:cubicBezTo>
                    <a:cubicBezTo>
                      <a:pt x="115686" y="27942"/>
                      <a:pt x="108650" y="23145"/>
                      <a:pt x="101855" y="18508"/>
                    </a:cubicBezTo>
                    <a:lnTo>
                      <a:pt x="100815" y="17788"/>
                    </a:lnTo>
                    <a:cubicBezTo>
                      <a:pt x="93420" y="12751"/>
                      <a:pt x="85825" y="7555"/>
                      <a:pt x="77471" y="4037"/>
                    </a:cubicBezTo>
                    <a:cubicBezTo>
                      <a:pt x="73114" y="2199"/>
                      <a:pt x="69076" y="1039"/>
                      <a:pt x="65079" y="480"/>
                    </a:cubicBezTo>
                    <a:cubicBezTo>
                      <a:pt x="62681" y="160"/>
                      <a:pt x="60282" y="0"/>
                      <a:pt x="57924" y="0"/>
                    </a:cubicBezTo>
                    <a:cubicBezTo>
                      <a:pt x="56445" y="0"/>
                      <a:pt x="54966" y="40"/>
                      <a:pt x="53486" y="200"/>
                    </a:cubicBezTo>
                    <a:cubicBezTo>
                      <a:pt x="46531" y="839"/>
                      <a:pt x="39656" y="3118"/>
                      <a:pt x="33620" y="6795"/>
                    </a:cubicBezTo>
                    <a:cubicBezTo>
                      <a:pt x="28143" y="10113"/>
                      <a:pt x="23026" y="14910"/>
                      <a:pt x="18350" y="21026"/>
                    </a:cubicBezTo>
                    <a:cubicBezTo>
                      <a:pt x="14272" y="26383"/>
                      <a:pt x="10794" y="32699"/>
                      <a:pt x="7717" y="40333"/>
                    </a:cubicBezTo>
                    <a:cubicBezTo>
                      <a:pt x="5038" y="46969"/>
                      <a:pt x="3000" y="54364"/>
                      <a:pt x="1641" y="62279"/>
                    </a:cubicBezTo>
                    <a:cubicBezTo>
                      <a:pt x="361" y="69794"/>
                      <a:pt x="-158" y="77269"/>
                      <a:pt x="42" y="84545"/>
                    </a:cubicBezTo>
                    <a:cubicBezTo>
                      <a:pt x="242" y="91060"/>
                      <a:pt x="1161" y="97776"/>
                      <a:pt x="2840" y="104371"/>
                    </a:cubicBezTo>
                    <a:cubicBezTo>
                      <a:pt x="4199" y="109808"/>
                      <a:pt x="6118" y="115444"/>
                      <a:pt x="8556" y="121081"/>
                    </a:cubicBezTo>
                    <a:cubicBezTo>
                      <a:pt x="12913" y="131154"/>
                      <a:pt x="18989" y="140667"/>
                      <a:pt x="26704" y="149422"/>
                    </a:cubicBezTo>
                    <a:cubicBezTo>
                      <a:pt x="27783" y="150621"/>
                      <a:pt x="28823" y="151780"/>
                      <a:pt x="29942" y="152940"/>
                    </a:cubicBezTo>
                    <a:cubicBezTo>
                      <a:pt x="30262" y="153539"/>
                      <a:pt x="30582" y="153819"/>
                      <a:pt x="30941" y="153979"/>
                    </a:cubicBezTo>
                    <a:cubicBezTo>
                      <a:pt x="44373" y="167610"/>
                      <a:pt x="62361" y="178723"/>
                      <a:pt x="82867" y="186158"/>
                    </a:cubicBezTo>
                    <a:cubicBezTo>
                      <a:pt x="93460" y="189955"/>
                      <a:pt x="104853" y="192793"/>
                      <a:pt x="116645" y="194513"/>
                    </a:cubicBezTo>
                    <a:cubicBezTo>
                      <a:pt x="125519" y="195791"/>
                      <a:pt x="134513" y="196471"/>
                      <a:pt x="143427" y="196471"/>
                    </a:cubicBezTo>
                    <a:cubicBezTo>
                      <a:pt x="146186" y="196471"/>
                      <a:pt x="148984" y="196391"/>
                      <a:pt x="151782" y="196271"/>
                    </a:cubicBezTo>
                    <a:cubicBezTo>
                      <a:pt x="175566" y="195192"/>
                      <a:pt x="198152" y="189476"/>
                      <a:pt x="217179" y="179762"/>
                    </a:cubicBezTo>
                    <a:cubicBezTo>
                      <a:pt x="226973" y="174765"/>
                      <a:pt x="235767" y="168610"/>
                      <a:pt x="243362" y="161534"/>
                    </a:cubicBezTo>
                    <a:cubicBezTo>
                      <a:pt x="251157" y="154259"/>
                      <a:pt x="257593" y="145864"/>
                      <a:pt x="262469" y="136670"/>
                    </a:cubicBezTo>
                    <a:cubicBezTo>
                      <a:pt x="267546" y="126997"/>
                      <a:pt x="270904" y="116364"/>
                      <a:pt x="272423" y="105011"/>
                    </a:cubicBezTo>
                    <a:cubicBezTo>
                      <a:pt x="274102" y="92619"/>
                      <a:pt x="273622" y="79508"/>
                      <a:pt x="270944" y="66037"/>
                    </a:cubicBezTo>
                    <a:close/>
                    <a:moveTo>
                      <a:pt x="206506" y="180282"/>
                    </a:moveTo>
                    <a:cubicBezTo>
                      <a:pt x="194114" y="185478"/>
                      <a:pt x="180803" y="188996"/>
                      <a:pt x="166732" y="190915"/>
                    </a:cubicBezTo>
                    <a:lnTo>
                      <a:pt x="166812" y="190915"/>
                    </a:lnTo>
                    <a:cubicBezTo>
                      <a:pt x="159097" y="191914"/>
                      <a:pt x="151222" y="192434"/>
                      <a:pt x="143348" y="192434"/>
                    </a:cubicBezTo>
                    <a:cubicBezTo>
                      <a:pt x="135473" y="192434"/>
                      <a:pt x="127358" y="191914"/>
                      <a:pt x="119443" y="190875"/>
                    </a:cubicBezTo>
                    <a:lnTo>
                      <a:pt x="119443" y="190875"/>
                    </a:lnTo>
                    <a:cubicBezTo>
                      <a:pt x="104093" y="188796"/>
                      <a:pt x="89463" y="184839"/>
                      <a:pt x="75952" y="179162"/>
                    </a:cubicBezTo>
                    <a:cubicBezTo>
                      <a:pt x="64839" y="174406"/>
                      <a:pt x="54646" y="168530"/>
                      <a:pt x="45652" y="161654"/>
                    </a:cubicBezTo>
                    <a:cubicBezTo>
                      <a:pt x="41574" y="158456"/>
                      <a:pt x="37697" y="155058"/>
                      <a:pt x="34179" y="151541"/>
                    </a:cubicBezTo>
                    <a:cubicBezTo>
                      <a:pt x="34179" y="151541"/>
                      <a:pt x="34299" y="151261"/>
                      <a:pt x="34259" y="151261"/>
                    </a:cubicBezTo>
                    <a:cubicBezTo>
                      <a:pt x="34219" y="151261"/>
                      <a:pt x="34299" y="151101"/>
                      <a:pt x="34299" y="151061"/>
                    </a:cubicBezTo>
                    <a:lnTo>
                      <a:pt x="34299" y="151061"/>
                    </a:lnTo>
                    <a:cubicBezTo>
                      <a:pt x="34299" y="151061"/>
                      <a:pt x="34299" y="151021"/>
                      <a:pt x="34299" y="151021"/>
                    </a:cubicBezTo>
                    <a:cubicBezTo>
                      <a:pt x="37057" y="144785"/>
                      <a:pt x="40455" y="138909"/>
                      <a:pt x="44492" y="133593"/>
                    </a:cubicBezTo>
                    <a:lnTo>
                      <a:pt x="44772" y="133192"/>
                    </a:lnTo>
                    <a:lnTo>
                      <a:pt x="44772" y="133192"/>
                    </a:lnTo>
                    <a:cubicBezTo>
                      <a:pt x="48810" y="128196"/>
                      <a:pt x="53566" y="123439"/>
                      <a:pt x="58883" y="119282"/>
                    </a:cubicBezTo>
                    <a:cubicBezTo>
                      <a:pt x="64839" y="114765"/>
                      <a:pt x="71395" y="110967"/>
                      <a:pt x="78470" y="107969"/>
                    </a:cubicBezTo>
                    <a:cubicBezTo>
                      <a:pt x="86984" y="104411"/>
                      <a:pt x="96139" y="101973"/>
                      <a:pt x="105732" y="100614"/>
                    </a:cubicBezTo>
                    <a:lnTo>
                      <a:pt x="105732" y="100614"/>
                    </a:lnTo>
                    <a:cubicBezTo>
                      <a:pt x="111049" y="99934"/>
                      <a:pt x="116485" y="99575"/>
                      <a:pt x="121922" y="99575"/>
                    </a:cubicBezTo>
                    <a:cubicBezTo>
                      <a:pt x="127358" y="99575"/>
                      <a:pt x="132875" y="99934"/>
                      <a:pt x="138391" y="100614"/>
                    </a:cubicBezTo>
                    <a:lnTo>
                      <a:pt x="138391" y="100614"/>
                    </a:lnTo>
                    <a:cubicBezTo>
                      <a:pt x="149743" y="102133"/>
                      <a:pt x="160656" y="105091"/>
                      <a:pt x="170850" y="109408"/>
                    </a:cubicBezTo>
                    <a:cubicBezTo>
                      <a:pt x="179204" y="112966"/>
                      <a:pt x="187199" y="117603"/>
                      <a:pt x="194274" y="122999"/>
                    </a:cubicBezTo>
                    <a:cubicBezTo>
                      <a:pt x="200070" y="127556"/>
                      <a:pt x="205187" y="132593"/>
                      <a:pt x="209424" y="137870"/>
                    </a:cubicBezTo>
                    <a:cubicBezTo>
                      <a:pt x="209424" y="137870"/>
                      <a:pt x="209544" y="138030"/>
                      <a:pt x="209584" y="138030"/>
                    </a:cubicBezTo>
                    <a:lnTo>
                      <a:pt x="209584" y="138030"/>
                    </a:lnTo>
                    <a:cubicBezTo>
                      <a:pt x="209584" y="138030"/>
                      <a:pt x="209704" y="138149"/>
                      <a:pt x="209744" y="138149"/>
                    </a:cubicBezTo>
                    <a:lnTo>
                      <a:pt x="209744" y="138149"/>
                    </a:lnTo>
                    <a:cubicBezTo>
                      <a:pt x="213781" y="143546"/>
                      <a:pt x="217259" y="149582"/>
                      <a:pt x="220097" y="156177"/>
                    </a:cubicBezTo>
                    <a:cubicBezTo>
                      <a:pt x="221896" y="160535"/>
                      <a:pt x="223535" y="165251"/>
                      <a:pt x="225014" y="170568"/>
                    </a:cubicBezTo>
                    <a:cubicBezTo>
                      <a:pt x="219258" y="174206"/>
                      <a:pt x="213022" y="177484"/>
                      <a:pt x="206466" y="180282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26"/>
              <p:cNvSpPr/>
              <p:nvPr/>
            </p:nvSpPr>
            <p:spPr>
              <a:xfrm>
                <a:off x="2861952" y="3443218"/>
                <a:ext cx="477534" cy="766896"/>
              </a:xfrm>
              <a:custGeom>
                <a:avLst/>
                <a:gdLst/>
                <a:ahLst/>
                <a:cxnLst/>
                <a:rect l="l" t="t" r="r" b="b"/>
                <a:pathLst>
                  <a:path w="636712" h="1022528" extrusionOk="0">
                    <a:moveTo>
                      <a:pt x="165851" y="480"/>
                    </a:moveTo>
                    <a:cubicBezTo>
                      <a:pt x="126437" y="1799"/>
                      <a:pt x="88182" y="8554"/>
                      <a:pt x="59281" y="14230"/>
                    </a:cubicBezTo>
                    <a:cubicBezTo>
                      <a:pt x="55644" y="14590"/>
                      <a:pt x="51806" y="14750"/>
                      <a:pt x="47849" y="14750"/>
                    </a:cubicBezTo>
                    <a:lnTo>
                      <a:pt x="46809" y="14750"/>
                    </a:lnTo>
                    <a:cubicBezTo>
                      <a:pt x="42012" y="14750"/>
                      <a:pt x="36816" y="14310"/>
                      <a:pt x="30380" y="13511"/>
                    </a:cubicBezTo>
                    <a:cubicBezTo>
                      <a:pt x="22745" y="12432"/>
                      <a:pt x="15270" y="10873"/>
                      <a:pt x="8155" y="9114"/>
                    </a:cubicBezTo>
                    <a:cubicBezTo>
                      <a:pt x="7955" y="9553"/>
                      <a:pt x="7755" y="10033"/>
                      <a:pt x="7555" y="10513"/>
                    </a:cubicBezTo>
                    <a:lnTo>
                      <a:pt x="7635" y="10273"/>
                    </a:lnTo>
                    <a:cubicBezTo>
                      <a:pt x="5916" y="14350"/>
                      <a:pt x="4437" y="18547"/>
                      <a:pt x="3278" y="22825"/>
                    </a:cubicBezTo>
                    <a:cubicBezTo>
                      <a:pt x="2199" y="26902"/>
                      <a:pt x="1359" y="31019"/>
                      <a:pt x="800" y="35177"/>
                    </a:cubicBezTo>
                    <a:cubicBezTo>
                      <a:pt x="800" y="35217"/>
                      <a:pt x="800" y="35257"/>
                      <a:pt x="800" y="35297"/>
                    </a:cubicBezTo>
                    <a:lnTo>
                      <a:pt x="800" y="35297"/>
                    </a:lnTo>
                    <a:cubicBezTo>
                      <a:pt x="280" y="39374"/>
                      <a:pt x="0" y="43451"/>
                      <a:pt x="0" y="47528"/>
                    </a:cubicBezTo>
                    <a:cubicBezTo>
                      <a:pt x="0" y="51606"/>
                      <a:pt x="280" y="55643"/>
                      <a:pt x="800" y="59681"/>
                    </a:cubicBezTo>
                    <a:cubicBezTo>
                      <a:pt x="800" y="59601"/>
                      <a:pt x="800" y="59481"/>
                      <a:pt x="760" y="59401"/>
                    </a:cubicBezTo>
                    <a:cubicBezTo>
                      <a:pt x="1319" y="63518"/>
                      <a:pt x="2119" y="67595"/>
                      <a:pt x="3238" y="71593"/>
                    </a:cubicBezTo>
                    <a:cubicBezTo>
                      <a:pt x="4317" y="75550"/>
                      <a:pt x="5676" y="79468"/>
                      <a:pt x="7275" y="83265"/>
                    </a:cubicBezTo>
                    <a:lnTo>
                      <a:pt x="7275" y="83265"/>
                    </a:lnTo>
                    <a:cubicBezTo>
                      <a:pt x="7275" y="83265"/>
                      <a:pt x="7275" y="83185"/>
                      <a:pt x="7275" y="83185"/>
                    </a:cubicBezTo>
                    <a:cubicBezTo>
                      <a:pt x="7275" y="83185"/>
                      <a:pt x="7275" y="83185"/>
                      <a:pt x="7275" y="83225"/>
                    </a:cubicBezTo>
                    <a:cubicBezTo>
                      <a:pt x="8874" y="86943"/>
                      <a:pt x="10633" y="90540"/>
                      <a:pt x="12672" y="93978"/>
                    </a:cubicBezTo>
                    <a:cubicBezTo>
                      <a:pt x="14671" y="97336"/>
                      <a:pt x="16829" y="100534"/>
                      <a:pt x="19187" y="103612"/>
                    </a:cubicBezTo>
                    <a:cubicBezTo>
                      <a:pt x="21586" y="106690"/>
                      <a:pt x="24144" y="109648"/>
                      <a:pt x="26903" y="112406"/>
                    </a:cubicBezTo>
                    <a:cubicBezTo>
                      <a:pt x="29661" y="115124"/>
                      <a:pt x="32579" y="117683"/>
                      <a:pt x="35617" y="120081"/>
                    </a:cubicBezTo>
                    <a:lnTo>
                      <a:pt x="35617" y="120081"/>
                    </a:lnTo>
                    <a:cubicBezTo>
                      <a:pt x="35617" y="120081"/>
                      <a:pt x="35617" y="120081"/>
                      <a:pt x="35657" y="120081"/>
                    </a:cubicBezTo>
                    <a:cubicBezTo>
                      <a:pt x="35657" y="120081"/>
                      <a:pt x="35657" y="120081"/>
                      <a:pt x="35657" y="120081"/>
                    </a:cubicBezTo>
                    <a:cubicBezTo>
                      <a:pt x="35657" y="120081"/>
                      <a:pt x="35657" y="120081"/>
                      <a:pt x="35657" y="120081"/>
                    </a:cubicBezTo>
                    <a:cubicBezTo>
                      <a:pt x="35697" y="120081"/>
                      <a:pt x="35737" y="120121"/>
                      <a:pt x="35777" y="120161"/>
                    </a:cubicBezTo>
                    <a:lnTo>
                      <a:pt x="35777" y="120161"/>
                    </a:lnTo>
                    <a:cubicBezTo>
                      <a:pt x="35777" y="120161"/>
                      <a:pt x="35817" y="120161"/>
                      <a:pt x="35817" y="120161"/>
                    </a:cubicBezTo>
                    <a:cubicBezTo>
                      <a:pt x="35817" y="120161"/>
                      <a:pt x="35817" y="120161"/>
                      <a:pt x="35817" y="120161"/>
                    </a:cubicBezTo>
                    <a:cubicBezTo>
                      <a:pt x="35817" y="120161"/>
                      <a:pt x="35817" y="120161"/>
                      <a:pt x="35817" y="120161"/>
                    </a:cubicBezTo>
                    <a:cubicBezTo>
                      <a:pt x="38934" y="122519"/>
                      <a:pt x="42172" y="124718"/>
                      <a:pt x="45530" y="126677"/>
                    </a:cubicBezTo>
                    <a:cubicBezTo>
                      <a:pt x="48888" y="128595"/>
                      <a:pt x="52366" y="130354"/>
                      <a:pt x="55923" y="131873"/>
                    </a:cubicBezTo>
                    <a:cubicBezTo>
                      <a:pt x="55843" y="131873"/>
                      <a:pt x="55763" y="131793"/>
                      <a:pt x="55683" y="131753"/>
                    </a:cubicBezTo>
                    <a:cubicBezTo>
                      <a:pt x="59481" y="133352"/>
                      <a:pt x="63359" y="134711"/>
                      <a:pt x="67316" y="135791"/>
                    </a:cubicBezTo>
                    <a:cubicBezTo>
                      <a:pt x="71393" y="136870"/>
                      <a:pt x="75471" y="137709"/>
                      <a:pt x="79628" y="138269"/>
                    </a:cubicBezTo>
                    <a:lnTo>
                      <a:pt x="79548" y="138269"/>
                    </a:lnTo>
                    <a:cubicBezTo>
                      <a:pt x="83865" y="138829"/>
                      <a:pt x="88182" y="139108"/>
                      <a:pt x="92539" y="139108"/>
                    </a:cubicBezTo>
                    <a:cubicBezTo>
                      <a:pt x="97016" y="139108"/>
                      <a:pt x="101493" y="138749"/>
                      <a:pt x="105971" y="138189"/>
                    </a:cubicBezTo>
                    <a:lnTo>
                      <a:pt x="105971" y="138189"/>
                    </a:lnTo>
                    <a:cubicBezTo>
                      <a:pt x="109128" y="137749"/>
                      <a:pt x="112286" y="137190"/>
                      <a:pt x="115404" y="136470"/>
                    </a:cubicBezTo>
                    <a:cubicBezTo>
                      <a:pt x="116164" y="136190"/>
                      <a:pt x="116923" y="135950"/>
                      <a:pt x="117723" y="135751"/>
                    </a:cubicBezTo>
                    <a:cubicBezTo>
                      <a:pt x="118442" y="135551"/>
                      <a:pt x="119122" y="135351"/>
                      <a:pt x="119802" y="135151"/>
                    </a:cubicBezTo>
                    <a:cubicBezTo>
                      <a:pt x="119881" y="135151"/>
                      <a:pt x="120001" y="135111"/>
                      <a:pt x="120081" y="135111"/>
                    </a:cubicBezTo>
                    <a:cubicBezTo>
                      <a:pt x="120481" y="135111"/>
                      <a:pt x="120921" y="135391"/>
                      <a:pt x="121041" y="135831"/>
                    </a:cubicBezTo>
                    <a:cubicBezTo>
                      <a:pt x="121081" y="136030"/>
                      <a:pt x="121081" y="136190"/>
                      <a:pt x="121041" y="136390"/>
                    </a:cubicBezTo>
                    <a:cubicBezTo>
                      <a:pt x="121081" y="136470"/>
                      <a:pt x="121120" y="136550"/>
                      <a:pt x="121160" y="136670"/>
                    </a:cubicBezTo>
                    <a:cubicBezTo>
                      <a:pt x="121880" y="139708"/>
                      <a:pt x="122919" y="142626"/>
                      <a:pt x="124119" y="145504"/>
                    </a:cubicBezTo>
                    <a:lnTo>
                      <a:pt x="124119" y="145504"/>
                    </a:lnTo>
                    <a:cubicBezTo>
                      <a:pt x="126837" y="151780"/>
                      <a:pt x="130394" y="157616"/>
                      <a:pt x="134512" y="163053"/>
                    </a:cubicBezTo>
                    <a:cubicBezTo>
                      <a:pt x="134512" y="163093"/>
                      <a:pt x="134592" y="163133"/>
                      <a:pt x="134632" y="163173"/>
                    </a:cubicBezTo>
                    <a:lnTo>
                      <a:pt x="134632" y="163173"/>
                    </a:lnTo>
                    <a:cubicBezTo>
                      <a:pt x="138709" y="168410"/>
                      <a:pt x="143306" y="173166"/>
                      <a:pt x="148543" y="177244"/>
                    </a:cubicBezTo>
                    <a:cubicBezTo>
                      <a:pt x="148583" y="177244"/>
                      <a:pt x="148622" y="177324"/>
                      <a:pt x="148662" y="177324"/>
                    </a:cubicBezTo>
                    <a:cubicBezTo>
                      <a:pt x="152340" y="180162"/>
                      <a:pt x="156298" y="182600"/>
                      <a:pt x="160535" y="184479"/>
                    </a:cubicBezTo>
                    <a:cubicBezTo>
                      <a:pt x="163533" y="185718"/>
                      <a:pt x="166611" y="186677"/>
                      <a:pt x="169809" y="187117"/>
                    </a:cubicBezTo>
                    <a:cubicBezTo>
                      <a:pt x="169769" y="187117"/>
                      <a:pt x="169729" y="187117"/>
                      <a:pt x="169649" y="187117"/>
                    </a:cubicBezTo>
                    <a:cubicBezTo>
                      <a:pt x="171967" y="187397"/>
                      <a:pt x="174246" y="187437"/>
                      <a:pt x="176524" y="187197"/>
                    </a:cubicBezTo>
                    <a:lnTo>
                      <a:pt x="176524" y="187197"/>
                    </a:lnTo>
                    <a:cubicBezTo>
                      <a:pt x="176524" y="187197"/>
                      <a:pt x="176644" y="187197"/>
                      <a:pt x="176724" y="187197"/>
                    </a:cubicBezTo>
                    <a:lnTo>
                      <a:pt x="176644" y="187197"/>
                    </a:lnTo>
                    <a:cubicBezTo>
                      <a:pt x="178723" y="186877"/>
                      <a:pt x="180722" y="186358"/>
                      <a:pt x="182640" y="185558"/>
                    </a:cubicBezTo>
                    <a:cubicBezTo>
                      <a:pt x="182560" y="185558"/>
                      <a:pt x="182480" y="185638"/>
                      <a:pt x="182400" y="185638"/>
                    </a:cubicBezTo>
                    <a:cubicBezTo>
                      <a:pt x="184479" y="184759"/>
                      <a:pt x="186398" y="183639"/>
                      <a:pt x="188197" y="182280"/>
                    </a:cubicBezTo>
                    <a:cubicBezTo>
                      <a:pt x="189276" y="181441"/>
                      <a:pt x="190315" y="180561"/>
                      <a:pt x="191235" y="179602"/>
                    </a:cubicBezTo>
                    <a:cubicBezTo>
                      <a:pt x="192234" y="178563"/>
                      <a:pt x="193193" y="177483"/>
                      <a:pt x="194073" y="176324"/>
                    </a:cubicBezTo>
                    <a:lnTo>
                      <a:pt x="194073" y="176324"/>
                    </a:lnTo>
                    <a:cubicBezTo>
                      <a:pt x="194073" y="176324"/>
                      <a:pt x="194073" y="176324"/>
                      <a:pt x="194073" y="176324"/>
                    </a:cubicBezTo>
                    <a:cubicBezTo>
                      <a:pt x="194073" y="176324"/>
                      <a:pt x="194073" y="176324"/>
                      <a:pt x="194073" y="176324"/>
                    </a:cubicBezTo>
                    <a:cubicBezTo>
                      <a:pt x="194113" y="176244"/>
                      <a:pt x="194153" y="176204"/>
                      <a:pt x="194193" y="176164"/>
                    </a:cubicBezTo>
                    <a:cubicBezTo>
                      <a:pt x="194193" y="176164"/>
                      <a:pt x="194153" y="176244"/>
                      <a:pt x="194153" y="176244"/>
                    </a:cubicBezTo>
                    <a:cubicBezTo>
                      <a:pt x="194153" y="176204"/>
                      <a:pt x="194193" y="176164"/>
                      <a:pt x="194233" y="176124"/>
                    </a:cubicBezTo>
                    <a:lnTo>
                      <a:pt x="194233" y="176124"/>
                    </a:lnTo>
                    <a:cubicBezTo>
                      <a:pt x="195552" y="174406"/>
                      <a:pt x="196751" y="172566"/>
                      <a:pt x="197790" y="170688"/>
                    </a:cubicBezTo>
                    <a:cubicBezTo>
                      <a:pt x="198910" y="168649"/>
                      <a:pt x="199949" y="166570"/>
                      <a:pt x="200868" y="164412"/>
                    </a:cubicBezTo>
                    <a:cubicBezTo>
                      <a:pt x="200988" y="164092"/>
                      <a:pt x="201428" y="163932"/>
                      <a:pt x="201748" y="163932"/>
                    </a:cubicBezTo>
                    <a:cubicBezTo>
                      <a:pt x="201988" y="163932"/>
                      <a:pt x="202307" y="164012"/>
                      <a:pt x="202467" y="164212"/>
                    </a:cubicBezTo>
                    <a:cubicBezTo>
                      <a:pt x="203427" y="165371"/>
                      <a:pt x="204426" y="166490"/>
                      <a:pt x="205545" y="167530"/>
                    </a:cubicBezTo>
                    <a:cubicBezTo>
                      <a:pt x="206425" y="168370"/>
                      <a:pt x="207344" y="169169"/>
                      <a:pt x="208263" y="169889"/>
                    </a:cubicBezTo>
                    <a:lnTo>
                      <a:pt x="208263" y="169889"/>
                    </a:lnTo>
                    <a:cubicBezTo>
                      <a:pt x="208263" y="169889"/>
                      <a:pt x="208343" y="169889"/>
                      <a:pt x="208343" y="169968"/>
                    </a:cubicBezTo>
                    <a:cubicBezTo>
                      <a:pt x="208383" y="169968"/>
                      <a:pt x="208423" y="170008"/>
                      <a:pt x="208463" y="170048"/>
                    </a:cubicBezTo>
                    <a:cubicBezTo>
                      <a:pt x="208463" y="170048"/>
                      <a:pt x="208463" y="170048"/>
                      <a:pt x="208463" y="170048"/>
                    </a:cubicBezTo>
                    <a:cubicBezTo>
                      <a:pt x="208463" y="170048"/>
                      <a:pt x="208463" y="170048"/>
                      <a:pt x="208463" y="170048"/>
                    </a:cubicBezTo>
                    <a:cubicBezTo>
                      <a:pt x="209702" y="170967"/>
                      <a:pt x="210982" y="171847"/>
                      <a:pt x="212301" y="172566"/>
                    </a:cubicBezTo>
                    <a:cubicBezTo>
                      <a:pt x="213540" y="173246"/>
                      <a:pt x="214779" y="173886"/>
                      <a:pt x="216098" y="174406"/>
                    </a:cubicBezTo>
                    <a:cubicBezTo>
                      <a:pt x="216018" y="174406"/>
                      <a:pt x="215938" y="174326"/>
                      <a:pt x="215858" y="174326"/>
                    </a:cubicBezTo>
                    <a:cubicBezTo>
                      <a:pt x="217297" y="174885"/>
                      <a:pt x="218777" y="175444"/>
                      <a:pt x="220335" y="175845"/>
                    </a:cubicBezTo>
                    <a:cubicBezTo>
                      <a:pt x="221695" y="176204"/>
                      <a:pt x="223014" y="176484"/>
                      <a:pt x="224373" y="176684"/>
                    </a:cubicBezTo>
                    <a:cubicBezTo>
                      <a:pt x="224293" y="176684"/>
                      <a:pt x="224213" y="176684"/>
                      <a:pt x="224093" y="176644"/>
                    </a:cubicBezTo>
                    <a:cubicBezTo>
                      <a:pt x="225812" y="176884"/>
                      <a:pt x="227491" y="177003"/>
                      <a:pt x="229210" y="177003"/>
                    </a:cubicBezTo>
                    <a:cubicBezTo>
                      <a:pt x="230689" y="177003"/>
                      <a:pt x="232168" y="176884"/>
                      <a:pt x="233607" y="176684"/>
                    </a:cubicBezTo>
                    <a:lnTo>
                      <a:pt x="233647" y="176684"/>
                    </a:lnTo>
                    <a:cubicBezTo>
                      <a:pt x="233647" y="176684"/>
                      <a:pt x="233687" y="176684"/>
                      <a:pt x="233727" y="176684"/>
                    </a:cubicBezTo>
                    <a:lnTo>
                      <a:pt x="233647" y="176684"/>
                    </a:lnTo>
                    <a:cubicBezTo>
                      <a:pt x="235126" y="176484"/>
                      <a:pt x="236645" y="176204"/>
                      <a:pt x="238084" y="175765"/>
                    </a:cubicBezTo>
                    <a:cubicBezTo>
                      <a:pt x="239403" y="175405"/>
                      <a:pt x="240682" y="174965"/>
                      <a:pt x="241921" y="174406"/>
                    </a:cubicBezTo>
                    <a:cubicBezTo>
                      <a:pt x="241881" y="174406"/>
                      <a:pt x="241801" y="174445"/>
                      <a:pt x="241762" y="174485"/>
                    </a:cubicBezTo>
                    <a:cubicBezTo>
                      <a:pt x="243201" y="173846"/>
                      <a:pt x="244600" y="173166"/>
                      <a:pt x="245959" y="172367"/>
                    </a:cubicBezTo>
                    <a:cubicBezTo>
                      <a:pt x="247158" y="171647"/>
                      <a:pt x="248277" y="170888"/>
                      <a:pt x="249356" y="170048"/>
                    </a:cubicBezTo>
                    <a:cubicBezTo>
                      <a:pt x="250476" y="169169"/>
                      <a:pt x="251555" y="168289"/>
                      <a:pt x="252514" y="167290"/>
                    </a:cubicBezTo>
                    <a:cubicBezTo>
                      <a:pt x="253554" y="166251"/>
                      <a:pt x="254473" y="165171"/>
                      <a:pt x="255392" y="164012"/>
                    </a:cubicBezTo>
                    <a:cubicBezTo>
                      <a:pt x="256392" y="162653"/>
                      <a:pt x="257351" y="161254"/>
                      <a:pt x="258151" y="159815"/>
                    </a:cubicBezTo>
                    <a:cubicBezTo>
                      <a:pt x="258391" y="159415"/>
                      <a:pt x="258870" y="159255"/>
                      <a:pt x="259270" y="159335"/>
                    </a:cubicBezTo>
                    <a:cubicBezTo>
                      <a:pt x="259630" y="159455"/>
                      <a:pt x="259830" y="159695"/>
                      <a:pt x="259950" y="160015"/>
                    </a:cubicBezTo>
                    <a:cubicBezTo>
                      <a:pt x="260469" y="161374"/>
                      <a:pt x="260989" y="162693"/>
                      <a:pt x="261548" y="164012"/>
                    </a:cubicBezTo>
                    <a:lnTo>
                      <a:pt x="261469" y="163772"/>
                    </a:lnTo>
                    <a:cubicBezTo>
                      <a:pt x="263227" y="167969"/>
                      <a:pt x="265226" y="172047"/>
                      <a:pt x="267544" y="176004"/>
                    </a:cubicBezTo>
                    <a:cubicBezTo>
                      <a:pt x="269663" y="179682"/>
                      <a:pt x="272021" y="183240"/>
                      <a:pt x="274620" y="186597"/>
                    </a:cubicBezTo>
                    <a:cubicBezTo>
                      <a:pt x="276818" y="189396"/>
                      <a:pt x="279137" y="192114"/>
                      <a:pt x="281655" y="194592"/>
                    </a:cubicBezTo>
                    <a:cubicBezTo>
                      <a:pt x="284054" y="196950"/>
                      <a:pt x="286532" y="199189"/>
                      <a:pt x="289130" y="201228"/>
                    </a:cubicBezTo>
                    <a:lnTo>
                      <a:pt x="289130" y="201228"/>
                    </a:lnTo>
                    <a:cubicBezTo>
                      <a:pt x="289130" y="201228"/>
                      <a:pt x="289210" y="201268"/>
                      <a:pt x="289210" y="201308"/>
                    </a:cubicBezTo>
                    <a:lnTo>
                      <a:pt x="289210" y="201308"/>
                    </a:lnTo>
                    <a:cubicBezTo>
                      <a:pt x="289210" y="201308"/>
                      <a:pt x="289290" y="201308"/>
                      <a:pt x="289330" y="201388"/>
                    </a:cubicBezTo>
                    <a:cubicBezTo>
                      <a:pt x="289330" y="201388"/>
                      <a:pt x="289330" y="201388"/>
                      <a:pt x="289330" y="201388"/>
                    </a:cubicBezTo>
                    <a:lnTo>
                      <a:pt x="289330" y="201388"/>
                    </a:lnTo>
                    <a:cubicBezTo>
                      <a:pt x="291648" y="203146"/>
                      <a:pt x="294007" y="204786"/>
                      <a:pt x="296486" y="206225"/>
                    </a:cubicBezTo>
                    <a:cubicBezTo>
                      <a:pt x="298964" y="207664"/>
                      <a:pt x="301522" y="208983"/>
                      <a:pt x="304160" y="210102"/>
                    </a:cubicBezTo>
                    <a:lnTo>
                      <a:pt x="303921" y="210022"/>
                    </a:lnTo>
                    <a:cubicBezTo>
                      <a:pt x="306359" y="211021"/>
                      <a:pt x="308877" y="211941"/>
                      <a:pt x="311396" y="212620"/>
                    </a:cubicBezTo>
                    <a:cubicBezTo>
                      <a:pt x="313754" y="213260"/>
                      <a:pt x="316152" y="213740"/>
                      <a:pt x="318591" y="214099"/>
                    </a:cubicBezTo>
                    <a:cubicBezTo>
                      <a:pt x="318511" y="214099"/>
                      <a:pt x="318431" y="214099"/>
                      <a:pt x="318311" y="214059"/>
                    </a:cubicBezTo>
                    <a:cubicBezTo>
                      <a:pt x="320709" y="214379"/>
                      <a:pt x="323148" y="214539"/>
                      <a:pt x="325587" y="214539"/>
                    </a:cubicBezTo>
                    <a:cubicBezTo>
                      <a:pt x="327785" y="214539"/>
                      <a:pt x="329984" y="214379"/>
                      <a:pt x="332142" y="214099"/>
                    </a:cubicBezTo>
                    <a:lnTo>
                      <a:pt x="332142" y="214099"/>
                    </a:lnTo>
                    <a:cubicBezTo>
                      <a:pt x="334421" y="213780"/>
                      <a:pt x="336699" y="213340"/>
                      <a:pt x="338898" y="212700"/>
                    </a:cubicBezTo>
                    <a:cubicBezTo>
                      <a:pt x="341136" y="212061"/>
                      <a:pt x="343335" y="211341"/>
                      <a:pt x="345494" y="210422"/>
                    </a:cubicBezTo>
                    <a:cubicBezTo>
                      <a:pt x="345494" y="210422"/>
                      <a:pt x="345414" y="210422"/>
                      <a:pt x="345373" y="210502"/>
                    </a:cubicBezTo>
                    <a:cubicBezTo>
                      <a:pt x="345454" y="210502"/>
                      <a:pt x="345494" y="210462"/>
                      <a:pt x="345574" y="210422"/>
                    </a:cubicBezTo>
                    <a:cubicBezTo>
                      <a:pt x="345574" y="210422"/>
                      <a:pt x="345574" y="210422"/>
                      <a:pt x="345534" y="210422"/>
                    </a:cubicBezTo>
                    <a:cubicBezTo>
                      <a:pt x="345534" y="210422"/>
                      <a:pt x="345574" y="210422"/>
                      <a:pt x="345574" y="210422"/>
                    </a:cubicBezTo>
                    <a:cubicBezTo>
                      <a:pt x="345574" y="210422"/>
                      <a:pt x="345613" y="210422"/>
                      <a:pt x="345653" y="210422"/>
                    </a:cubicBezTo>
                    <a:cubicBezTo>
                      <a:pt x="347972" y="209422"/>
                      <a:pt x="350250" y="208263"/>
                      <a:pt x="352409" y="206984"/>
                    </a:cubicBezTo>
                    <a:cubicBezTo>
                      <a:pt x="354568" y="205705"/>
                      <a:pt x="356646" y="204266"/>
                      <a:pt x="358645" y="202707"/>
                    </a:cubicBezTo>
                    <a:cubicBezTo>
                      <a:pt x="361043" y="200828"/>
                      <a:pt x="363362" y="198789"/>
                      <a:pt x="365520" y="196591"/>
                    </a:cubicBezTo>
                    <a:cubicBezTo>
                      <a:pt x="367839" y="194232"/>
                      <a:pt x="369997" y="191714"/>
                      <a:pt x="371996" y="189116"/>
                    </a:cubicBezTo>
                    <a:cubicBezTo>
                      <a:pt x="375394" y="184679"/>
                      <a:pt x="378392" y="179921"/>
                      <a:pt x="381070" y="175005"/>
                    </a:cubicBezTo>
                    <a:cubicBezTo>
                      <a:pt x="381270" y="174605"/>
                      <a:pt x="381790" y="174406"/>
                      <a:pt x="382189" y="174525"/>
                    </a:cubicBezTo>
                    <a:cubicBezTo>
                      <a:pt x="382629" y="174645"/>
                      <a:pt x="382909" y="175045"/>
                      <a:pt x="382909" y="175484"/>
                    </a:cubicBezTo>
                    <a:cubicBezTo>
                      <a:pt x="383389" y="187517"/>
                      <a:pt x="383509" y="199629"/>
                      <a:pt x="385067" y="211581"/>
                    </a:cubicBezTo>
                    <a:lnTo>
                      <a:pt x="385067" y="211501"/>
                    </a:lnTo>
                    <a:cubicBezTo>
                      <a:pt x="385587" y="215259"/>
                      <a:pt x="386227" y="218976"/>
                      <a:pt x="387146" y="222614"/>
                    </a:cubicBezTo>
                    <a:cubicBezTo>
                      <a:pt x="388065" y="226251"/>
                      <a:pt x="389185" y="229849"/>
                      <a:pt x="390624" y="233287"/>
                    </a:cubicBezTo>
                    <a:lnTo>
                      <a:pt x="390544" y="233047"/>
                    </a:lnTo>
                    <a:cubicBezTo>
                      <a:pt x="391583" y="235485"/>
                      <a:pt x="392742" y="237923"/>
                      <a:pt x="394101" y="240242"/>
                    </a:cubicBezTo>
                    <a:cubicBezTo>
                      <a:pt x="395381" y="242361"/>
                      <a:pt x="396780" y="244439"/>
                      <a:pt x="398299" y="246438"/>
                    </a:cubicBezTo>
                    <a:cubicBezTo>
                      <a:pt x="399818" y="248357"/>
                      <a:pt x="401417" y="250236"/>
                      <a:pt x="403215" y="251954"/>
                    </a:cubicBezTo>
                    <a:cubicBezTo>
                      <a:pt x="405094" y="253833"/>
                      <a:pt x="407093" y="255552"/>
                      <a:pt x="409171" y="257191"/>
                    </a:cubicBezTo>
                    <a:cubicBezTo>
                      <a:pt x="412490" y="259749"/>
                      <a:pt x="416007" y="262028"/>
                      <a:pt x="419645" y="264066"/>
                    </a:cubicBezTo>
                    <a:cubicBezTo>
                      <a:pt x="422683" y="265746"/>
                      <a:pt x="425801" y="267225"/>
                      <a:pt x="428999" y="268584"/>
                    </a:cubicBezTo>
                    <a:cubicBezTo>
                      <a:pt x="428919" y="268584"/>
                      <a:pt x="428839" y="268504"/>
                      <a:pt x="428759" y="268464"/>
                    </a:cubicBezTo>
                    <a:cubicBezTo>
                      <a:pt x="438473" y="272501"/>
                      <a:pt x="448666" y="275259"/>
                      <a:pt x="459059" y="276698"/>
                    </a:cubicBezTo>
                    <a:cubicBezTo>
                      <a:pt x="458979" y="276698"/>
                      <a:pt x="458899" y="276698"/>
                      <a:pt x="458779" y="276658"/>
                    </a:cubicBezTo>
                    <a:cubicBezTo>
                      <a:pt x="467733" y="277857"/>
                      <a:pt x="476847" y="278057"/>
                      <a:pt x="485801" y="276898"/>
                    </a:cubicBezTo>
                    <a:cubicBezTo>
                      <a:pt x="485721" y="276898"/>
                      <a:pt x="485641" y="276898"/>
                      <a:pt x="485521" y="276938"/>
                    </a:cubicBezTo>
                    <a:cubicBezTo>
                      <a:pt x="488799" y="276498"/>
                      <a:pt x="492037" y="275899"/>
                      <a:pt x="495195" y="275019"/>
                    </a:cubicBezTo>
                    <a:cubicBezTo>
                      <a:pt x="498113" y="274220"/>
                      <a:pt x="500912" y="273261"/>
                      <a:pt x="503670" y="272141"/>
                    </a:cubicBezTo>
                    <a:cubicBezTo>
                      <a:pt x="503670" y="272141"/>
                      <a:pt x="503589" y="272141"/>
                      <a:pt x="503549" y="272221"/>
                    </a:cubicBezTo>
                    <a:cubicBezTo>
                      <a:pt x="505588" y="271342"/>
                      <a:pt x="507587" y="270343"/>
                      <a:pt x="509546" y="269223"/>
                    </a:cubicBezTo>
                    <a:cubicBezTo>
                      <a:pt x="511425" y="268144"/>
                      <a:pt x="513183" y="266944"/>
                      <a:pt x="514902" y="265626"/>
                    </a:cubicBezTo>
                    <a:cubicBezTo>
                      <a:pt x="514902" y="265626"/>
                      <a:pt x="514902" y="265626"/>
                      <a:pt x="514902" y="265626"/>
                    </a:cubicBezTo>
                    <a:cubicBezTo>
                      <a:pt x="514902" y="265626"/>
                      <a:pt x="514902" y="265626"/>
                      <a:pt x="514902" y="265626"/>
                    </a:cubicBezTo>
                    <a:cubicBezTo>
                      <a:pt x="516021" y="264746"/>
                      <a:pt x="517101" y="263827"/>
                      <a:pt x="518140" y="262867"/>
                    </a:cubicBezTo>
                    <a:cubicBezTo>
                      <a:pt x="518420" y="262627"/>
                      <a:pt x="518740" y="262507"/>
                      <a:pt x="519099" y="262587"/>
                    </a:cubicBezTo>
                    <a:cubicBezTo>
                      <a:pt x="519419" y="262668"/>
                      <a:pt x="519739" y="262947"/>
                      <a:pt x="519779" y="263307"/>
                    </a:cubicBezTo>
                    <a:cubicBezTo>
                      <a:pt x="521498" y="270902"/>
                      <a:pt x="523377" y="278497"/>
                      <a:pt x="526415" y="285732"/>
                    </a:cubicBezTo>
                    <a:lnTo>
                      <a:pt x="526335" y="285492"/>
                    </a:lnTo>
                    <a:cubicBezTo>
                      <a:pt x="527174" y="287491"/>
                      <a:pt x="528133" y="289530"/>
                      <a:pt x="529253" y="291448"/>
                    </a:cubicBezTo>
                    <a:cubicBezTo>
                      <a:pt x="530292" y="293248"/>
                      <a:pt x="531412" y="295006"/>
                      <a:pt x="532691" y="296645"/>
                    </a:cubicBezTo>
                    <a:cubicBezTo>
                      <a:pt x="533690" y="297884"/>
                      <a:pt x="534729" y="299124"/>
                      <a:pt x="535889" y="300243"/>
                    </a:cubicBezTo>
                    <a:cubicBezTo>
                      <a:pt x="536928" y="301242"/>
                      <a:pt x="537967" y="302162"/>
                      <a:pt x="539086" y="303041"/>
                    </a:cubicBezTo>
                    <a:cubicBezTo>
                      <a:pt x="539086" y="303041"/>
                      <a:pt x="539086" y="303041"/>
                      <a:pt x="539046" y="303041"/>
                    </a:cubicBezTo>
                    <a:cubicBezTo>
                      <a:pt x="539046" y="303041"/>
                      <a:pt x="539086" y="303041"/>
                      <a:pt x="539126" y="303041"/>
                    </a:cubicBezTo>
                    <a:cubicBezTo>
                      <a:pt x="539126" y="303041"/>
                      <a:pt x="539126" y="303041"/>
                      <a:pt x="539126" y="303041"/>
                    </a:cubicBezTo>
                    <a:cubicBezTo>
                      <a:pt x="539126" y="303041"/>
                      <a:pt x="539126" y="303041"/>
                      <a:pt x="539126" y="303041"/>
                    </a:cubicBezTo>
                    <a:lnTo>
                      <a:pt x="539206" y="303121"/>
                    </a:lnTo>
                    <a:cubicBezTo>
                      <a:pt x="539206" y="303121"/>
                      <a:pt x="539206" y="303121"/>
                      <a:pt x="539206" y="303081"/>
                    </a:cubicBezTo>
                    <a:cubicBezTo>
                      <a:pt x="540406" y="303960"/>
                      <a:pt x="541605" y="304800"/>
                      <a:pt x="542884" y="305519"/>
                    </a:cubicBezTo>
                    <a:cubicBezTo>
                      <a:pt x="544283" y="306319"/>
                      <a:pt x="545722" y="307078"/>
                      <a:pt x="547241" y="307718"/>
                    </a:cubicBezTo>
                    <a:cubicBezTo>
                      <a:pt x="547161" y="307718"/>
                      <a:pt x="547081" y="307638"/>
                      <a:pt x="547001" y="307638"/>
                    </a:cubicBezTo>
                    <a:cubicBezTo>
                      <a:pt x="548800" y="308397"/>
                      <a:pt x="550639" y="309077"/>
                      <a:pt x="552477" y="309557"/>
                    </a:cubicBezTo>
                    <a:cubicBezTo>
                      <a:pt x="554316" y="310076"/>
                      <a:pt x="556195" y="310516"/>
                      <a:pt x="558074" y="310876"/>
                    </a:cubicBezTo>
                    <a:cubicBezTo>
                      <a:pt x="558234" y="310876"/>
                      <a:pt x="558354" y="310996"/>
                      <a:pt x="558473" y="311076"/>
                    </a:cubicBezTo>
                    <a:cubicBezTo>
                      <a:pt x="558633" y="310876"/>
                      <a:pt x="558834" y="310716"/>
                      <a:pt x="559113" y="310636"/>
                    </a:cubicBezTo>
                    <a:cubicBezTo>
                      <a:pt x="559153" y="310636"/>
                      <a:pt x="559233" y="310636"/>
                      <a:pt x="559273" y="310636"/>
                    </a:cubicBezTo>
                    <a:cubicBezTo>
                      <a:pt x="559753" y="310636"/>
                      <a:pt x="560152" y="310996"/>
                      <a:pt x="560273" y="311475"/>
                    </a:cubicBezTo>
                    <a:cubicBezTo>
                      <a:pt x="561152" y="315553"/>
                      <a:pt x="561912" y="319670"/>
                      <a:pt x="562471" y="323827"/>
                    </a:cubicBezTo>
                    <a:cubicBezTo>
                      <a:pt x="563510" y="331382"/>
                      <a:pt x="564070" y="338977"/>
                      <a:pt x="564070" y="346612"/>
                    </a:cubicBezTo>
                    <a:cubicBezTo>
                      <a:pt x="564070" y="354327"/>
                      <a:pt x="563590" y="362082"/>
                      <a:pt x="562551" y="369717"/>
                    </a:cubicBezTo>
                    <a:cubicBezTo>
                      <a:pt x="560512" y="384947"/>
                      <a:pt x="556675" y="399857"/>
                      <a:pt x="551438" y="414288"/>
                    </a:cubicBezTo>
                    <a:cubicBezTo>
                      <a:pt x="546002" y="429238"/>
                      <a:pt x="539286" y="443709"/>
                      <a:pt x="531691" y="457660"/>
                    </a:cubicBezTo>
                    <a:cubicBezTo>
                      <a:pt x="523696" y="472410"/>
                      <a:pt x="514822" y="486681"/>
                      <a:pt x="505508" y="500591"/>
                    </a:cubicBezTo>
                    <a:cubicBezTo>
                      <a:pt x="486401" y="529053"/>
                      <a:pt x="465495" y="556195"/>
                      <a:pt x="445188" y="583777"/>
                    </a:cubicBezTo>
                    <a:cubicBezTo>
                      <a:pt x="435394" y="597128"/>
                      <a:pt x="425681" y="610559"/>
                      <a:pt x="416487" y="624350"/>
                    </a:cubicBezTo>
                    <a:cubicBezTo>
                      <a:pt x="407853" y="637342"/>
                      <a:pt x="399658" y="650573"/>
                      <a:pt x="392383" y="664404"/>
                    </a:cubicBezTo>
                    <a:cubicBezTo>
                      <a:pt x="392383" y="664404"/>
                      <a:pt x="392383" y="664404"/>
                      <a:pt x="392383" y="664364"/>
                    </a:cubicBezTo>
                    <a:cubicBezTo>
                      <a:pt x="389305" y="670280"/>
                      <a:pt x="386387" y="676316"/>
                      <a:pt x="383708" y="682472"/>
                    </a:cubicBezTo>
                    <a:cubicBezTo>
                      <a:pt x="382149" y="686109"/>
                      <a:pt x="380630" y="689827"/>
                      <a:pt x="379191" y="693505"/>
                    </a:cubicBezTo>
                    <a:cubicBezTo>
                      <a:pt x="377353" y="698102"/>
                      <a:pt x="375593" y="702739"/>
                      <a:pt x="373875" y="707376"/>
                    </a:cubicBezTo>
                    <a:cubicBezTo>
                      <a:pt x="370517" y="716649"/>
                      <a:pt x="367319" y="726004"/>
                      <a:pt x="364521" y="735437"/>
                    </a:cubicBezTo>
                    <a:cubicBezTo>
                      <a:pt x="361763" y="744751"/>
                      <a:pt x="359284" y="754145"/>
                      <a:pt x="357206" y="763659"/>
                    </a:cubicBezTo>
                    <a:lnTo>
                      <a:pt x="357206" y="763659"/>
                    </a:lnTo>
                    <a:cubicBezTo>
                      <a:pt x="354368" y="776610"/>
                      <a:pt x="352209" y="789762"/>
                      <a:pt x="350970" y="803033"/>
                    </a:cubicBezTo>
                    <a:cubicBezTo>
                      <a:pt x="350370" y="809668"/>
                      <a:pt x="349971" y="816384"/>
                      <a:pt x="349811" y="823020"/>
                    </a:cubicBezTo>
                    <a:cubicBezTo>
                      <a:pt x="349690" y="829336"/>
                      <a:pt x="349771" y="835611"/>
                      <a:pt x="350051" y="841888"/>
                    </a:cubicBezTo>
                    <a:lnTo>
                      <a:pt x="350051" y="841888"/>
                    </a:lnTo>
                    <a:cubicBezTo>
                      <a:pt x="350330" y="847284"/>
                      <a:pt x="350730" y="852640"/>
                      <a:pt x="351330" y="858037"/>
                    </a:cubicBezTo>
                    <a:cubicBezTo>
                      <a:pt x="351969" y="863593"/>
                      <a:pt x="352689" y="869149"/>
                      <a:pt x="353568" y="874666"/>
                    </a:cubicBezTo>
                    <a:cubicBezTo>
                      <a:pt x="355247" y="885259"/>
                      <a:pt x="357206" y="895812"/>
                      <a:pt x="359204" y="906365"/>
                    </a:cubicBezTo>
                    <a:cubicBezTo>
                      <a:pt x="361243" y="917358"/>
                      <a:pt x="363282" y="928391"/>
                      <a:pt x="364761" y="939463"/>
                    </a:cubicBezTo>
                    <a:cubicBezTo>
                      <a:pt x="365520" y="944980"/>
                      <a:pt x="366160" y="950536"/>
                      <a:pt x="366599" y="956092"/>
                    </a:cubicBezTo>
                    <a:cubicBezTo>
                      <a:pt x="366879" y="959650"/>
                      <a:pt x="367079" y="963208"/>
                      <a:pt x="367159" y="966726"/>
                    </a:cubicBezTo>
                    <a:cubicBezTo>
                      <a:pt x="367319" y="974760"/>
                      <a:pt x="366919" y="982835"/>
                      <a:pt x="365560" y="990750"/>
                    </a:cubicBezTo>
                    <a:cubicBezTo>
                      <a:pt x="364921" y="994387"/>
                      <a:pt x="364161" y="998025"/>
                      <a:pt x="363122" y="1001623"/>
                    </a:cubicBezTo>
                    <a:cubicBezTo>
                      <a:pt x="362122" y="1005060"/>
                      <a:pt x="360963" y="1008458"/>
                      <a:pt x="359564" y="1011696"/>
                    </a:cubicBezTo>
                    <a:cubicBezTo>
                      <a:pt x="358085" y="1015014"/>
                      <a:pt x="356486" y="1018252"/>
                      <a:pt x="354528" y="1021290"/>
                    </a:cubicBezTo>
                    <a:cubicBezTo>
                      <a:pt x="354248" y="1021689"/>
                      <a:pt x="354008" y="1022129"/>
                      <a:pt x="353728" y="1022529"/>
                    </a:cubicBezTo>
                    <a:cubicBezTo>
                      <a:pt x="357046" y="1020250"/>
                      <a:pt x="360124" y="1017652"/>
                      <a:pt x="363002" y="1014774"/>
                    </a:cubicBezTo>
                    <a:cubicBezTo>
                      <a:pt x="365440" y="1012336"/>
                      <a:pt x="367799" y="1009377"/>
                      <a:pt x="370397" y="1005500"/>
                    </a:cubicBezTo>
                    <a:cubicBezTo>
                      <a:pt x="372635" y="1002222"/>
                      <a:pt x="374674" y="998424"/>
                      <a:pt x="376713" y="993548"/>
                    </a:cubicBezTo>
                    <a:cubicBezTo>
                      <a:pt x="379951" y="985913"/>
                      <a:pt x="382189" y="977239"/>
                      <a:pt x="383628" y="966965"/>
                    </a:cubicBezTo>
                    <a:cubicBezTo>
                      <a:pt x="386187" y="948617"/>
                      <a:pt x="385307" y="930109"/>
                      <a:pt x="384188" y="912681"/>
                    </a:cubicBezTo>
                    <a:lnTo>
                      <a:pt x="383429" y="901768"/>
                    </a:lnTo>
                    <a:lnTo>
                      <a:pt x="383429" y="901128"/>
                    </a:lnTo>
                    <a:cubicBezTo>
                      <a:pt x="382949" y="894293"/>
                      <a:pt x="382749" y="887617"/>
                      <a:pt x="382749" y="880742"/>
                    </a:cubicBezTo>
                    <a:cubicBezTo>
                      <a:pt x="382749" y="868590"/>
                      <a:pt x="383549" y="856078"/>
                      <a:pt x="385307" y="842567"/>
                    </a:cubicBezTo>
                    <a:lnTo>
                      <a:pt x="385307" y="842167"/>
                    </a:lnTo>
                    <a:cubicBezTo>
                      <a:pt x="387386" y="827777"/>
                      <a:pt x="390464" y="813186"/>
                      <a:pt x="394501" y="798796"/>
                    </a:cubicBezTo>
                    <a:cubicBezTo>
                      <a:pt x="398379" y="784965"/>
                      <a:pt x="403375" y="770854"/>
                      <a:pt x="409691" y="755664"/>
                    </a:cubicBezTo>
                    <a:cubicBezTo>
                      <a:pt x="433715" y="699141"/>
                      <a:pt x="469252" y="648534"/>
                      <a:pt x="500631" y="605563"/>
                    </a:cubicBezTo>
                    <a:lnTo>
                      <a:pt x="501271" y="604683"/>
                    </a:lnTo>
                    <a:lnTo>
                      <a:pt x="502471" y="603044"/>
                    </a:lnTo>
                    <a:lnTo>
                      <a:pt x="502830" y="602525"/>
                    </a:lnTo>
                    <a:cubicBezTo>
                      <a:pt x="510745" y="591691"/>
                      <a:pt x="518940" y="580499"/>
                      <a:pt x="526694" y="569306"/>
                    </a:cubicBezTo>
                    <a:cubicBezTo>
                      <a:pt x="535129" y="557194"/>
                      <a:pt x="543324" y="544922"/>
                      <a:pt x="550958" y="532730"/>
                    </a:cubicBezTo>
                    <a:cubicBezTo>
                      <a:pt x="566908" y="507547"/>
                      <a:pt x="580859" y="482164"/>
                      <a:pt x="592451" y="457300"/>
                    </a:cubicBezTo>
                    <a:cubicBezTo>
                      <a:pt x="604603" y="431197"/>
                      <a:pt x="614597" y="404294"/>
                      <a:pt x="622112" y="377352"/>
                    </a:cubicBezTo>
                    <a:cubicBezTo>
                      <a:pt x="625949" y="363521"/>
                      <a:pt x="629267" y="348931"/>
                      <a:pt x="631985" y="333941"/>
                    </a:cubicBezTo>
                    <a:cubicBezTo>
                      <a:pt x="633824" y="323668"/>
                      <a:pt x="635823" y="311475"/>
                      <a:pt x="636462" y="298804"/>
                    </a:cubicBezTo>
                    <a:cubicBezTo>
                      <a:pt x="637462" y="280096"/>
                      <a:pt x="635463" y="261188"/>
                      <a:pt x="630546" y="242681"/>
                    </a:cubicBezTo>
                    <a:cubicBezTo>
                      <a:pt x="626109" y="225891"/>
                      <a:pt x="618794" y="209063"/>
                      <a:pt x="608801" y="192553"/>
                    </a:cubicBezTo>
                    <a:cubicBezTo>
                      <a:pt x="599727" y="177563"/>
                      <a:pt x="588014" y="162733"/>
                      <a:pt x="574023" y="148383"/>
                    </a:cubicBezTo>
                    <a:cubicBezTo>
                      <a:pt x="561272" y="135311"/>
                      <a:pt x="546561" y="122799"/>
                      <a:pt x="529053" y="110167"/>
                    </a:cubicBezTo>
                    <a:cubicBezTo>
                      <a:pt x="513263" y="98775"/>
                      <a:pt x="495994" y="88102"/>
                      <a:pt x="476288" y="77509"/>
                    </a:cubicBezTo>
                    <a:cubicBezTo>
                      <a:pt x="458579" y="68035"/>
                      <a:pt x="439952" y="59321"/>
                      <a:pt x="419325" y="50887"/>
                    </a:cubicBezTo>
                    <a:cubicBezTo>
                      <a:pt x="382469" y="35816"/>
                      <a:pt x="343095" y="23544"/>
                      <a:pt x="302282" y="14430"/>
                    </a:cubicBezTo>
                    <a:cubicBezTo>
                      <a:pt x="283934" y="10313"/>
                      <a:pt x="265826" y="7075"/>
                      <a:pt x="248477" y="4677"/>
                    </a:cubicBezTo>
                    <a:cubicBezTo>
                      <a:pt x="237044" y="3118"/>
                      <a:pt x="225572" y="1919"/>
                      <a:pt x="214379" y="1119"/>
                    </a:cubicBezTo>
                    <a:cubicBezTo>
                      <a:pt x="204106" y="400"/>
                      <a:pt x="193513" y="0"/>
                      <a:pt x="182800" y="0"/>
                    </a:cubicBezTo>
                    <a:cubicBezTo>
                      <a:pt x="177444" y="0"/>
                      <a:pt x="171647" y="120"/>
                      <a:pt x="165611" y="320"/>
                    </a:cubicBezTo>
                    <a:moveTo>
                      <a:pt x="208063" y="169849"/>
                    </a:moveTo>
                    <a:cubicBezTo>
                      <a:pt x="208063" y="169849"/>
                      <a:pt x="208063" y="169849"/>
                      <a:pt x="208063" y="169849"/>
                    </a:cubicBezTo>
                    <a:lnTo>
                      <a:pt x="208063" y="169849"/>
                    </a:lnTo>
                    <a:close/>
                    <a:moveTo>
                      <a:pt x="208143" y="169889"/>
                    </a:moveTo>
                    <a:cubicBezTo>
                      <a:pt x="208143" y="169889"/>
                      <a:pt x="208143" y="169889"/>
                      <a:pt x="208143" y="169889"/>
                    </a:cubicBezTo>
                    <a:cubicBezTo>
                      <a:pt x="208183" y="169889"/>
                      <a:pt x="208223" y="169928"/>
                      <a:pt x="208223" y="169968"/>
                    </a:cubicBezTo>
                    <a:cubicBezTo>
                      <a:pt x="208223" y="169968"/>
                      <a:pt x="208223" y="169968"/>
                      <a:pt x="208183" y="169928"/>
                    </a:cubicBezTo>
                    <a:moveTo>
                      <a:pt x="241921" y="174326"/>
                    </a:moveTo>
                    <a:cubicBezTo>
                      <a:pt x="241921" y="174326"/>
                      <a:pt x="241921" y="174326"/>
                      <a:pt x="241881" y="174326"/>
                    </a:cubicBezTo>
                    <a:cubicBezTo>
                      <a:pt x="241881" y="174326"/>
                      <a:pt x="241921" y="174326"/>
                      <a:pt x="241921" y="174326"/>
                    </a:cubicBezTo>
                    <a:moveTo>
                      <a:pt x="233527" y="176644"/>
                    </a:moveTo>
                    <a:lnTo>
                      <a:pt x="233527" y="176644"/>
                    </a:lnTo>
                    <a:close/>
                    <a:moveTo>
                      <a:pt x="176524" y="187157"/>
                    </a:moveTo>
                    <a:cubicBezTo>
                      <a:pt x="176524" y="187157"/>
                      <a:pt x="176444" y="187157"/>
                      <a:pt x="176404" y="187157"/>
                    </a:cubicBezTo>
                    <a:lnTo>
                      <a:pt x="176404" y="187157"/>
                    </a:lnTo>
                    <a:cubicBezTo>
                      <a:pt x="176404" y="187157"/>
                      <a:pt x="176524" y="187157"/>
                      <a:pt x="176564" y="187157"/>
                    </a:cubicBezTo>
                    <a:moveTo>
                      <a:pt x="385028" y="211261"/>
                    </a:moveTo>
                    <a:cubicBezTo>
                      <a:pt x="385028" y="211261"/>
                      <a:pt x="385028" y="211381"/>
                      <a:pt x="385028" y="211461"/>
                    </a:cubicBezTo>
                    <a:cubicBezTo>
                      <a:pt x="385028" y="211421"/>
                      <a:pt x="385028" y="211341"/>
                      <a:pt x="385028" y="211261"/>
                    </a:cubicBezTo>
                    <a:moveTo>
                      <a:pt x="514982" y="265545"/>
                    </a:moveTo>
                    <a:cubicBezTo>
                      <a:pt x="514982" y="265545"/>
                      <a:pt x="514982" y="265545"/>
                      <a:pt x="514982" y="265545"/>
                    </a:cubicBezTo>
                    <a:cubicBezTo>
                      <a:pt x="514982" y="265545"/>
                      <a:pt x="514982" y="265545"/>
                      <a:pt x="514982" y="265545"/>
                    </a:cubicBezTo>
                    <a:moveTo>
                      <a:pt x="503830" y="272021"/>
                    </a:moveTo>
                    <a:cubicBezTo>
                      <a:pt x="503830" y="272021"/>
                      <a:pt x="503750" y="272021"/>
                      <a:pt x="503710" y="272061"/>
                    </a:cubicBezTo>
                    <a:cubicBezTo>
                      <a:pt x="503750" y="272061"/>
                      <a:pt x="503790" y="272061"/>
                      <a:pt x="503830" y="272021"/>
                    </a:cubicBezTo>
                    <a:moveTo>
                      <a:pt x="392582" y="664124"/>
                    </a:moveTo>
                    <a:cubicBezTo>
                      <a:pt x="392582" y="664124"/>
                      <a:pt x="392503" y="664244"/>
                      <a:pt x="392503" y="664324"/>
                    </a:cubicBezTo>
                    <a:lnTo>
                      <a:pt x="392582" y="664124"/>
                    </a:ln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26"/>
              <p:cNvSpPr/>
              <p:nvPr/>
            </p:nvSpPr>
            <p:spPr>
              <a:xfrm>
                <a:off x="2741191" y="4055026"/>
                <a:ext cx="123069" cy="138899"/>
              </a:xfrm>
              <a:custGeom>
                <a:avLst/>
                <a:gdLst/>
                <a:ahLst/>
                <a:cxnLst/>
                <a:rect l="l" t="t" r="r" b="b"/>
                <a:pathLst>
                  <a:path w="164092" h="185198" extrusionOk="0">
                    <a:moveTo>
                      <a:pt x="128356" y="360"/>
                    </a:moveTo>
                    <a:lnTo>
                      <a:pt x="128356" y="360"/>
                    </a:lnTo>
                    <a:cubicBezTo>
                      <a:pt x="128356" y="360"/>
                      <a:pt x="128236" y="360"/>
                      <a:pt x="128196" y="360"/>
                    </a:cubicBezTo>
                    <a:cubicBezTo>
                      <a:pt x="128196" y="360"/>
                      <a:pt x="128156" y="360"/>
                      <a:pt x="128116" y="360"/>
                    </a:cubicBezTo>
                    <a:lnTo>
                      <a:pt x="128116" y="360"/>
                    </a:lnTo>
                    <a:cubicBezTo>
                      <a:pt x="128116" y="360"/>
                      <a:pt x="128116" y="360"/>
                      <a:pt x="128156" y="360"/>
                    </a:cubicBezTo>
                    <a:cubicBezTo>
                      <a:pt x="125558" y="720"/>
                      <a:pt x="122999" y="1239"/>
                      <a:pt x="120441" y="1959"/>
                    </a:cubicBezTo>
                    <a:cubicBezTo>
                      <a:pt x="117883" y="2678"/>
                      <a:pt x="115364" y="3558"/>
                      <a:pt x="112886" y="4597"/>
                    </a:cubicBezTo>
                    <a:cubicBezTo>
                      <a:pt x="112886" y="4597"/>
                      <a:pt x="112886" y="4597"/>
                      <a:pt x="112886" y="4597"/>
                    </a:cubicBezTo>
                    <a:cubicBezTo>
                      <a:pt x="109808" y="5916"/>
                      <a:pt x="106770" y="7435"/>
                      <a:pt x="103892" y="9194"/>
                    </a:cubicBezTo>
                    <a:cubicBezTo>
                      <a:pt x="100814" y="11033"/>
                      <a:pt x="97856" y="13072"/>
                      <a:pt x="95017" y="15270"/>
                    </a:cubicBezTo>
                    <a:cubicBezTo>
                      <a:pt x="95098" y="15190"/>
                      <a:pt x="95178" y="15150"/>
                      <a:pt x="95218" y="15110"/>
                    </a:cubicBezTo>
                    <a:cubicBezTo>
                      <a:pt x="91500" y="17988"/>
                      <a:pt x="87942" y="21066"/>
                      <a:pt x="84624" y="24384"/>
                    </a:cubicBezTo>
                    <a:cubicBezTo>
                      <a:pt x="81586" y="27422"/>
                      <a:pt x="78748" y="30620"/>
                      <a:pt x="76110" y="34018"/>
                    </a:cubicBezTo>
                    <a:lnTo>
                      <a:pt x="76110" y="34018"/>
                    </a:lnTo>
                    <a:cubicBezTo>
                      <a:pt x="76110" y="34018"/>
                      <a:pt x="76110" y="34018"/>
                      <a:pt x="76110" y="34018"/>
                    </a:cubicBezTo>
                    <a:cubicBezTo>
                      <a:pt x="76110" y="34058"/>
                      <a:pt x="76070" y="34098"/>
                      <a:pt x="76030" y="34138"/>
                    </a:cubicBezTo>
                    <a:cubicBezTo>
                      <a:pt x="76030" y="34138"/>
                      <a:pt x="76030" y="34138"/>
                      <a:pt x="76030" y="34138"/>
                    </a:cubicBezTo>
                    <a:cubicBezTo>
                      <a:pt x="76030" y="34138"/>
                      <a:pt x="76030" y="34138"/>
                      <a:pt x="76030" y="34178"/>
                    </a:cubicBezTo>
                    <a:cubicBezTo>
                      <a:pt x="76030" y="34178"/>
                      <a:pt x="76030" y="34178"/>
                      <a:pt x="76030" y="34178"/>
                    </a:cubicBezTo>
                    <a:cubicBezTo>
                      <a:pt x="76030" y="34178"/>
                      <a:pt x="76030" y="34218"/>
                      <a:pt x="75990" y="34218"/>
                    </a:cubicBezTo>
                    <a:cubicBezTo>
                      <a:pt x="73152" y="37935"/>
                      <a:pt x="70554" y="41812"/>
                      <a:pt x="68235" y="45850"/>
                    </a:cubicBezTo>
                    <a:cubicBezTo>
                      <a:pt x="65957" y="49887"/>
                      <a:pt x="63918" y="54085"/>
                      <a:pt x="62119" y="58362"/>
                    </a:cubicBezTo>
                    <a:cubicBezTo>
                      <a:pt x="62119" y="58282"/>
                      <a:pt x="62199" y="58202"/>
                      <a:pt x="62199" y="58122"/>
                    </a:cubicBezTo>
                    <a:cubicBezTo>
                      <a:pt x="56763" y="71194"/>
                      <a:pt x="53445" y="85024"/>
                      <a:pt x="50647" y="98855"/>
                    </a:cubicBezTo>
                    <a:cubicBezTo>
                      <a:pt x="49168" y="106131"/>
                      <a:pt x="47808" y="113446"/>
                      <a:pt x="46369" y="120721"/>
                    </a:cubicBezTo>
                    <a:cubicBezTo>
                      <a:pt x="45690" y="124119"/>
                      <a:pt x="44930" y="127476"/>
                      <a:pt x="43971" y="130794"/>
                    </a:cubicBezTo>
                    <a:cubicBezTo>
                      <a:pt x="43052" y="133872"/>
                      <a:pt x="42052" y="136910"/>
                      <a:pt x="40813" y="139868"/>
                    </a:cubicBezTo>
                    <a:cubicBezTo>
                      <a:pt x="37415" y="148223"/>
                      <a:pt x="32978" y="156217"/>
                      <a:pt x="27222" y="163213"/>
                    </a:cubicBezTo>
                    <a:cubicBezTo>
                      <a:pt x="24424" y="166611"/>
                      <a:pt x="21386" y="169768"/>
                      <a:pt x="17988" y="172567"/>
                    </a:cubicBezTo>
                    <a:cubicBezTo>
                      <a:pt x="14790" y="175165"/>
                      <a:pt x="11392" y="177524"/>
                      <a:pt x="7675" y="179322"/>
                    </a:cubicBezTo>
                    <a:cubicBezTo>
                      <a:pt x="5197" y="180522"/>
                      <a:pt x="2638" y="181561"/>
                      <a:pt x="0" y="182320"/>
                    </a:cubicBezTo>
                    <a:cubicBezTo>
                      <a:pt x="6636" y="184199"/>
                      <a:pt x="13511" y="185198"/>
                      <a:pt x="20427" y="185198"/>
                    </a:cubicBezTo>
                    <a:cubicBezTo>
                      <a:pt x="21426" y="185198"/>
                      <a:pt x="22385" y="185198"/>
                      <a:pt x="23345" y="185119"/>
                    </a:cubicBezTo>
                    <a:cubicBezTo>
                      <a:pt x="26622" y="184999"/>
                      <a:pt x="30180" y="184519"/>
                      <a:pt x="34258" y="183639"/>
                    </a:cubicBezTo>
                    <a:cubicBezTo>
                      <a:pt x="37735" y="182880"/>
                      <a:pt x="41373" y="181601"/>
                      <a:pt x="45610" y="179722"/>
                    </a:cubicBezTo>
                    <a:cubicBezTo>
                      <a:pt x="52486" y="176644"/>
                      <a:pt x="59001" y="171767"/>
                      <a:pt x="64877" y="165132"/>
                    </a:cubicBezTo>
                    <a:cubicBezTo>
                      <a:pt x="78469" y="149902"/>
                      <a:pt x="83505" y="129315"/>
                      <a:pt x="87183" y="111207"/>
                    </a:cubicBezTo>
                    <a:cubicBezTo>
                      <a:pt x="88062" y="106730"/>
                      <a:pt x="88902" y="102293"/>
                      <a:pt x="89701" y="97856"/>
                    </a:cubicBezTo>
                    <a:cubicBezTo>
                      <a:pt x="92619" y="81986"/>
                      <a:pt x="95697" y="65517"/>
                      <a:pt x="101893" y="50247"/>
                    </a:cubicBezTo>
                    <a:cubicBezTo>
                      <a:pt x="103572" y="46369"/>
                      <a:pt x="105251" y="42972"/>
                      <a:pt x="107010" y="39854"/>
                    </a:cubicBezTo>
                    <a:cubicBezTo>
                      <a:pt x="108729" y="36816"/>
                      <a:pt x="110807" y="33738"/>
                      <a:pt x="113126" y="30660"/>
                    </a:cubicBezTo>
                    <a:cubicBezTo>
                      <a:pt x="115124" y="28182"/>
                      <a:pt x="117163" y="25863"/>
                      <a:pt x="119122" y="23904"/>
                    </a:cubicBezTo>
                    <a:cubicBezTo>
                      <a:pt x="121040" y="21946"/>
                      <a:pt x="123399" y="19907"/>
                      <a:pt x="126477" y="17469"/>
                    </a:cubicBezTo>
                    <a:cubicBezTo>
                      <a:pt x="128356" y="16110"/>
                      <a:pt x="130234" y="14790"/>
                      <a:pt x="132233" y="13551"/>
                    </a:cubicBezTo>
                    <a:cubicBezTo>
                      <a:pt x="134152" y="12392"/>
                      <a:pt x="136270" y="11312"/>
                      <a:pt x="138869" y="10153"/>
                    </a:cubicBezTo>
                    <a:cubicBezTo>
                      <a:pt x="140708" y="9394"/>
                      <a:pt x="142586" y="8754"/>
                      <a:pt x="144505" y="8155"/>
                    </a:cubicBezTo>
                    <a:cubicBezTo>
                      <a:pt x="146264" y="7675"/>
                      <a:pt x="148103" y="7315"/>
                      <a:pt x="149822" y="7035"/>
                    </a:cubicBezTo>
                    <a:cubicBezTo>
                      <a:pt x="151661" y="6795"/>
                      <a:pt x="153299" y="6676"/>
                      <a:pt x="154978" y="6596"/>
                    </a:cubicBezTo>
                    <a:lnTo>
                      <a:pt x="156058" y="6596"/>
                    </a:lnTo>
                    <a:cubicBezTo>
                      <a:pt x="157736" y="6596"/>
                      <a:pt x="159455" y="6676"/>
                      <a:pt x="161574" y="6955"/>
                    </a:cubicBezTo>
                    <a:cubicBezTo>
                      <a:pt x="162413" y="7075"/>
                      <a:pt x="163253" y="7235"/>
                      <a:pt x="164092" y="7395"/>
                    </a:cubicBezTo>
                    <a:cubicBezTo>
                      <a:pt x="162453" y="6556"/>
                      <a:pt x="160814" y="5796"/>
                      <a:pt x="159136" y="5077"/>
                    </a:cubicBezTo>
                    <a:cubicBezTo>
                      <a:pt x="159136" y="5077"/>
                      <a:pt x="159176" y="5077"/>
                      <a:pt x="159215" y="5117"/>
                    </a:cubicBezTo>
                    <a:cubicBezTo>
                      <a:pt x="156537" y="3997"/>
                      <a:pt x="153819" y="2998"/>
                      <a:pt x="151021" y="2239"/>
                    </a:cubicBezTo>
                    <a:cubicBezTo>
                      <a:pt x="148303" y="1479"/>
                      <a:pt x="145544" y="879"/>
                      <a:pt x="142706" y="480"/>
                    </a:cubicBezTo>
                    <a:lnTo>
                      <a:pt x="142706" y="480"/>
                    </a:lnTo>
                    <a:cubicBezTo>
                      <a:pt x="140268" y="160"/>
                      <a:pt x="137749" y="0"/>
                      <a:pt x="135311" y="0"/>
                    </a:cubicBezTo>
                    <a:cubicBezTo>
                      <a:pt x="132953" y="0"/>
                      <a:pt x="130634" y="160"/>
                      <a:pt x="128276" y="440"/>
                    </a:cubicBezTo>
                    <a:moveTo>
                      <a:pt x="142706" y="520"/>
                    </a:moveTo>
                    <a:lnTo>
                      <a:pt x="142706" y="520"/>
                    </a:ln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26"/>
              <p:cNvSpPr/>
              <p:nvPr/>
            </p:nvSpPr>
            <p:spPr>
              <a:xfrm>
                <a:off x="2613508" y="3816353"/>
                <a:ext cx="104313" cy="270281"/>
              </a:xfrm>
              <a:custGeom>
                <a:avLst/>
                <a:gdLst/>
                <a:ahLst/>
                <a:cxnLst/>
                <a:rect l="l" t="t" r="r" b="b"/>
                <a:pathLst>
                  <a:path w="139084" h="360375" extrusionOk="0">
                    <a:moveTo>
                      <a:pt x="138824" y="316712"/>
                    </a:moveTo>
                    <a:cubicBezTo>
                      <a:pt x="138465" y="312275"/>
                      <a:pt x="137705" y="307878"/>
                      <a:pt x="136786" y="303521"/>
                    </a:cubicBezTo>
                    <a:cubicBezTo>
                      <a:pt x="133348" y="287811"/>
                      <a:pt x="126832" y="272941"/>
                      <a:pt x="120756" y="258110"/>
                    </a:cubicBezTo>
                    <a:cubicBezTo>
                      <a:pt x="116999" y="248917"/>
                      <a:pt x="113761" y="239483"/>
                      <a:pt x="110483" y="230129"/>
                    </a:cubicBezTo>
                    <a:cubicBezTo>
                      <a:pt x="106246" y="218097"/>
                      <a:pt x="102208" y="205985"/>
                      <a:pt x="98451" y="193793"/>
                    </a:cubicBezTo>
                    <a:cubicBezTo>
                      <a:pt x="94693" y="181561"/>
                      <a:pt x="91176" y="169289"/>
                      <a:pt x="88058" y="156897"/>
                    </a:cubicBezTo>
                    <a:cubicBezTo>
                      <a:pt x="85140" y="145185"/>
                      <a:pt x="82701" y="133392"/>
                      <a:pt x="80623" y="121520"/>
                    </a:cubicBezTo>
                    <a:cubicBezTo>
                      <a:pt x="76505" y="97856"/>
                      <a:pt x="73467" y="73991"/>
                      <a:pt x="67631" y="50686"/>
                    </a:cubicBezTo>
                    <a:cubicBezTo>
                      <a:pt x="66232" y="44970"/>
                      <a:pt x="64593" y="39294"/>
                      <a:pt x="62754" y="33658"/>
                    </a:cubicBezTo>
                    <a:cubicBezTo>
                      <a:pt x="60875" y="27902"/>
                      <a:pt x="58797" y="22106"/>
                      <a:pt x="56079" y="16669"/>
                    </a:cubicBezTo>
                    <a:cubicBezTo>
                      <a:pt x="55919" y="16349"/>
                      <a:pt x="55759" y="16070"/>
                      <a:pt x="55599" y="15789"/>
                    </a:cubicBezTo>
                    <a:cubicBezTo>
                      <a:pt x="55599" y="15789"/>
                      <a:pt x="55599" y="15789"/>
                      <a:pt x="55599" y="15749"/>
                    </a:cubicBezTo>
                    <a:cubicBezTo>
                      <a:pt x="55479" y="15470"/>
                      <a:pt x="55319" y="15230"/>
                      <a:pt x="55159" y="14990"/>
                    </a:cubicBezTo>
                    <a:cubicBezTo>
                      <a:pt x="54919" y="14551"/>
                      <a:pt x="54680" y="14111"/>
                      <a:pt x="54440" y="13711"/>
                    </a:cubicBezTo>
                    <a:cubicBezTo>
                      <a:pt x="53321" y="11673"/>
                      <a:pt x="52041" y="9713"/>
                      <a:pt x="50562" y="7915"/>
                    </a:cubicBezTo>
                    <a:cubicBezTo>
                      <a:pt x="48724" y="5676"/>
                      <a:pt x="46565" y="3717"/>
                      <a:pt x="44047" y="2318"/>
                    </a:cubicBezTo>
                    <a:cubicBezTo>
                      <a:pt x="41288" y="799"/>
                      <a:pt x="38250" y="120"/>
                      <a:pt x="35133" y="0"/>
                    </a:cubicBezTo>
                    <a:cubicBezTo>
                      <a:pt x="34933" y="0"/>
                      <a:pt x="34733" y="0"/>
                      <a:pt x="34493" y="0"/>
                    </a:cubicBezTo>
                    <a:cubicBezTo>
                      <a:pt x="31655" y="0"/>
                      <a:pt x="28857" y="600"/>
                      <a:pt x="26298" y="1679"/>
                    </a:cubicBezTo>
                    <a:cubicBezTo>
                      <a:pt x="23820" y="2758"/>
                      <a:pt x="21581" y="4397"/>
                      <a:pt x="19583" y="6236"/>
                    </a:cubicBezTo>
                    <a:cubicBezTo>
                      <a:pt x="15146" y="10353"/>
                      <a:pt x="12148" y="15829"/>
                      <a:pt x="9789" y="21306"/>
                    </a:cubicBezTo>
                    <a:cubicBezTo>
                      <a:pt x="6951" y="27942"/>
                      <a:pt x="5072" y="34857"/>
                      <a:pt x="3793" y="41972"/>
                    </a:cubicBezTo>
                    <a:cubicBezTo>
                      <a:pt x="2434" y="49408"/>
                      <a:pt x="1434" y="56883"/>
                      <a:pt x="875" y="64438"/>
                    </a:cubicBezTo>
                    <a:cubicBezTo>
                      <a:pt x="-45" y="76669"/>
                      <a:pt x="-124" y="88942"/>
                      <a:pt x="116" y="101213"/>
                    </a:cubicBezTo>
                    <a:cubicBezTo>
                      <a:pt x="595" y="127037"/>
                      <a:pt x="3633" y="152780"/>
                      <a:pt x="8230" y="178163"/>
                    </a:cubicBezTo>
                    <a:cubicBezTo>
                      <a:pt x="12507" y="201707"/>
                      <a:pt x="18463" y="224892"/>
                      <a:pt x="25499" y="247717"/>
                    </a:cubicBezTo>
                    <a:cubicBezTo>
                      <a:pt x="28537" y="257591"/>
                      <a:pt x="31855" y="267425"/>
                      <a:pt x="35612" y="277058"/>
                    </a:cubicBezTo>
                    <a:cubicBezTo>
                      <a:pt x="39570" y="287291"/>
                      <a:pt x="44166" y="297245"/>
                      <a:pt x="49443" y="306879"/>
                    </a:cubicBezTo>
                    <a:cubicBezTo>
                      <a:pt x="52401" y="312235"/>
                      <a:pt x="55679" y="317392"/>
                      <a:pt x="59197" y="322429"/>
                    </a:cubicBezTo>
                    <a:cubicBezTo>
                      <a:pt x="61076" y="325066"/>
                      <a:pt x="63034" y="327665"/>
                      <a:pt x="65113" y="330143"/>
                    </a:cubicBezTo>
                    <a:cubicBezTo>
                      <a:pt x="65553" y="330663"/>
                      <a:pt x="65992" y="331103"/>
                      <a:pt x="66432" y="331582"/>
                    </a:cubicBezTo>
                    <a:cubicBezTo>
                      <a:pt x="69190" y="335700"/>
                      <a:pt x="72148" y="339697"/>
                      <a:pt x="75386" y="343455"/>
                    </a:cubicBezTo>
                    <a:cubicBezTo>
                      <a:pt x="78824" y="347412"/>
                      <a:pt x="82701" y="351009"/>
                      <a:pt x="87018" y="354047"/>
                    </a:cubicBezTo>
                    <a:cubicBezTo>
                      <a:pt x="90736" y="356686"/>
                      <a:pt x="95013" y="358725"/>
                      <a:pt x="99490" y="359684"/>
                    </a:cubicBezTo>
                    <a:cubicBezTo>
                      <a:pt x="104247" y="360723"/>
                      <a:pt x="109244" y="360603"/>
                      <a:pt x="113961" y="359244"/>
                    </a:cubicBezTo>
                    <a:cubicBezTo>
                      <a:pt x="116479" y="358525"/>
                      <a:pt x="118917" y="357406"/>
                      <a:pt x="121196" y="356126"/>
                    </a:cubicBezTo>
                    <a:cubicBezTo>
                      <a:pt x="124114" y="354487"/>
                      <a:pt x="126912" y="352369"/>
                      <a:pt x="129271" y="349931"/>
                    </a:cubicBezTo>
                    <a:cubicBezTo>
                      <a:pt x="131909" y="347212"/>
                      <a:pt x="134068" y="343974"/>
                      <a:pt x="135547" y="340496"/>
                    </a:cubicBezTo>
                    <a:cubicBezTo>
                      <a:pt x="136346" y="338618"/>
                      <a:pt x="137066" y="336739"/>
                      <a:pt x="137585" y="334740"/>
                    </a:cubicBezTo>
                    <a:cubicBezTo>
                      <a:pt x="138145" y="332582"/>
                      <a:pt x="138465" y="330343"/>
                      <a:pt x="138745" y="328105"/>
                    </a:cubicBezTo>
                    <a:cubicBezTo>
                      <a:pt x="139224" y="324347"/>
                      <a:pt x="139144" y="320549"/>
                      <a:pt x="138824" y="316752"/>
                    </a:cubicBezTo>
                    <a:close/>
                    <a:moveTo>
                      <a:pt x="92295" y="330583"/>
                    </a:moveTo>
                    <a:cubicBezTo>
                      <a:pt x="93734" y="331982"/>
                      <a:pt x="95093" y="333461"/>
                      <a:pt x="96332" y="335020"/>
                    </a:cubicBezTo>
                    <a:cubicBezTo>
                      <a:pt x="96892" y="335780"/>
                      <a:pt x="97452" y="336539"/>
                      <a:pt x="97931" y="337299"/>
                    </a:cubicBezTo>
                    <a:cubicBezTo>
                      <a:pt x="97372" y="337019"/>
                      <a:pt x="96812" y="336739"/>
                      <a:pt x="96252" y="336419"/>
                    </a:cubicBezTo>
                    <a:cubicBezTo>
                      <a:pt x="95973" y="336099"/>
                      <a:pt x="95733" y="335780"/>
                      <a:pt x="95453" y="335460"/>
                    </a:cubicBezTo>
                    <a:cubicBezTo>
                      <a:pt x="94294" y="333901"/>
                      <a:pt x="93214" y="332262"/>
                      <a:pt x="92295" y="330543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6"/>
              <p:cNvSpPr/>
              <p:nvPr/>
            </p:nvSpPr>
            <p:spPr>
              <a:xfrm>
                <a:off x="2613580" y="3746078"/>
                <a:ext cx="37445" cy="61051"/>
              </a:xfrm>
              <a:custGeom>
                <a:avLst/>
                <a:gdLst/>
                <a:ahLst/>
                <a:cxnLst/>
                <a:rect l="l" t="t" r="r" b="b"/>
                <a:pathLst>
                  <a:path w="49927" h="81402" extrusionOk="0">
                    <a:moveTo>
                      <a:pt x="4657" y="58762"/>
                    </a:moveTo>
                    <a:cubicBezTo>
                      <a:pt x="5017" y="59681"/>
                      <a:pt x="5376" y="60600"/>
                      <a:pt x="5776" y="61520"/>
                    </a:cubicBezTo>
                    <a:cubicBezTo>
                      <a:pt x="6895" y="64638"/>
                      <a:pt x="8294" y="67716"/>
                      <a:pt x="10053" y="70514"/>
                    </a:cubicBezTo>
                    <a:cubicBezTo>
                      <a:pt x="12252" y="74072"/>
                      <a:pt x="15210" y="77429"/>
                      <a:pt x="18967" y="79428"/>
                    </a:cubicBezTo>
                    <a:cubicBezTo>
                      <a:pt x="23165" y="81667"/>
                      <a:pt x="28081" y="81986"/>
                      <a:pt x="32598" y="80467"/>
                    </a:cubicBezTo>
                    <a:cubicBezTo>
                      <a:pt x="35077" y="79628"/>
                      <a:pt x="37036" y="78469"/>
                      <a:pt x="39034" y="76830"/>
                    </a:cubicBezTo>
                    <a:cubicBezTo>
                      <a:pt x="40713" y="75471"/>
                      <a:pt x="42032" y="73752"/>
                      <a:pt x="43272" y="71953"/>
                    </a:cubicBezTo>
                    <a:cubicBezTo>
                      <a:pt x="44511" y="70154"/>
                      <a:pt x="45390" y="68115"/>
                      <a:pt x="46190" y="66117"/>
                    </a:cubicBezTo>
                    <a:cubicBezTo>
                      <a:pt x="46949" y="64198"/>
                      <a:pt x="47588" y="62239"/>
                      <a:pt x="48068" y="60241"/>
                    </a:cubicBezTo>
                    <a:cubicBezTo>
                      <a:pt x="49228" y="55644"/>
                      <a:pt x="49707" y="50847"/>
                      <a:pt x="49867" y="46090"/>
                    </a:cubicBezTo>
                    <a:cubicBezTo>
                      <a:pt x="50027" y="41853"/>
                      <a:pt x="49867" y="37615"/>
                      <a:pt x="49427" y="33378"/>
                    </a:cubicBezTo>
                    <a:cubicBezTo>
                      <a:pt x="49068" y="29461"/>
                      <a:pt x="48468" y="25463"/>
                      <a:pt x="47429" y="21626"/>
                    </a:cubicBezTo>
                    <a:cubicBezTo>
                      <a:pt x="46709" y="19068"/>
                      <a:pt x="45670" y="16549"/>
                      <a:pt x="44471" y="14191"/>
                    </a:cubicBezTo>
                    <a:cubicBezTo>
                      <a:pt x="43032" y="11353"/>
                      <a:pt x="40993" y="8674"/>
                      <a:pt x="38714" y="6436"/>
                    </a:cubicBezTo>
                    <a:cubicBezTo>
                      <a:pt x="37555" y="5277"/>
                      <a:pt x="36196" y="4277"/>
                      <a:pt x="34837" y="3318"/>
                    </a:cubicBezTo>
                    <a:cubicBezTo>
                      <a:pt x="33518" y="2359"/>
                      <a:pt x="31999" y="1719"/>
                      <a:pt x="30480" y="1159"/>
                    </a:cubicBezTo>
                    <a:cubicBezTo>
                      <a:pt x="28481" y="360"/>
                      <a:pt x="26362" y="0"/>
                      <a:pt x="24204" y="0"/>
                    </a:cubicBezTo>
                    <a:cubicBezTo>
                      <a:pt x="22925" y="0"/>
                      <a:pt x="21646" y="120"/>
                      <a:pt x="20366" y="360"/>
                    </a:cubicBezTo>
                    <a:cubicBezTo>
                      <a:pt x="16969" y="999"/>
                      <a:pt x="14011" y="2758"/>
                      <a:pt x="11372" y="4877"/>
                    </a:cubicBezTo>
                    <a:cubicBezTo>
                      <a:pt x="8974" y="6796"/>
                      <a:pt x="7015" y="9234"/>
                      <a:pt x="5376" y="11833"/>
                    </a:cubicBezTo>
                    <a:cubicBezTo>
                      <a:pt x="4017" y="13951"/>
                      <a:pt x="3098" y="16350"/>
                      <a:pt x="2258" y="18748"/>
                    </a:cubicBezTo>
                    <a:cubicBezTo>
                      <a:pt x="1499" y="20986"/>
                      <a:pt x="1019" y="23265"/>
                      <a:pt x="699" y="25623"/>
                    </a:cubicBezTo>
                    <a:cubicBezTo>
                      <a:pt x="-100" y="30940"/>
                      <a:pt x="-260" y="36216"/>
                      <a:pt x="460" y="41573"/>
                    </a:cubicBezTo>
                    <a:cubicBezTo>
                      <a:pt x="1259" y="47449"/>
                      <a:pt x="2458" y="53205"/>
                      <a:pt x="4577" y="58762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6"/>
              <p:cNvSpPr/>
              <p:nvPr/>
            </p:nvSpPr>
            <p:spPr>
              <a:xfrm>
                <a:off x="2718849" y="3564282"/>
                <a:ext cx="50560" cy="101894"/>
              </a:xfrm>
              <a:custGeom>
                <a:avLst/>
                <a:gdLst/>
                <a:ahLst/>
                <a:cxnLst/>
                <a:rect l="l" t="t" r="r" b="b"/>
                <a:pathLst>
                  <a:path w="67414" h="135859" extrusionOk="0">
                    <a:moveTo>
                      <a:pt x="49337" y="354"/>
                    </a:moveTo>
                    <a:cubicBezTo>
                      <a:pt x="32868" y="-3444"/>
                      <a:pt x="12481" y="23739"/>
                      <a:pt x="3847" y="61034"/>
                    </a:cubicBezTo>
                    <a:cubicBezTo>
                      <a:pt x="-4788" y="98330"/>
                      <a:pt x="1608" y="131708"/>
                      <a:pt x="18078" y="135505"/>
                    </a:cubicBezTo>
                    <a:cubicBezTo>
                      <a:pt x="34547" y="139303"/>
                      <a:pt x="54933" y="112121"/>
                      <a:pt x="63568" y="74825"/>
                    </a:cubicBezTo>
                    <a:cubicBezTo>
                      <a:pt x="72202" y="37529"/>
                      <a:pt x="65806" y="4151"/>
                      <a:pt x="49337" y="354"/>
                    </a:cubicBezTo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6"/>
              <p:cNvSpPr/>
              <p:nvPr/>
            </p:nvSpPr>
            <p:spPr>
              <a:xfrm>
                <a:off x="3055415" y="3622852"/>
                <a:ext cx="52464" cy="105816"/>
              </a:xfrm>
              <a:custGeom>
                <a:avLst/>
                <a:gdLst/>
                <a:ahLst/>
                <a:cxnLst/>
                <a:rect l="l" t="t" r="r" b="b"/>
                <a:pathLst>
                  <a:path w="69952" h="141088" extrusionOk="0">
                    <a:moveTo>
                      <a:pt x="51245" y="370"/>
                    </a:moveTo>
                    <a:cubicBezTo>
                      <a:pt x="34137" y="-3587"/>
                      <a:pt x="12991" y="24635"/>
                      <a:pt x="3997" y="63369"/>
                    </a:cubicBezTo>
                    <a:cubicBezTo>
                      <a:pt x="-4958" y="102104"/>
                      <a:pt x="1638" y="136761"/>
                      <a:pt x="18747" y="140719"/>
                    </a:cubicBezTo>
                    <a:cubicBezTo>
                      <a:pt x="35856" y="144676"/>
                      <a:pt x="57002" y="116454"/>
                      <a:pt x="65956" y="77720"/>
                    </a:cubicBezTo>
                    <a:cubicBezTo>
                      <a:pt x="74910" y="38985"/>
                      <a:pt x="68314" y="4328"/>
                      <a:pt x="51205" y="370"/>
                    </a:cubicBezTo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6"/>
              <p:cNvSpPr/>
              <p:nvPr/>
            </p:nvSpPr>
            <p:spPr>
              <a:xfrm>
                <a:off x="2879437" y="3287889"/>
                <a:ext cx="540853" cy="356226"/>
              </a:xfrm>
              <a:custGeom>
                <a:avLst/>
                <a:gdLst/>
                <a:ahLst/>
                <a:cxnLst/>
                <a:rect l="l" t="t" r="r" b="b"/>
                <a:pathLst>
                  <a:path w="721137" h="474968" extrusionOk="0">
                    <a:moveTo>
                      <a:pt x="255983" y="0"/>
                    </a:moveTo>
                    <a:cubicBezTo>
                      <a:pt x="253185" y="0"/>
                      <a:pt x="250227" y="240"/>
                      <a:pt x="246949" y="799"/>
                    </a:cubicBezTo>
                    <a:cubicBezTo>
                      <a:pt x="238954" y="2119"/>
                      <a:pt x="230959" y="5556"/>
                      <a:pt x="223804" y="10753"/>
                    </a:cubicBezTo>
                    <a:cubicBezTo>
                      <a:pt x="216969" y="15670"/>
                      <a:pt x="211013" y="22186"/>
                      <a:pt x="206575" y="29581"/>
                    </a:cubicBezTo>
                    <a:cubicBezTo>
                      <a:pt x="204497" y="33018"/>
                      <a:pt x="202698" y="36936"/>
                      <a:pt x="201219" y="41213"/>
                    </a:cubicBezTo>
                    <a:cubicBezTo>
                      <a:pt x="199900" y="45051"/>
                      <a:pt x="199020" y="49128"/>
                      <a:pt x="198501" y="53765"/>
                    </a:cubicBezTo>
                    <a:cubicBezTo>
                      <a:pt x="198061" y="57922"/>
                      <a:pt x="198181" y="62319"/>
                      <a:pt x="198941" y="67196"/>
                    </a:cubicBezTo>
                    <a:cubicBezTo>
                      <a:pt x="199060" y="68195"/>
                      <a:pt x="199260" y="69155"/>
                      <a:pt x="199500" y="70154"/>
                    </a:cubicBezTo>
                    <a:cubicBezTo>
                      <a:pt x="197422" y="69274"/>
                      <a:pt x="194943" y="68795"/>
                      <a:pt x="192225" y="68755"/>
                    </a:cubicBezTo>
                    <a:cubicBezTo>
                      <a:pt x="189027" y="68755"/>
                      <a:pt x="185909" y="69354"/>
                      <a:pt x="182871" y="70554"/>
                    </a:cubicBezTo>
                    <a:cubicBezTo>
                      <a:pt x="179953" y="71673"/>
                      <a:pt x="177155" y="73352"/>
                      <a:pt x="174397" y="75671"/>
                    </a:cubicBezTo>
                    <a:cubicBezTo>
                      <a:pt x="172198" y="77509"/>
                      <a:pt x="170199" y="79908"/>
                      <a:pt x="168401" y="82746"/>
                    </a:cubicBezTo>
                    <a:cubicBezTo>
                      <a:pt x="166802" y="85264"/>
                      <a:pt x="165562" y="88222"/>
                      <a:pt x="164883" y="91340"/>
                    </a:cubicBezTo>
                    <a:cubicBezTo>
                      <a:pt x="150732" y="71433"/>
                      <a:pt x="126428" y="59081"/>
                      <a:pt x="101525" y="59081"/>
                    </a:cubicBezTo>
                    <a:cubicBezTo>
                      <a:pt x="100965" y="59081"/>
                      <a:pt x="100405" y="59081"/>
                      <a:pt x="99845" y="59081"/>
                    </a:cubicBezTo>
                    <a:cubicBezTo>
                      <a:pt x="92051" y="59241"/>
                      <a:pt x="84136" y="60920"/>
                      <a:pt x="77021" y="63878"/>
                    </a:cubicBezTo>
                    <a:cubicBezTo>
                      <a:pt x="69585" y="66956"/>
                      <a:pt x="62790" y="71593"/>
                      <a:pt x="56834" y="77709"/>
                    </a:cubicBezTo>
                    <a:cubicBezTo>
                      <a:pt x="50638" y="84105"/>
                      <a:pt x="45521" y="91620"/>
                      <a:pt x="42044" y="99495"/>
                    </a:cubicBezTo>
                    <a:cubicBezTo>
                      <a:pt x="38646" y="107090"/>
                      <a:pt x="36807" y="115125"/>
                      <a:pt x="36567" y="123319"/>
                    </a:cubicBezTo>
                    <a:cubicBezTo>
                      <a:pt x="36247" y="133553"/>
                      <a:pt x="39125" y="143946"/>
                      <a:pt x="44682" y="152620"/>
                    </a:cubicBezTo>
                    <a:cubicBezTo>
                      <a:pt x="48679" y="158896"/>
                      <a:pt x="54115" y="164292"/>
                      <a:pt x="60871" y="168689"/>
                    </a:cubicBezTo>
                    <a:lnTo>
                      <a:pt x="60391" y="168450"/>
                    </a:lnTo>
                    <a:lnTo>
                      <a:pt x="59872" y="168450"/>
                    </a:lnTo>
                    <a:cubicBezTo>
                      <a:pt x="59632" y="168450"/>
                      <a:pt x="59392" y="168450"/>
                      <a:pt x="59192" y="168450"/>
                    </a:cubicBezTo>
                    <a:cubicBezTo>
                      <a:pt x="55874" y="168450"/>
                      <a:pt x="52317" y="168849"/>
                      <a:pt x="48319" y="169649"/>
                    </a:cubicBezTo>
                    <a:cubicBezTo>
                      <a:pt x="41484" y="171048"/>
                      <a:pt x="34728" y="174126"/>
                      <a:pt x="28692" y="178443"/>
                    </a:cubicBezTo>
                    <a:cubicBezTo>
                      <a:pt x="23096" y="182440"/>
                      <a:pt x="18019" y="187797"/>
                      <a:pt x="13582" y="194312"/>
                    </a:cubicBezTo>
                    <a:cubicBezTo>
                      <a:pt x="9625" y="200109"/>
                      <a:pt x="6467" y="206704"/>
                      <a:pt x="3988" y="214539"/>
                    </a:cubicBezTo>
                    <a:cubicBezTo>
                      <a:pt x="1790" y="221415"/>
                      <a:pt x="471" y="228970"/>
                      <a:pt x="71" y="237085"/>
                    </a:cubicBezTo>
                    <a:cubicBezTo>
                      <a:pt x="-249" y="244560"/>
                      <a:pt x="511" y="252114"/>
                      <a:pt x="2350" y="259629"/>
                    </a:cubicBezTo>
                    <a:cubicBezTo>
                      <a:pt x="4228" y="267265"/>
                      <a:pt x="7546" y="274740"/>
                      <a:pt x="12223" y="281815"/>
                    </a:cubicBezTo>
                    <a:cubicBezTo>
                      <a:pt x="16660" y="288610"/>
                      <a:pt x="22296" y="294527"/>
                      <a:pt x="28932" y="299404"/>
                    </a:cubicBezTo>
                    <a:cubicBezTo>
                      <a:pt x="42163" y="309117"/>
                      <a:pt x="58793" y="314234"/>
                      <a:pt x="77060" y="314234"/>
                    </a:cubicBezTo>
                    <a:cubicBezTo>
                      <a:pt x="92011" y="314234"/>
                      <a:pt x="107201" y="310836"/>
                      <a:pt x="120992" y="304360"/>
                    </a:cubicBezTo>
                    <a:cubicBezTo>
                      <a:pt x="121272" y="304240"/>
                      <a:pt x="121511" y="304120"/>
                      <a:pt x="121791" y="303961"/>
                    </a:cubicBezTo>
                    <a:cubicBezTo>
                      <a:pt x="120312" y="306639"/>
                      <a:pt x="119353" y="309557"/>
                      <a:pt x="118953" y="312595"/>
                    </a:cubicBezTo>
                    <a:cubicBezTo>
                      <a:pt x="118593" y="315273"/>
                      <a:pt x="118673" y="318071"/>
                      <a:pt x="119273" y="320629"/>
                    </a:cubicBezTo>
                    <a:cubicBezTo>
                      <a:pt x="119832" y="323268"/>
                      <a:pt x="120832" y="325746"/>
                      <a:pt x="122311" y="328185"/>
                    </a:cubicBezTo>
                    <a:cubicBezTo>
                      <a:pt x="125509" y="333461"/>
                      <a:pt x="130466" y="336779"/>
                      <a:pt x="134063" y="338578"/>
                    </a:cubicBezTo>
                    <a:cubicBezTo>
                      <a:pt x="138900" y="341056"/>
                      <a:pt x="144496" y="342295"/>
                      <a:pt x="150692" y="342295"/>
                    </a:cubicBezTo>
                    <a:cubicBezTo>
                      <a:pt x="157927" y="342295"/>
                      <a:pt x="165363" y="339977"/>
                      <a:pt x="171678" y="335740"/>
                    </a:cubicBezTo>
                    <a:cubicBezTo>
                      <a:pt x="175796" y="333022"/>
                      <a:pt x="179473" y="329384"/>
                      <a:pt x="182631" y="324907"/>
                    </a:cubicBezTo>
                    <a:cubicBezTo>
                      <a:pt x="182791" y="326626"/>
                      <a:pt x="183311" y="328345"/>
                      <a:pt x="184110" y="330024"/>
                    </a:cubicBezTo>
                    <a:cubicBezTo>
                      <a:pt x="185190" y="332382"/>
                      <a:pt x="186629" y="334580"/>
                      <a:pt x="188587" y="336699"/>
                    </a:cubicBezTo>
                    <a:cubicBezTo>
                      <a:pt x="190186" y="338418"/>
                      <a:pt x="192025" y="339897"/>
                      <a:pt x="194503" y="341416"/>
                    </a:cubicBezTo>
                    <a:cubicBezTo>
                      <a:pt x="198461" y="343934"/>
                      <a:pt x="203378" y="345573"/>
                      <a:pt x="209094" y="346333"/>
                    </a:cubicBezTo>
                    <a:cubicBezTo>
                      <a:pt x="211173" y="346612"/>
                      <a:pt x="213251" y="346732"/>
                      <a:pt x="215290" y="346732"/>
                    </a:cubicBezTo>
                    <a:cubicBezTo>
                      <a:pt x="218688" y="346732"/>
                      <a:pt x="222125" y="346373"/>
                      <a:pt x="225563" y="345653"/>
                    </a:cubicBezTo>
                    <a:cubicBezTo>
                      <a:pt x="235317" y="343614"/>
                      <a:pt x="243551" y="339217"/>
                      <a:pt x="249427" y="332822"/>
                    </a:cubicBezTo>
                    <a:cubicBezTo>
                      <a:pt x="252465" y="329504"/>
                      <a:pt x="254744" y="325547"/>
                      <a:pt x="256023" y="321429"/>
                    </a:cubicBezTo>
                    <a:cubicBezTo>
                      <a:pt x="256822" y="318871"/>
                      <a:pt x="257262" y="316473"/>
                      <a:pt x="257462" y="314114"/>
                    </a:cubicBezTo>
                    <a:cubicBezTo>
                      <a:pt x="257542" y="312555"/>
                      <a:pt x="257542" y="310956"/>
                      <a:pt x="257462" y="309397"/>
                    </a:cubicBezTo>
                    <a:cubicBezTo>
                      <a:pt x="257982" y="309557"/>
                      <a:pt x="258621" y="309597"/>
                      <a:pt x="259181" y="309597"/>
                    </a:cubicBezTo>
                    <a:cubicBezTo>
                      <a:pt x="260740" y="309597"/>
                      <a:pt x="262379" y="309477"/>
                      <a:pt x="264018" y="309237"/>
                    </a:cubicBezTo>
                    <a:cubicBezTo>
                      <a:pt x="265217" y="309037"/>
                      <a:pt x="266416" y="308757"/>
                      <a:pt x="267616" y="308438"/>
                    </a:cubicBezTo>
                    <a:cubicBezTo>
                      <a:pt x="266616" y="310676"/>
                      <a:pt x="265936" y="313074"/>
                      <a:pt x="265457" y="315673"/>
                    </a:cubicBezTo>
                    <a:cubicBezTo>
                      <a:pt x="264617" y="319950"/>
                      <a:pt x="264457" y="324467"/>
                      <a:pt x="265017" y="328984"/>
                    </a:cubicBezTo>
                    <a:cubicBezTo>
                      <a:pt x="266016" y="337139"/>
                      <a:pt x="269614" y="345173"/>
                      <a:pt x="275211" y="351649"/>
                    </a:cubicBezTo>
                    <a:cubicBezTo>
                      <a:pt x="280727" y="358005"/>
                      <a:pt x="288042" y="362922"/>
                      <a:pt x="296277" y="365800"/>
                    </a:cubicBezTo>
                    <a:cubicBezTo>
                      <a:pt x="301833" y="367759"/>
                      <a:pt x="307709" y="368758"/>
                      <a:pt x="313705" y="368758"/>
                    </a:cubicBezTo>
                    <a:cubicBezTo>
                      <a:pt x="316903" y="368758"/>
                      <a:pt x="320141" y="368478"/>
                      <a:pt x="323379" y="367879"/>
                    </a:cubicBezTo>
                    <a:cubicBezTo>
                      <a:pt x="331614" y="366400"/>
                      <a:pt x="339688" y="363042"/>
                      <a:pt x="347403" y="357965"/>
                    </a:cubicBezTo>
                    <a:cubicBezTo>
                      <a:pt x="354278" y="353448"/>
                      <a:pt x="360675" y="347332"/>
                      <a:pt x="365831" y="340257"/>
                    </a:cubicBezTo>
                    <a:cubicBezTo>
                      <a:pt x="370948" y="333261"/>
                      <a:pt x="374825" y="325467"/>
                      <a:pt x="377303" y="317152"/>
                    </a:cubicBezTo>
                    <a:cubicBezTo>
                      <a:pt x="377863" y="315153"/>
                      <a:pt x="378383" y="313154"/>
                      <a:pt x="378822" y="311156"/>
                    </a:cubicBezTo>
                    <a:cubicBezTo>
                      <a:pt x="378942" y="311715"/>
                      <a:pt x="379342" y="312275"/>
                      <a:pt x="379822" y="312875"/>
                    </a:cubicBezTo>
                    <a:cubicBezTo>
                      <a:pt x="383939" y="318151"/>
                      <a:pt x="389815" y="322189"/>
                      <a:pt x="396371" y="324267"/>
                    </a:cubicBezTo>
                    <a:cubicBezTo>
                      <a:pt x="398090" y="324827"/>
                      <a:pt x="399729" y="325227"/>
                      <a:pt x="401288" y="325507"/>
                    </a:cubicBezTo>
                    <a:cubicBezTo>
                      <a:pt x="403167" y="325826"/>
                      <a:pt x="405085" y="325946"/>
                      <a:pt x="406684" y="325986"/>
                    </a:cubicBezTo>
                    <a:lnTo>
                      <a:pt x="407404" y="325986"/>
                    </a:lnTo>
                    <a:cubicBezTo>
                      <a:pt x="408323" y="325986"/>
                      <a:pt x="409203" y="325986"/>
                      <a:pt x="410082" y="325866"/>
                    </a:cubicBezTo>
                    <a:cubicBezTo>
                      <a:pt x="405965" y="331183"/>
                      <a:pt x="402527" y="337179"/>
                      <a:pt x="399849" y="343734"/>
                    </a:cubicBezTo>
                    <a:cubicBezTo>
                      <a:pt x="396731" y="351370"/>
                      <a:pt x="394812" y="359364"/>
                      <a:pt x="394093" y="367559"/>
                    </a:cubicBezTo>
                    <a:cubicBezTo>
                      <a:pt x="393772" y="371596"/>
                      <a:pt x="393732" y="375753"/>
                      <a:pt x="393973" y="379831"/>
                    </a:cubicBezTo>
                    <a:cubicBezTo>
                      <a:pt x="394213" y="383509"/>
                      <a:pt x="394852" y="387466"/>
                      <a:pt x="395891" y="391863"/>
                    </a:cubicBezTo>
                    <a:cubicBezTo>
                      <a:pt x="397690" y="399538"/>
                      <a:pt x="401048" y="407133"/>
                      <a:pt x="405645" y="413849"/>
                    </a:cubicBezTo>
                    <a:cubicBezTo>
                      <a:pt x="410282" y="420684"/>
                      <a:pt x="416438" y="426680"/>
                      <a:pt x="423953" y="431677"/>
                    </a:cubicBezTo>
                    <a:cubicBezTo>
                      <a:pt x="437664" y="440831"/>
                      <a:pt x="452854" y="445708"/>
                      <a:pt x="467844" y="445708"/>
                    </a:cubicBezTo>
                    <a:cubicBezTo>
                      <a:pt x="469123" y="445708"/>
                      <a:pt x="470402" y="445708"/>
                      <a:pt x="471642" y="445588"/>
                    </a:cubicBezTo>
                    <a:cubicBezTo>
                      <a:pt x="483793" y="444908"/>
                      <a:pt x="495506" y="440471"/>
                      <a:pt x="504620" y="433076"/>
                    </a:cubicBezTo>
                    <a:cubicBezTo>
                      <a:pt x="509417" y="429158"/>
                      <a:pt x="513574" y="424362"/>
                      <a:pt x="517052" y="418765"/>
                    </a:cubicBezTo>
                    <a:lnTo>
                      <a:pt x="517452" y="418046"/>
                    </a:lnTo>
                    <a:lnTo>
                      <a:pt x="517691" y="417646"/>
                    </a:lnTo>
                    <a:cubicBezTo>
                      <a:pt x="517572" y="419005"/>
                      <a:pt x="517691" y="420644"/>
                      <a:pt x="518011" y="422763"/>
                    </a:cubicBezTo>
                    <a:cubicBezTo>
                      <a:pt x="519051" y="429638"/>
                      <a:pt x="521689" y="436633"/>
                      <a:pt x="525726" y="442910"/>
                    </a:cubicBezTo>
                    <a:cubicBezTo>
                      <a:pt x="533281" y="454702"/>
                      <a:pt x="545633" y="464295"/>
                      <a:pt x="560583" y="469932"/>
                    </a:cubicBezTo>
                    <a:cubicBezTo>
                      <a:pt x="567499" y="472570"/>
                      <a:pt x="575014" y="474209"/>
                      <a:pt x="582849" y="474769"/>
                    </a:cubicBezTo>
                    <a:cubicBezTo>
                      <a:pt x="584488" y="474889"/>
                      <a:pt x="586166" y="474968"/>
                      <a:pt x="587805" y="474968"/>
                    </a:cubicBezTo>
                    <a:cubicBezTo>
                      <a:pt x="593721" y="474968"/>
                      <a:pt x="599597" y="474209"/>
                      <a:pt x="605274" y="472690"/>
                    </a:cubicBezTo>
                    <a:cubicBezTo>
                      <a:pt x="613069" y="470651"/>
                      <a:pt x="620264" y="467053"/>
                      <a:pt x="626580" y="462017"/>
                    </a:cubicBezTo>
                    <a:cubicBezTo>
                      <a:pt x="633016" y="456860"/>
                      <a:pt x="638372" y="449825"/>
                      <a:pt x="642090" y="441630"/>
                    </a:cubicBezTo>
                    <a:cubicBezTo>
                      <a:pt x="646447" y="432116"/>
                      <a:pt x="648166" y="421603"/>
                      <a:pt x="647126" y="411290"/>
                    </a:cubicBezTo>
                    <a:cubicBezTo>
                      <a:pt x="646847" y="408612"/>
                      <a:pt x="646447" y="406053"/>
                      <a:pt x="645847" y="403455"/>
                    </a:cubicBezTo>
                    <a:cubicBezTo>
                      <a:pt x="645208" y="400937"/>
                      <a:pt x="644368" y="398379"/>
                      <a:pt x="643209" y="395421"/>
                    </a:cubicBezTo>
                    <a:cubicBezTo>
                      <a:pt x="641930" y="392103"/>
                      <a:pt x="640171" y="388865"/>
                      <a:pt x="638053" y="385747"/>
                    </a:cubicBezTo>
                    <a:cubicBezTo>
                      <a:pt x="641530" y="384348"/>
                      <a:pt x="644488" y="382149"/>
                      <a:pt x="646847" y="379351"/>
                    </a:cubicBezTo>
                    <a:cubicBezTo>
                      <a:pt x="648446" y="377433"/>
                      <a:pt x="649645" y="375354"/>
                      <a:pt x="650604" y="372995"/>
                    </a:cubicBezTo>
                    <a:cubicBezTo>
                      <a:pt x="650964" y="372116"/>
                      <a:pt x="651284" y="371156"/>
                      <a:pt x="651524" y="369917"/>
                    </a:cubicBezTo>
                    <a:cubicBezTo>
                      <a:pt x="652763" y="371116"/>
                      <a:pt x="654362" y="372316"/>
                      <a:pt x="656160" y="373555"/>
                    </a:cubicBezTo>
                    <a:cubicBezTo>
                      <a:pt x="658559" y="375154"/>
                      <a:pt x="661117" y="376553"/>
                      <a:pt x="663996" y="377832"/>
                    </a:cubicBezTo>
                    <a:cubicBezTo>
                      <a:pt x="668632" y="379911"/>
                      <a:pt x="673629" y="381110"/>
                      <a:pt x="678386" y="381190"/>
                    </a:cubicBezTo>
                    <a:lnTo>
                      <a:pt x="679185" y="381190"/>
                    </a:lnTo>
                    <a:cubicBezTo>
                      <a:pt x="683303" y="381190"/>
                      <a:pt x="687540" y="380311"/>
                      <a:pt x="691777" y="378591"/>
                    </a:cubicBezTo>
                    <a:cubicBezTo>
                      <a:pt x="695534" y="377072"/>
                      <a:pt x="699212" y="374634"/>
                      <a:pt x="702730" y="371396"/>
                    </a:cubicBezTo>
                    <a:cubicBezTo>
                      <a:pt x="709046" y="365520"/>
                      <a:pt x="714162" y="357246"/>
                      <a:pt x="717481" y="347412"/>
                    </a:cubicBezTo>
                    <a:cubicBezTo>
                      <a:pt x="719000" y="342975"/>
                      <a:pt x="720078" y="338058"/>
                      <a:pt x="720718" y="332862"/>
                    </a:cubicBezTo>
                    <a:cubicBezTo>
                      <a:pt x="721278" y="328185"/>
                      <a:pt x="721278" y="323268"/>
                      <a:pt x="720718" y="318191"/>
                    </a:cubicBezTo>
                    <a:cubicBezTo>
                      <a:pt x="719639" y="308398"/>
                      <a:pt x="715841" y="299404"/>
                      <a:pt x="709965" y="292888"/>
                    </a:cubicBezTo>
                    <a:cubicBezTo>
                      <a:pt x="706847" y="289450"/>
                      <a:pt x="702970" y="286572"/>
                      <a:pt x="698653" y="284574"/>
                    </a:cubicBezTo>
                    <a:cubicBezTo>
                      <a:pt x="693896" y="282335"/>
                      <a:pt x="688500" y="280936"/>
                      <a:pt x="682623" y="280496"/>
                    </a:cubicBezTo>
                    <a:cubicBezTo>
                      <a:pt x="681344" y="280376"/>
                      <a:pt x="680065" y="280336"/>
                      <a:pt x="678826" y="280336"/>
                    </a:cubicBezTo>
                    <a:cubicBezTo>
                      <a:pt x="682183" y="276539"/>
                      <a:pt x="684662" y="272221"/>
                      <a:pt x="686181" y="267585"/>
                    </a:cubicBezTo>
                    <a:cubicBezTo>
                      <a:pt x="688020" y="262148"/>
                      <a:pt x="688460" y="256032"/>
                      <a:pt x="687380" y="249796"/>
                    </a:cubicBezTo>
                    <a:cubicBezTo>
                      <a:pt x="686421" y="244320"/>
                      <a:pt x="684182" y="238803"/>
                      <a:pt x="680704" y="233407"/>
                    </a:cubicBezTo>
                    <a:cubicBezTo>
                      <a:pt x="677467" y="228330"/>
                      <a:pt x="673229" y="223574"/>
                      <a:pt x="668153" y="219256"/>
                    </a:cubicBezTo>
                    <a:cubicBezTo>
                      <a:pt x="663076" y="214979"/>
                      <a:pt x="657480" y="211421"/>
                      <a:pt x="651563" y="208703"/>
                    </a:cubicBezTo>
                    <a:cubicBezTo>
                      <a:pt x="648406" y="207224"/>
                      <a:pt x="645328" y="206025"/>
                      <a:pt x="642210" y="205066"/>
                    </a:cubicBezTo>
                    <a:cubicBezTo>
                      <a:pt x="639212" y="204146"/>
                      <a:pt x="636014" y="203467"/>
                      <a:pt x="632496" y="202947"/>
                    </a:cubicBezTo>
                    <a:cubicBezTo>
                      <a:pt x="629898" y="202587"/>
                      <a:pt x="627299" y="202387"/>
                      <a:pt x="624821" y="202387"/>
                    </a:cubicBezTo>
                    <a:cubicBezTo>
                      <a:pt x="621143" y="202387"/>
                      <a:pt x="617386" y="202787"/>
                      <a:pt x="613588" y="203627"/>
                    </a:cubicBezTo>
                    <a:cubicBezTo>
                      <a:pt x="607313" y="205066"/>
                      <a:pt x="601437" y="207904"/>
                      <a:pt x="596120" y="212021"/>
                    </a:cubicBezTo>
                    <a:cubicBezTo>
                      <a:pt x="593442" y="214100"/>
                      <a:pt x="590843" y="216738"/>
                      <a:pt x="588205" y="220096"/>
                    </a:cubicBezTo>
                    <a:cubicBezTo>
                      <a:pt x="587845" y="220575"/>
                      <a:pt x="587645" y="221295"/>
                      <a:pt x="587725" y="222095"/>
                    </a:cubicBezTo>
                    <a:lnTo>
                      <a:pt x="585447" y="221215"/>
                    </a:lnTo>
                    <a:lnTo>
                      <a:pt x="583608" y="220615"/>
                    </a:lnTo>
                    <a:cubicBezTo>
                      <a:pt x="574654" y="217577"/>
                      <a:pt x="565260" y="213300"/>
                      <a:pt x="554068" y="207104"/>
                    </a:cubicBezTo>
                    <a:cubicBezTo>
                      <a:pt x="544034" y="201508"/>
                      <a:pt x="534121" y="195152"/>
                      <a:pt x="525366" y="189556"/>
                    </a:cubicBezTo>
                    <a:lnTo>
                      <a:pt x="524367" y="188916"/>
                    </a:lnTo>
                    <a:lnTo>
                      <a:pt x="521009" y="186757"/>
                    </a:lnTo>
                    <a:cubicBezTo>
                      <a:pt x="513734" y="182041"/>
                      <a:pt x="504660" y="176204"/>
                      <a:pt x="495826" y="171048"/>
                    </a:cubicBezTo>
                    <a:cubicBezTo>
                      <a:pt x="491748" y="168689"/>
                      <a:pt x="487591" y="166451"/>
                      <a:pt x="483434" y="164252"/>
                    </a:cubicBezTo>
                    <a:lnTo>
                      <a:pt x="480715" y="162813"/>
                    </a:lnTo>
                    <a:cubicBezTo>
                      <a:pt x="475279" y="159895"/>
                      <a:pt x="469843" y="157017"/>
                      <a:pt x="464406" y="154179"/>
                    </a:cubicBezTo>
                    <a:cubicBezTo>
                      <a:pt x="438343" y="140508"/>
                      <a:pt x="417957" y="131194"/>
                      <a:pt x="398330" y="123879"/>
                    </a:cubicBezTo>
                    <a:cubicBezTo>
                      <a:pt x="396531" y="123199"/>
                      <a:pt x="394692" y="122560"/>
                      <a:pt x="392893" y="121920"/>
                    </a:cubicBezTo>
                    <a:lnTo>
                      <a:pt x="390894" y="121240"/>
                    </a:lnTo>
                    <a:cubicBezTo>
                      <a:pt x="387617" y="120121"/>
                      <a:pt x="384339" y="118962"/>
                      <a:pt x="381101" y="117723"/>
                    </a:cubicBezTo>
                    <a:cubicBezTo>
                      <a:pt x="376344" y="115924"/>
                      <a:pt x="371387" y="113686"/>
                      <a:pt x="365032" y="110528"/>
                    </a:cubicBezTo>
                    <a:cubicBezTo>
                      <a:pt x="359955" y="108009"/>
                      <a:pt x="354918" y="105331"/>
                      <a:pt x="349921" y="102653"/>
                    </a:cubicBezTo>
                    <a:cubicBezTo>
                      <a:pt x="344725" y="99894"/>
                      <a:pt x="339209" y="96936"/>
                      <a:pt x="333772" y="94298"/>
                    </a:cubicBezTo>
                    <a:cubicBezTo>
                      <a:pt x="327416" y="91180"/>
                      <a:pt x="321540" y="88662"/>
                      <a:pt x="315824" y="86583"/>
                    </a:cubicBezTo>
                    <a:cubicBezTo>
                      <a:pt x="317982" y="68755"/>
                      <a:pt x="315904" y="51726"/>
                      <a:pt x="309788" y="37495"/>
                    </a:cubicBezTo>
                    <a:cubicBezTo>
                      <a:pt x="306390" y="29541"/>
                      <a:pt x="301753" y="22625"/>
                      <a:pt x="295997" y="16949"/>
                    </a:cubicBezTo>
                    <a:cubicBezTo>
                      <a:pt x="289881" y="10953"/>
                      <a:pt x="282326" y="6316"/>
                      <a:pt x="273452" y="3198"/>
                    </a:cubicBezTo>
                    <a:cubicBezTo>
                      <a:pt x="269135" y="1679"/>
                      <a:pt x="264577" y="680"/>
                      <a:pt x="259860" y="240"/>
                    </a:cubicBezTo>
                    <a:cubicBezTo>
                      <a:pt x="258501" y="120"/>
                      <a:pt x="257182" y="40"/>
                      <a:pt x="255823" y="40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6"/>
              <p:cNvSpPr/>
              <p:nvPr/>
            </p:nvSpPr>
            <p:spPr>
              <a:xfrm>
                <a:off x="2999557" y="3287710"/>
                <a:ext cx="420854" cy="356376"/>
              </a:xfrm>
              <a:custGeom>
                <a:avLst/>
                <a:gdLst/>
                <a:ahLst/>
                <a:cxnLst/>
                <a:rect l="l" t="t" r="r" b="b"/>
                <a:pathLst>
                  <a:path w="561138" h="475168" extrusionOk="0">
                    <a:moveTo>
                      <a:pt x="86789" y="959"/>
                    </a:moveTo>
                    <a:cubicBezTo>
                      <a:pt x="83911" y="1439"/>
                      <a:pt x="81073" y="2198"/>
                      <a:pt x="78235" y="3198"/>
                    </a:cubicBezTo>
                    <a:cubicBezTo>
                      <a:pt x="79394" y="3358"/>
                      <a:pt x="80553" y="3597"/>
                      <a:pt x="81713" y="3877"/>
                    </a:cubicBezTo>
                    <a:cubicBezTo>
                      <a:pt x="83791" y="4397"/>
                      <a:pt x="85830" y="5076"/>
                      <a:pt x="87828" y="5916"/>
                    </a:cubicBezTo>
                    <a:cubicBezTo>
                      <a:pt x="96023" y="9394"/>
                      <a:pt x="103019" y="15310"/>
                      <a:pt x="108375" y="22345"/>
                    </a:cubicBezTo>
                    <a:cubicBezTo>
                      <a:pt x="112452" y="27662"/>
                      <a:pt x="115690" y="33658"/>
                      <a:pt x="117849" y="39974"/>
                    </a:cubicBezTo>
                    <a:cubicBezTo>
                      <a:pt x="118928" y="43091"/>
                      <a:pt x="119767" y="46329"/>
                      <a:pt x="120287" y="49607"/>
                    </a:cubicBezTo>
                    <a:cubicBezTo>
                      <a:pt x="120767" y="52765"/>
                      <a:pt x="121047" y="55963"/>
                      <a:pt x="120927" y="59161"/>
                    </a:cubicBezTo>
                    <a:cubicBezTo>
                      <a:pt x="120727" y="65357"/>
                      <a:pt x="119328" y="71593"/>
                      <a:pt x="116370" y="77069"/>
                    </a:cubicBezTo>
                    <a:cubicBezTo>
                      <a:pt x="114851" y="79828"/>
                      <a:pt x="113012" y="82426"/>
                      <a:pt x="110813" y="84704"/>
                    </a:cubicBezTo>
                    <a:cubicBezTo>
                      <a:pt x="108455" y="87143"/>
                      <a:pt x="105817" y="89221"/>
                      <a:pt x="102899" y="91020"/>
                    </a:cubicBezTo>
                    <a:cubicBezTo>
                      <a:pt x="102379" y="91340"/>
                      <a:pt x="101580" y="91020"/>
                      <a:pt x="101420" y="90421"/>
                    </a:cubicBezTo>
                    <a:cubicBezTo>
                      <a:pt x="100860" y="87902"/>
                      <a:pt x="100101" y="85384"/>
                      <a:pt x="99101" y="82985"/>
                    </a:cubicBezTo>
                    <a:lnTo>
                      <a:pt x="99101" y="82985"/>
                    </a:lnTo>
                    <a:cubicBezTo>
                      <a:pt x="98221" y="80986"/>
                      <a:pt x="97182" y="79108"/>
                      <a:pt x="95863" y="77389"/>
                    </a:cubicBezTo>
                    <a:cubicBezTo>
                      <a:pt x="94904" y="76150"/>
                      <a:pt x="93824" y="75070"/>
                      <a:pt x="92625" y="74071"/>
                    </a:cubicBezTo>
                    <a:cubicBezTo>
                      <a:pt x="92625" y="74071"/>
                      <a:pt x="92665" y="74071"/>
                      <a:pt x="92705" y="74111"/>
                    </a:cubicBezTo>
                    <a:cubicBezTo>
                      <a:pt x="92705" y="74111"/>
                      <a:pt x="92625" y="74071"/>
                      <a:pt x="92585" y="74031"/>
                    </a:cubicBezTo>
                    <a:lnTo>
                      <a:pt x="92585" y="74031"/>
                    </a:lnTo>
                    <a:cubicBezTo>
                      <a:pt x="91426" y="73152"/>
                      <a:pt x="90187" y="72432"/>
                      <a:pt x="88828" y="71833"/>
                    </a:cubicBezTo>
                    <a:cubicBezTo>
                      <a:pt x="88908" y="71833"/>
                      <a:pt x="88988" y="71913"/>
                      <a:pt x="89068" y="71913"/>
                    </a:cubicBezTo>
                    <a:cubicBezTo>
                      <a:pt x="87629" y="71313"/>
                      <a:pt x="86150" y="70913"/>
                      <a:pt x="84631" y="70673"/>
                    </a:cubicBezTo>
                    <a:cubicBezTo>
                      <a:pt x="84711" y="70673"/>
                      <a:pt x="84830" y="70673"/>
                      <a:pt x="84910" y="70713"/>
                    </a:cubicBezTo>
                    <a:cubicBezTo>
                      <a:pt x="83272" y="70473"/>
                      <a:pt x="81592" y="70473"/>
                      <a:pt x="79954" y="70713"/>
                    </a:cubicBezTo>
                    <a:lnTo>
                      <a:pt x="79954" y="70713"/>
                    </a:lnTo>
                    <a:cubicBezTo>
                      <a:pt x="79954" y="70713"/>
                      <a:pt x="79954" y="70713"/>
                      <a:pt x="79954" y="70713"/>
                    </a:cubicBezTo>
                    <a:lnTo>
                      <a:pt x="79954" y="70713"/>
                    </a:lnTo>
                    <a:cubicBezTo>
                      <a:pt x="79954" y="70713"/>
                      <a:pt x="79834" y="70713"/>
                      <a:pt x="79794" y="70713"/>
                    </a:cubicBezTo>
                    <a:cubicBezTo>
                      <a:pt x="79834" y="70713"/>
                      <a:pt x="79874" y="70713"/>
                      <a:pt x="79914" y="70713"/>
                    </a:cubicBezTo>
                    <a:cubicBezTo>
                      <a:pt x="79834" y="70713"/>
                      <a:pt x="79794" y="70713"/>
                      <a:pt x="79714" y="70713"/>
                    </a:cubicBezTo>
                    <a:lnTo>
                      <a:pt x="79794" y="70713"/>
                    </a:lnTo>
                    <a:cubicBezTo>
                      <a:pt x="77675" y="71033"/>
                      <a:pt x="75596" y="71633"/>
                      <a:pt x="73638" y="72432"/>
                    </a:cubicBezTo>
                    <a:cubicBezTo>
                      <a:pt x="73718" y="72432"/>
                      <a:pt x="73798" y="72352"/>
                      <a:pt x="73878" y="72312"/>
                    </a:cubicBezTo>
                    <a:cubicBezTo>
                      <a:pt x="71519" y="73352"/>
                      <a:pt x="69321" y="74671"/>
                      <a:pt x="67242" y="76190"/>
                    </a:cubicBezTo>
                    <a:cubicBezTo>
                      <a:pt x="67242" y="76190"/>
                      <a:pt x="67162" y="76230"/>
                      <a:pt x="67162" y="76230"/>
                    </a:cubicBezTo>
                    <a:cubicBezTo>
                      <a:pt x="65123" y="77869"/>
                      <a:pt x="63285" y="79707"/>
                      <a:pt x="61646" y="81746"/>
                    </a:cubicBezTo>
                    <a:cubicBezTo>
                      <a:pt x="60127" y="83785"/>
                      <a:pt x="58807" y="85944"/>
                      <a:pt x="57808" y="88262"/>
                    </a:cubicBezTo>
                    <a:lnTo>
                      <a:pt x="57888" y="88022"/>
                    </a:lnTo>
                    <a:cubicBezTo>
                      <a:pt x="57009" y="90141"/>
                      <a:pt x="56369" y="92379"/>
                      <a:pt x="56009" y="94698"/>
                    </a:cubicBezTo>
                    <a:cubicBezTo>
                      <a:pt x="56009" y="94698"/>
                      <a:pt x="56009" y="94778"/>
                      <a:pt x="56009" y="94818"/>
                    </a:cubicBezTo>
                    <a:lnTo>
                      <a:pt x="56009" y="94818"/>
                    </a:lnTo>
                    <a:cubicBezTo>
                      <a:pt x="56009" y="94818"/>
                      <a:pt x="56009" y="94858"/>
                      <a:pt x="56009" y="94858"/>
                    </a:cubicBezTo>
                    <a:lnTo>
                      <a:pt x="56009" y="94858"/>
                    </a:lnTo>
                    <a:cubicBezTo>
                      <a:pt x="55770" y="96896"/>
                      <a:pt x="55809" y="98855"/>
                      <a:pt x="56049" y="100854"/>
                    </a:cubicBezTo>
                    <a:lnTo>
                      <a:pt x="56049" y="100734"/>
                    </a:lnTo>
                    <a:cubicBezTo>
                      <a:pt x="56329" y="102732"/>
                      <a:pt x="56889" y="104651"/>
                      <a:pt x="57648" y="106530"/>
                    </a:cubicBezTo>
                    <a:lnTo>
                      <a:pt x="57648" y="106450"/>
                    </a:lnTo>
                    <a:cubicBezTo>
                      <a:pt x="57648" y="106450"/>
                      <a:pt x="57648" y="106530"/>
                      <a:pt x="57648" y="106570"/>
                    </a:cubicBezTo>
                    <a:lnTo>
                      <a:pt x="57648" y="106570"/>
                    </a:lnTo>
                    <a:cubicBezTo>
                      <a:pt x="57648" y="106570"/>
                      <a:pt x="57648" y="106570"/>
                      <a:pt x="57648" y="106570"/>
                    </a:cubicBezTo>
                    <a:lnTo>
                      <a:pt x="57648" y="106570"/>
                    </a:lnTo>
                    <a:cubicBezTo>
                      <a:pt x="58608" y="108688"/>
                      <a:pt x="59767" y="110647"/>
                      <a:pt x="61166" y="112486"/>
                    </a:cubicBezTo>
                    <a:cubicBezTo>
                      <a:pt x="62046" y="113605"/>
                      <a:pt x="63005" y="114645"/>
                      <a:pt x="64004" y="115644"/>
                    </a:cubicBezTo>
                    <a:cubicBezTo>
                      <a:pt x="64324" y="115963"/>
                      <a:pt x="64364" y="116483"/>
                      <a:pt x="64164" y="116883"/>
                    </a:cubicBezTo>
                    <a:cubicBezTo>
                      <a:pt x="63964" y="117203"/>
                      <a:pt x="63644" y="117363"/>
                      <a:pt x="63285" y="117363"/>
                    </a:cubicBezTo>
                    <a:cubicBezTo>
                      <a:pt x="60966" y="117442"/>
                      <a:pt x="58648" y="117643"/>
                      <a:pt x="56329" y="117962"/>
                    </a:cubicBezTo>
                    <a:cubicBezTo>
                      <a:pt x="56409" y="117962"/>
                      <a:pt x="56489" y="117962"/>
                      <a:pt x="56609" y="117923"/>
                    </a:cubicBezTo>
                    <a:cubicBezTo>
                      <a:pt x="49374" y="118922"/>
                      <a:pt x="42298" y="120921"/>
                      <a:pt x="35543" y="123759"/>
                    </a:cubicBezTo>
                    <a:lnTo>
                      <a:pt x="35623" y="123759"/>
                    </a:lnTo>
                    <a:cubicBezTo>
                      <a:pt x="29667" y="126237"/>
                      <a:pt x="24030" y="129435"/>
                      <a:pt x="18914" y="133352"/>
                    </a:cubicBezTo>
                    <a:cubicBezTo>
                      <a:pt x="16955" y="134871"/>
                      <a:pt x="15076" y="136470"/>
                      <a:pt x="13357" y="138229"/>
                    </a:cubicBezTo>
                    <a:cubicBezTo>
                      <a:pt x="11798" y="139828"/>
                      <a:pt x="10319" y="141467"/>
                      <a:pt x="8920" y="143226"/>
                    </a:cubicBezTo>
                    <a:cubicBezTo>
                      <a:pt x="8920" y="143226"/>
                      <a:pt x="8920" y="143186"/>
                      <a:pt x="8960" y="143146"/>
                    </a:cubicBezTo>
                    <a:cubicBezTo>
                      <a:pt x="8960" y="143186"/>
                      <a:pt x="8880" y="143226"/>
                      <a:pt x="8840" y="143266"/>
                    </a:cubicBezTo>
                    <a:lnTo>
                      <a:pt x="8840" y="143266"/>
                    </a:lnTo>
                    <a:cubicBezTo>
                      <a:pt x="8840" y="143266"/>
                      <a:pt x="8840" y="143266"/>
                      <a:pt x="8840" y="143266"/>
                    </a:cubicBezTo>
                    <a:cubicBezTo>
                      <a:pt x="8840" y="143266"/>
                      <a:pt x="8840" y="143266"/>
                      <a:pt x="8840" y="143266"/>
                    </a:cubicBezTo>
                    <a:cubicBezTo>
                      <a:pt x="8840" y="143266"/>
                      <a:pt x="8840" y="143266"/>
                      <a:pt x="8840" y="143266"/>
                    </a:cubicBezTo>
                    <a:cubicBezTo>
                      <a:pt x="8840" y="143266"/>
                      <a:pt x="8840" y="143266"/>
                      <a:pt x="8840" y="143266"/>
                    </a:cubicBezTo>
                    <a:cubicBezTo>
                      <a:pt x="7761" y="144705"/>
                      <a:pt x="6722" y="146184"/>
                      <a:pt x="5802" y="147743"/>
                    </a:cubicBezTo>
                    <a:cubicBezTo>
                      <a:pt x="4883" y="149302"/>
                      <a:pt x="4044" y="150941"/>
                      <a:pt x="3324" y="152580"/>
                    </a:cubicBezTo>
                    <a:lnTo>
                      <a:pt x="3324" y="152580"/>
                    </a:lnTo>
                    <a:cubicBezTo>
                      <a:pt x="3324" y="152580"/>
                      <a:pt x="3324" y="152580"/>
                      <a:pt x="3324" y="152580"/>
                    </a:cubicBezTo>
                    <a:lnTo>
                      <a:pt x="3324" y="152580"/>
                    </a:lnTo>
                    <a:cubicBezTo>
                      <a:pt x="1845" y="156097"/>
                      <a:pt x="885" y="159735"/>
                      <a:pt x="326" y="163452"/>
                    </a:cubicBezTo>
                    <a:cubicBezTo>
                      <a:pt x="326" y="163373"/>
                      <a:pt x="326" y="163293"/>
                      <a:pt x="366" y="163173"/>
                    </a:cubicBezTo>
                    <a:cubicBezTo>
                      <a:pt x="126" y="164931"/>
                      <a:pt x="-34" y="166730"/>
                      <a:pt x="6" y="168529"/>
                    </a:cubicBezTo>
                    <a:cubicBezTo>
                      <a:pt x="6" y="170208"/>
                      <a:pt x="126" y="171807"/>
                      <a:pt x="286" y="173486"/>
                    </a:cubicBezTo>
                    <a:cubicBezTo>
                      <a:pt x="526" y="175285"/>
                      <a:pt x="885" y="177044"/>
                      <a:pt x="1365" y="178803"/>
                    </a:cubicBezTo>
                    <a:cubicBezTo>
                      <a:pt x="1805" y="180401"/>
                      <a:pt x="2364" y="181920"/>
                      <a:pt x="3004" y="183479"/>
                    </a:cubicBezTo>
                    <a:cubicBezTo>
                      <a:pt x="3004" y="183399"/>
                      <a:pt x="2924" y="183320"/>
                      <a:pt x="2884" y="183240"/>
                    </a:cubicBezTo>
                    <a:cubicBezTo>
                      <a:pt x="4283" y="186517"/>
                      <a:pt x="6082" y="189555"/>
                      <a:pt x="8241" y="192354"/>
                    </a:cubicBezTo>
                    <a:cubicBezTo>
                      <a:pt x="8201" y="192274"/>
                      <a:pt x="8121" y="192234"/>
                      <a:pt x="8081" y="192154"/>
                    </a:cubicBezTo>
                    <a:cubicBezTo>
                      <a:pt x="10159" y="194832"/>
                      <a:pt x="12598" y="197270"/>
                      <a:pt x="15276" y="199389"/>
                    </a:cubicBezTo>
                    <a:cubicBezTo>
                      <a:pt x="15316" y="199389"/>
                      <a:pt x="15356" y="199469"/>
                      <a:pt x="15396" y="199469"/>
                    </a:cubicBezTo>
                    <a:cubicBezTo>
                      <a:pt x="15356" y="199469"/>
                      <a:pt x="15316" y="199389"/>
                      <a:pt x="15276" y="199389"/>
                    </a:cubicBezTo>
                    <a:cubicBezTo>
                      <a:pt x="15316" y="199429"/>
                      <a:pt x="15356" y="199469"/>
                      <a:pt x="15436" y="199509"/>
                    </a:cubicBezTo>
                    <a:cubicBezTo>
                      <a:pt x="18194" y="201627"/>
                      <a:pt x="21192" y="203386"/>
                      <a:pt x="24350" y="204786"/>
                    </a:cubicBezTo>
                    <a:lnTo>
                      <a:pt x="24350" y="204786"/>
                    </a:lnTo>
                    <a:cubicBezTo>
                      <a:pt x="24350" y="204786"/>
                      <a:pt x="24470" y="204826"/>
                      <a:pt x="24550" y="204866"/>
                    </a:cubicBezTo>
                    <a:cubicBezTo>
                      <a:pt x="24470" y="204866"/>
                      <a:pt x="24430" y="204826"/>
                      <a:pt x="24350" y="204826"/>
                    </a:cubicBezTo>
                    <a:cubicBezTo>
                      <a:pt x="24390" y="204826"/>
                      <a:pt x="24470" y="204866"/>
                      <a:pt x="24550" y="204905"/>
                    </a:cubicBezTo>
                    <a:lnTo>
                      <a:pt x="24550" y="204905"/>
                    </a:lnTo>
                    <a:cubicBezTo>
                      <a:pt x="27628" y="206145"/>
                      <a:pt x="30826" y="207064"/>
                      <a:pt x="34104" y="207544"/>
                    </a:cubicBezTo>
                    <a:cubicBezTo>
                      <a:pt x="34144" y="207544"/>
                      <a:pt x="34184" y="207544"/>
                      <a:pt x="34184" y="207544"/>
                    </a:cubicBezTo>
                    <a:cubicBezTo>
                      <a:pt x="34224" y="207544"/>
                      <a:pt x="34304" y="207544"/>
                      <a:pt x="34343" y="207544"/>
                    </a:cubicBezTo>
                    <a:cubicBezTo>
                      <a:pt x="35983" y="207744"/>
                      <a:pt x="37621" y="207864"/>
                      <a:pt x="39300" y="207864"/>
                    </a:cubicBezTo>
                    <a:cubicBezTo>
                      <a:pt x="40939" y="207864"/>
                      <a:pt x="42538" y="207744"/>
                      <a:pt x="44137" y="207544"/>
                    </a:cubicBezTo>
                    <a:cubicBezTo>
                      <a:pt x="44057" y="207544"/>
                      <a:pt x="43937" y="207544"/>
                      <a:pt x="43857" y="207584"/>
                    </a:cubicBezTo>
                    <a:cubicBezTo>
                      <a:pt x="45496" y="207344"/>
                      <a:pt x="47095" y="207024"/>
                      <a:pt x="48694" y="206584"/>
                    </a:cubicBezTo>
                    <a:cubicBezTo>
                      <a:pt x="50093" y="206185"/>
                      <a:pt x="51492" y="205705"/>
                      <a:pt x="52851" y="205185"/>
                    </a:cubicBezTo>
                    <a:cubicBezTo>
                      <a:pt x="54450" y="204505"/>
                      <a:pt x="56009" y="203746"/>
                      <a:pt x="57528" y="202827"/>
                    </a:cubicBezTo>
                    <a:cubicBezTo>
                      <a:pt x="58927" y="201987"/>
                      <a:pt x="60287" y="201068"/>
                      <a:pt x="61566" y="200108"/>
                    </a:cubicBezTo>
                    <a:cubicBezTo>
                      <a:pt x="62765" y="199189"/>
                      <a:pt x="63924" y="198190"/>
                      <a:pt x="65044" y="197110"/>
                    </a:cubicBezTo>
                    <a:cubicBezTo>
                      <a:pt x="65483" y="196671"/>
                      <a:pt x="66322" y="196711"/>
                      <a:pt x="66642" y="197310"/>
                    </a:cubicBezTo>
                    <a:cubicBezTo>
                      <a:pt x="67002" y="198030"/>
                      <a:pt x="67362" y="198709"/>
                      <a:pt x="67762" y="199389"/>
                    </a:cubicBezTo>
                    <a:cubicBezTo>
                      <a:pt x="68161" y="199988"/>
                      <a:pt x="68521" y="200508"/>
                      <a:pt x="68961" y="201108"/>
                    </a:cubicBezTo>
                    <a:lnTo>
                      <a:pt x="68961" y="201108"/>
                    </a:lnTo>
                    <a:cubicBezTo>
                      <a:pt x="68961" y="201108"/>
                      <a:pt x="68961" y="201108"/>
                      <a:pt x="68961" y="201108"/>
                    </a:cubicBezTo>
                    <a:lnTo>
                      <a:pt x="68961" y="201108"/>
                    </a:lnTo>
                    <a:cubicBezTo>
                      <a:pt x="68961" y="201108"/>
                      <a:pt x="68961" y="201108"/>
                      <a:pt x="68961" y="201108"/>
                    </a:cubicBezTo>
                    <a:cubicBezTo>
                      <a:pt x="68961" y="201108"/>
                      <a:pt x="68961" y="201108"/>
                      <a:pt x="68961" y="201148"/>
                    </a:cubicBezTo>
                    <a:lnTo>
                      <a:pt x="68961" y="201148"/>
                    </a:lnTo>
                    <a:cubicBezTo>
                      <a:pt x="68961" y="201148"/>
                      <a:pt x="69001" y="201188"/>
                      <a:pt x="69001" y="201228"/>
                    </a:cubicBezTo>
                    <a:cubicBezTo>
                      <a:pt x="69521" y="201868"/>
                      <a:pt x="70080" y="202507"/>
                      <a:pt x="70720" y="203106"/>
                    </a:cubicBezTo>
                    <a:cubicBezTo>
                      <a:pt x="71239" y="203586"/>
                      <a:pt x="71759" y="204066"/>
                      <a:pt x="72319" y="204505"/>
                    </a:cubicBezTo>
                    <a:cubicBezTo>
                      <a:pt x="72958" y="204985"/>
                      <a:pt x="73638" y="205465"/>
                      <a:pt x="74357" y="205865"/>
                    </a:cubicBezTo>
                    <a:cubicBezTo>
                      <a:pt x="75037" y="206305"/>
                      <a:pt x="75756" y="206624"/>
                      <a:pt x="76476" y="206944"/>
                    </a:cubicBezTo>
                    <a:cubicBezTo>
                      <a:pt x="76476" y="206944"/>
                      <a:pt x="76476" y="206944"/>
                      <a:pt x="76476" y="206944"/>
                    </a:cubicBezTo>
                    <a:lnTo>
                      <a:pt x="76476" y="206944"/>
                    </a:lnTo>
                    <a:cubicBezTo>
                      <a:pt x="76476" y="206944"/>
                      <a:pt x="76556" y="206944"/>
                      <a:pt x="76556" y="206944"/>
                    </a:cubicBezTo>
                    <a:lnTo>
                      <a:pt x="76556" y="206944"/>
                    </a:lnTo>
                    <a:cubicBezTo>
                      <a:pt x="76556" y="206944"/>
                      <a:pt x="76556" y="206944"/>
                      <a:pt x="76596" y="206944"/>
                    </a:cubicBezTo>
                    <a:cubicBezTo>
                      <a:pt x="76596" y="206944"/>
                      <a:pt x="76596" y="206944"/>
                      <a:pt x="76596" y="206944"/>
                    </a:cubicBezTo>
                    <a:cubicBezTo>
                      <a:pt x="76596" y="206944"/>
                      <a:pt x="76596" y="206944"/>
                      <a:pt x="76596" y="206944"/>
                    </a:cubicBezTo>
                    <a:cubicBezTo>
                      <a:pt x="76596" y="206944"/>
                      <a:pt x="76596" y="206944"/>
                      <a:pt x="76596" y="206944"/>
                    </a:cubicBezTo>
                    <a:cubicBezTo>
                      <a:pt x="77355" y="207264"/>
                      <a:pt x="78155" y="207544"/>
                      <a:pt x="78954" y="207744"/>
                    </a:cubicBezTo>
                    <a:cubicBezTo>
                      <a:pt x="79834" y="207943"/>
                      <a:pt x="80713" y="208143"/>
                      <a:pt x="81592" y="208303"/>
                    </a:cubicBezTo>
                    <a:cubicBezTo>
                      <a:pt x="81513" y="208303"/>
                      <a:pt x="81433" y="208303"/>
                      <a:pt x="81313" y="208263"/>
                    </a:cubicBezTo>
                    <a:cubicBezTo>
                      <a:pt x="82392" y="208423"/>
                      <a:pt x="83511" y="208503"/>
                      <a:pt x="84591" y="208463"/>
                    </a:cubicBezTo>
                    <a:cubicBezTo>
                      <a:pt x="85550" y="208463"/>
                      <a:pt x="86469" y="208383"/>
                      <a:pt x="87389" y="208263"/>
                    </a:cubicBezTo>
                    <a:cubicBezTo>
                      <a:pt x="87309" y="208263"/>
                      <a:pt x="87229" y="208263"/>
                      <a:pt x="87109" y="208303"/>
                    </a:cubicBezTo>
                    <a:cubicBezTo>
                      <a:pt x="88668" y="208063"/>
                      <a:pt x="90187" y="207744"/>
                      <a:pt x="91666" y="207264"/>
                    </a:cubicBezTo>
                    <a:cubicBezTo>
                      <a:pt x="92106" y="207144"/>
                      <a:pt x="92585" y="207344"/>
                      <a:pt x="92825" y="207744"/>
                    </a:cubicBezTo>
                    <a:cubicBezTo>
                      <a:pt x="92985" y="208023"/>
                      <a:pt x="93025" y="208463"/>
                      <a:pt x="92825" y="208743"/>
                    </a:cubicBezTo>
                    <a:cubicBezTo>
                      <a:pt x="90307" y="212301"/>
                      <a:pt x="88108" y="216098"/>
                      <a:pt x="86389" y="220095"/>
                    </a:cubicBezTo>
                    <a:lnTo>
                      <a:pt x="86469" y="219856"/>
                    </a:lnTo>
                    <a:cubicBezTo>
                      <a:pt x="84990" y="223373"/>
                      <a:pt x="83911" y="227051"/>
                      <a:pt x="83391" y="230849"/>
                    </a:cubicBezTo>
                    <a:lnTo>
                      <a:pt x="83391" y="230849"/>
                    </a:lnTo>
                    <a:cubicBezTo>
                      <a:pt x="83032" y="233687"/>
                      <a:pt x="83032" y="236524"/>
                      <a:pt x="83391" y="239362"/>
                    </a:cubicBezTo>
                    <a:lnTo>
                      <a:pt x="83391" y="239362"/>
                    </a:lnTo>
                    <a:cubicBezTo>
                      <a:pt x="83391" y="239362"/>
                      <a:pt x="83391" y="239362"/>
                      <a:pt x="83391" y="239442"/>
                    </a:cubicBezTo>
                    <a:cubicBezTo>
                      <a:pt x="83751" y="242081"/>
                      <a:pt x="84471" y="244679"/>
                      <a:pt x="85510" y="247158"/>
                    </a:cubicBezTo>
                    <a:cubicBezTo>
                      <a:pt x="85510" y="247078"/>
                      <a:pt x="85430" y="246998"/>
                      <a:pt x="85390" y="246918"/>
                    </a:cubicBezTo>
                    <a:cubicBezTo>
                      <a:pt x="86509" y="249516"/>
                      <a:pt x="87948" y="251954"/>
                      <a:pt x="89627" y="254233"/>
                    </a:cubicBezTo>
                    <a:cubicBezTo>
                      <a:pt x="91586" y="256711"/>
                      <a:pt x="93864" y="258950"/>
                      <a:pt x="96343" y="260908"/>
                    </a:cubicBezTo>
                    <a:cubicBezTo>
                      <a:pt x="99301" y="263107"/>
                      <a:pt x="102459" y="264946"/>
                      <a:pt x="105857" y="266385"/>
                    </a:cubicBezTo>
                    <a:cubicBezTo>
                      <a:pt x="105817" y="266385"/>
                      <a:pt x="105777" y="266345"/>
                      <a:pt x="105737" y="266305"/>
                    </a:cubicBezTo>
                    <a:cubicBezTo>
                      <a:pt x="109814" y="268024"/>
                      <a:pt x="114091" y="269183"/>
                      <a:pt x="118448" y="269783"/>
                    </a:cubicBezTo>
                    <a:lnTo>
                      <a:pt x="118448" y="269783"/>
                    </a:lnTo>
                    <a:cubicBezTo>
                      <a:pt x="122845" y="270342"/>
                      <a:pt x="127282" y="270342"/>
                      <a:pt x="131680" y="269783"/>
                    </a:cubicBezTo>
                    <a:lnTo>
                      <a:pt x="131680" y="269783"/>
                    </a:lnTo>
                    <a:cubicBezTo>
                      <a:pt x="135997" y="269183"/>
                      <a:pt x="140194" y="268064"/>
                      <a:pt x="144191" y="266385"/>
                    </a:cubicBezTo>
                    <a:lnTo>
                      <a:pt x="144191" y="266385"/>
                    </a:lnTo>
                    <a:cubicBezTo>
                      <a:pt x="147869" y="264786"/>
                      <a:pt x="151347" y="262788"/>
                      <a:pt x="154505" y="260349"/>
                    </a:cubicBezTo>
                    <a:cubicBezTo>
                      <a:pt x="156143" y="259070"/>
                      <a:pt x="157702" y="257711"/>
                      <a:pt x="159141" y="256272"/>
                    </a:cubicBezTo>
                    <a:cubicBezTo>
                      <a:pt x="160660" y="254753"/>
                      <a:pt x="162020" y="253194"/>
                      <a:pt x="163339" y="251515"/>
                    </a:cubicBezTo>
                    <a:cubicBezTo>
                      <a:pt x="163339" y="251515"/>
                      <a:pt x="163339" y="251515"/>
                      <a:pt x="163339" y="251555"/>
                    </a:cubicBezTo>
                    <a:cubicBezTo>
                      <a:pt x="163339" y="251555"/>
                      <a:pt x="163379" y="251515"/>
                      <a:pt x="163419" y="251475"/>
                    </a:cubicBezTo>
                    <a:lnTo>
                      <a:pt x="163419" y="251475"/>
                    </a:lnTo>
                    <a:cubicBezTo>
                      <a:pt x="163419" y="251475"/>
                      <a:pt x="163419" y="251475"/>
                      <a:pt x="163419" y="251475"/>
                    </a:cubicBezTo>
                    <a:lnTo>
                      <a:pt x="163419" y="251475"/>
                    </a:lnTo>
                    <a:cubicBezTo>
                      <a:pt x="163419" y="251475"/>
                      <a:pt x="163459" y="251435"/>
                      <a:pt x="163459" y="251395"/>
                    </a:cubicBezTo>
                    <a:cubicBezTo>
                      <a:pt x="163459" y="251395"/>
                      <a:pt x="163459" y="251435"/>
                      <a:pt x="163419" y="251475"/>
                    </a:cubicBezTo>
                    <a:cubicBezTo>
                      <a:pt x="164698" y="249796"/>
                      <a:pt x="165857" y="248077"/>
                      <a:pt x="166977" y="246278"/>
                    </a:cubicBezTo>
                    <a:cubicBezTo>
                      <a:pt x="167216" y="245918"/>
                      <a:pt x="167656" y="245719"/>
                      <a:pt x="168096" y="245839"/>
                    </a:cubicBezTo>
                    <a:cubicBezTo>
                      <a:pt x="168536" y="245958"/>
                      <a:pt x="168815" y="246358"/>
                      <a:pt x="168815" y="246798"/>
                    </a:cubicBezTo>
                    <a:cubicBezTo>
                      <a:pt x="168815" y="248956"/>
                      <a:pt x="168935" y="251115"/>
                      <a:pt x="169175" y="253274"/>
                    </a:cubicBezTo>
                    <a:cubicBezTo>
                      <a:pt x="169175" y="253353"/>
                      <a:pt x="169175" y="253473"/>
                      <a:pt x="169175" y="253553"/>
                    </a:cubicBezTo>
                    <a:lnTo>
                      <a:pt x="169175" y="253473"/>
                    </a:lnTo>
                    <a:cubicBezTo>
                      <a:pt x="169455" y="255352"/>
                      <a:pt x="169815" y="257231"/>
                      <a:pt x="170334" y="259110"/>
                    </a:cubicBezTo>
                    <a:cubicBezTo>
                      <a:pt x="170814" y="260829"/>
                      <a:pt x="171374" y="262467"/>
                      <a:pt x="172093" y="264106"/>
                    </a:cubicBezTo>
                    <a:cubicBezTo>
                      <a:pt x="172093" y="264026"/>
                      <a:pt x="172013" y="263946"/>
                      <a:pt x="172013" y="263866"/>
                    </a:cubicBezTo>
                    <a:cubicBezTo>
                      <a:pt x="173332" y="266984"/>
                      <a:pt x="175051" y="269902"/>
                      <a:pt x="177090" y="272581"/>
                    </a:cubicBezTo>
                    <a:cubicBezTo>
                      <a:pt x="179248" y="275379"/>
                      <a:pt x="181727" y="277857"/>
                      <a:pt x="184525" y="280016"/>
                    </a:cubicBezTo>
                    <a:cubicBezTo>
                      <a:pt x="187523" y="282295"/>
                      <a:pt x="190801" y="284213"/>
                      <a:pt x="194279" y="285692"/>
                    </a:cubicBezTo>
                    <a:cubicBezTo>
                      <a:pt x="194279" y="285692"/>
                      <a:pt x="194279" y="285692"/>
                      <a:pt x="194239" y="285692"/>
                    </a:cubicBezTo>
                    <a:cubicBezTo>
                      <a:pt x="194199" y="285692"/>
                      <a:pt x="194159" y="285692"/>
                      <a:pt x="194119" y="285652"/>
                    </a:cubicBezTo>
                    <a:cubicBezTo>
                      <a:pt x="194159" y="285652"/>
                      <a:pt x="194199" y="285652"/>
                      <a:pt x="194239" y="285692"/>
                    </a:cubicBezTo>
                    <a:cubicBezTo>
                      <a:pt x="197876" y="287171"/>
                      <a:pt x="201674" y="288171"/>
                      <a:pt x="205511" y="288770"/>
                    </a:cubicBezTo>
                    <a:cubicBezTo>
                      <a:pt x="205431" y="288770"/>
                      <a:pt x="205391" y="288770"/>
                      <a:pt x="205351" y="288770"/>
                    </a:cubicBezTo>
                    <a:cubicBezTo>
                      <a:pt x="209309" y="289290"/>
                      <a:pt x="213266" y="289290"/>
                      <a:pt x="217223" y="288770"/>
                    </a:cubicBezTo>
                    <a:cubicBezTo>
                      <a:pt x="217143" y="288770"/>
                      <a:pt x="217024" y="288770"/>
                      <a:pt x="216944" y="288811"/>
                    </a:cubicBezTo>
                    <a:cubicBezTo>
                      <a:pt x="218863" y="288530"/>
                      <a:pt x="220781" y="288171"/>
                      <a:pt x="222660" y="287611"/>
                    </a:cubicBezTo>
                    <a:cubicBezTo>
                      <a:pt x="224419" y="287131"/>
                      <a:pt x="226178" y="286532"/>
                      <a:pt x="227857" y="285812"/>
                    </a:cubicBezTo>
                    <a:cubicBezTo>
                      <a:pt x="227857" y="285812"/>
                      <a:pt x="227817" y="285812"/>
                      <a:pt x="227777" y="285852"/>
                    </a:cubicBezTo>
                    <a:cubicBezTo>
                      <a:pt x="229416" y="285133"/>
                      <a:pt x="231055" y="284333"/>
                      <a:pt x="232613" y="283374"/>
                    </a:cubicBezTo>
                    <a:cubicBezTo>
                      <a:pt x="234092" y="282494"/>
                      <a:pt x="235492" y="281535"/>
                      <a:pt x="236891" y="280496"/>
                    </a:cubicBezTo>
                    <a:cubicBezTo>
                      <a:pt x="238929" y="278857"/>
                      <a:pt x="240848" y="277098"/>
                      <a:pt x="242607" y="275139"/>
                    </a:cubicBezTo>
                    <a:cubicBezTo>
                      <a:pt x="242687" y="275019"/>
                      <a:pt x="242767" y="274939"/>
                      <a:pt x="242887" y="274859"/>
                    </a:cubicBezTo>
                    <a:cubicBezTo>
                      <a:pt x="243086" y="274620"/>
                      <a:pt x="243286" y="274380"/>
                      <a:pt x="243527" y="274140"/>
                    </a:cubicBezTo>
                    <a:cubicBezTo>
                      <a:pt x="243806" y="273780"/>
                      <a:pt x="244366" y="273780"/>
                      <a:pt x="244725" y="273980"/>
                    </a:cubicBezTo>
                    <a:cubicBezTo>
                      <a:pt x="245006" y="273900"/>
                      <a:pt x="245285" y="273820"/>
                      <a:pt x="245565" y="273780"/>
                    </a:cubicBezTo>
                    <a:cubicBezTo>
                      <a:pt x="245645" y="273780"/>
                      <a:pt x="245685" y="273780"/>
                      <a:pt x="245765" y="273780"/>
                    </a:cubicBezTo>
                    <a:cubicBezTo>
                      <a:pt x="245885" y="273780"/>
                      <a:pt x="246005" y="273780"/>
                      <a:pt x="246124" y="273860"/>
                    </a:cubicBezTo>
                    <a:cubicBezTo>
                      <a:pt x="246164" y="273860"/>
                      <a:pt x="246204" y="273860"/>
                      <a:pt x="246244" y="273860"/>
                    </a:cubicBezTo>
                    <a:cubicBezTo>
                      <a:pt x="246764" y="273860"/>
                      <a:pt x="247284" y="274300"/>
                      <a:pt x="247244" y="274859"/>
                    </a:cubicBezTo>
                    <a:cubicBezTo>
                      <a:pt x="247164" y="276698"/>
                      <a:pt x="247244" y="278577"/>
                      <a:pt x="247484" y="280416"/>
                    </a:cubicBezTo>
                    <a:lnTo>
                      <a:pt x="247484" y="280416"/>
                    </a:lnTo>
                    <a:cubicBezTo>
                      <a:pt x="247484" y="280416"/>
                      <a:pt x="247484" y="280456"/>
                      <a:pt x="247484" y="280496"/>
                    </a:cubicBezTo>
                    <a:cubicBezTo>
                      <a:pt x="247844" y="283014"/>
                      <a:pt x="248523" y="285492"/>
                      <a:pt x="249523" y="287851"/>
                    </a:cubicBezTo>
                    <a:cubicBezTo>
                      <a:pt x="249523" y="287811"/>
                      <a:pt x="249443" y="287731"/>
                      <a:pt x="249443" y="287691"/>
                    </a:cubicBezTo>
                    <a:cubicBezTo>
                      <a:pt x="250442" y="290009"/>
                      <a:pt x="251761" y="292168"/>
                      <a:pt x="253280" y="294207"/>
                    </a:cubicBezTo>
                    <a:cubicBezTo>
                      <a:pt x="253280" y="294207"/>
                      <a:pt x="253280" y="294207"/>
                      <a:pt x="253280" y="294207"/>
                    </a:cubicBezTo>
                    <a:cubicBezTo>
                      <a:pt x="253280" y="294207"/>
                      <a:pt x="253360" y="294287"/>
                      <a:pt x="253360" y="294287"/>
                    </a:cubicBezTo>
                    <a:cubicBezTo>
                      <a:pt x="253360" y="294287"/>
                      <a:pt x="253400" y="294326"/>
                      <a:pt x="253440" y="294406"/>
                    </a:cubicBezTo>
                    <a:cubicBezTo>
                      <a:pt x="253440" y="294406"/>
                      <a:pt x="253440" y="294406"/>
                      <a:pt x="253440" y="294366"/>
                    </a:cubicBezTo>
                    <a:cubicBezTo>
                      <a:pt x="255359" y="296805"/>
                      <a:pt x="257557" y="298964"/>
                      <a:pt x="259996" y="300842"/>
                    </a:cubicBezTo>
                    <a:cubicBezTo>
                      <a:pt x="263513" y="303521"/>
                      <a:pt x="267391" y="305679"/>
                      <a:pt x="271468" y="307438"/>
                    </a:cubicBezTo>
                    <a:cubicBezTo>
                      <a:pt x="271468" y="307438"/>
                      <a:pt x="271468" y="307438"/>
                      <a:pt x="271468" y="307438"/>
                    </a:cubicBezTo>
                    <a:cubicBezTo>
                      <a:pt x="271468" y="307438"/>
                      <a:pt x="271468" y="307438"/>
                      <a:pt x="271468" y="307438"/>
                    </a:cubicBezTo>
                    <a:cubicBezTo>
                      <a:pt x="271468" y="307438"/>
                      <a:pt x="271468" y="307438"/>
                      <a:pt x="271508" y="307438"/>
                    </a:cubicBezTo>
                    <a:lnTo>
                      <a:pt x="271508" y="307438"/>
                    </a:lnTo>
                    <a:cubicBezTo>
                      <a:pt x="277464" y="309916"/>
                      <a:pt x="283740" y="311515"/>
                      <a:pt x="290176" y="312395"/>
                    </a:cubicBezTo>
                    <a:cubicBezTo>
                      <a:pt x="290176" y="312395"/>
                      <a:pt x="290176" y="312395"/>
                      <a:pt x="290176" y="312395"/>
                    </a:cubicBezTo>
                    <a:cubicBezTo>
                      <a:pt x="296811" y="313274"/>
                      <a:pt x="303567" y="313394"/>
                      <a:pt x="310243" y="312515"/>
                    </a:cubicBezTo>
                    <a:cubicBezTo>
                      <a:pt x="310243" y="312515"/>
                      <a:pt x="310243" y="312515"/>
                      <a:pt x="310243" y="312515"/>
                    </a:cubicBezTo>
                    <a:cubicBezTo>
                      <a:pt x="314640" y="311915"/>
                      <a:pt x="318997" y="310916"/>
                      <a:pt x="323154" y="309237"/>
                    </a:cubicBezTo>
                    <a:cubicBezTo>
                      <a:pt x="323114" y="309237"/>
                      <a:pt x="323034" y="309277"/>
                      <a:pt x="322994" y="309317"/>
                    </a:cubicBezTo>
                    <a:cubicBezTo>
                      <a:pt x="323874" y="308917"/>
                      <a:pt x="324753" y="308517"/>
                      <a:pt x="325632" y="308078"/>
                    </a:cubicBezTo>
                    <a:cubicBezTo>
                      <a:pt x="326032" y="307838"/>
                      <a:pt x="326512" y="307878"/>
                      <a:pt x="326832" y="308238"/>
                    </a:cubicBezTo>
                    <a:cubicBezTo>
                      <a:pt x="327111" y="308477"/>
                      <a:pt x="327151" y="308837"/>
                      <a:pt x="327071" y="309197"/>
                    </a:cubicBezTo>
                    <a:cubicBezTo>
                      <a:pt x="326672" y="310956"/>
                      <a:pt x="326352" y="312715"/>
                      <a:pt x="326072" y="314513"/>
                    </a:cubicBezTo>
                    <a:cubicBezTo>
                      <a:pt x="326072" y="314433"/>
                      <a:pt x="326072" y="314313"/>
                      <a:pt x="326112" y="314234"/>
                    </a:cubicBezTo>
                    <a:cubicBezTo>
                      <a:pt x="325792" y="316632"/>
                      <a:pt x="325672" y="319070"/>
                      <a:pt x="325952" y="321509"/>
                    </a:cubicBezTo>
                    <a:cubicBezTo>
                      <a:pt x="325952" y="321429"/>
                      <a:pt x="325952" y="321349"/>
                      <a:pt x="325912" y="321229"/>
                    </a:cubicBezTo>
                    <a:cubicBezTo>
                      <a:pt x="326112" y="322508"/>
                      <a:pt x="326392" y="323748"/>
                      <a:pt x="326872" y="324986"/>
                    </a:cubicBezTo>
                    <a:cubicBezTo>
                      <a:pt x="326872" y="324986"/>
                      <a:pt x="326872" y="324986"/>
                      <a:pt x="326872" y="324986"/>
                    </a:cubicBezTo>
                    <a:lnTo>
                      <a:pt x="326872" y="324986"/>
                    </a:lnTo>
                    <a:cubicBezTo>
                      <a:pt x="326872" y="324986"/>
                      <a:pt x="326872" y="325066"/>
                      <a:pt x="326872" y="325066"/>
                    </a:cubicBezTo>
                    <a:cubicBezTo>
                      <a:pt x="326872" y="325066"/>
                      <a:pt x="326872" y="325066"/>
                      <a:pt x="326872" y="325066"/>
                    </a:cubicBezTo>
                    <a:cubicBezTo>
                      <a:pt x="326872" y="325066"/>
                      <a:pt x="326872" y="325107"/>
                      <a:pt x="326872" y="325147"/>
                    </a:cubicBezTo>
                    <a:cubicBezTo>
                      <a:pt x="326872" y="325147"/>
                      <a:pt x="326872" y="325107"/>
                      <a:pt x="326872" y="325066"/>
                    </a:cubicBezTo>
                    <a:cubicBezTo>
                      <a:pt x="326872" y="325107"/>
                      <a:pt x="326872" y="325147"/>
                      <a:pt x="326912" y="325187"/>
                    </a:cubicBezTo>
                    <a:cubicBezTo>
                      <a:pt x="326912" y="325187"/>
                      <a:pt x="326912" y="325147"/>
                      <a:pt x="326912" y="325147"/>
                    </a:cubicBezTo>
                    <a:cubicBezTo>
                      <a:pt x="327271" y="325906"/>
                      <a:pt x="327711" y="326626"/>
                      <a:pt x="328231" y="327305"/>
                    </a:cubicBezTo>
                    <a:cubicBezTo>
                      <a:pt x="328231" y="327305"/>
                      <a:pt x="328231" y="327305"/>
                      <a:pt x="328191" y="327305"/>
                    </a:cubicBezTo>
                    <a:cubicBezTo>
                      <a:pt x="328191" y="327305"/>
                      <a:pt x="328191" y="327305"/>
                      <a:pt x="328231" y="327305"/>
                    </a:cubicBezTo>
                    <a:lnTo>
                      <a:pt x="328231" y="327305"/>
                    </a:lnTo>
                    <a:cubicBezTo>
                      <a:pt x="328231" y="327305"/>
                      <a:pt x="328231" y="327305"/>
                      <a:pt x="328231" y="327305"/>
                    </a:cubicBezTo>
                    <a:lnTo>
                      <a:pt x="328231" y="327305"/>
                    </a:lnTo>
                    <a:cubicBezTo>
                      <a:pt x="328231" y="327305"/>
                      <a:pt x="328231" y="327305"/>
                      <a:pt x="328231" y="327305"/>
                    </a:cubicBezTo>
                    <a:cubicBezTo>
                      <a:pt x="328231" y="327305"/>
                      <a:pt x="328271" y="327385"/>
                      <a:pt x="328311" y="327425"/>
                    </a:cubicBezTo>
                    <a:lnTo>
                      <a:pt x="328311" y="327345"/>
                    </a:lnTo>
                    <a:cubicBezTo>
                      <a:pt x="328870" y="328065"/>
                      <a:pt x="329510" y="328704"/>
                      <a:pt x="330229" y="329264"/>
                    </a:cubicBezTo>
                    <a:cubicBezTo>
                      <a:pt x="330229" y="329264"/>
                      <a:pt x="330189" y="329264"/>
                      <a:pt x="330149" y="329224"/>
                    </a:cubicBezTo>
                    <a:cubicBezTo>
                      <a:pt x="330189" y="329224"/>
                      <a:pt x="330269" y="329264"/>
                      <a:pt x="330309" y="329343"/>
                    </a:cubicBezTo>
                    <a:lnTo>
                      <a:pt x="330349" y="329343"/>
                    </a:lnTo>
                    <a:cubicBezTo>
                      <a:pt x="330349" y="329343"/>
                      <a:pt x="330349" y="329343"/>
                      <a:pt x="330349" y="329343"/>
                    </a:cubicBezTo>
                    <a:cubicBezTo>
                      <a:pt x="332068" y="330623"/>
                      <a:pt x="334027" y="331582"/>
                      <a:pt x="335986" y="332462"/>
                    </a:cubicBezTo>
                    <a:cubicBezTo>
                      <a:pt x="338184" y="333461"/>
                      <a:pt x="340423" y="334380"/>
                      <a:pt x="342541" y="335580"/>
                    </a:cubicBezTo>
                    <a:cubicBezTo>
                      <a:pt x="344740" y="336859"/>
                      <a:pt x="346899" y="338378"/>
                      <a:pt x="348617" y="340296"/>
                    </a:cubicBezTo>
                    <a:cubicBezTo>
                      <a:pt x="350816" y="342735"/>
                      <a:pt x="352495" y="345653"/>
                      <a:pt x="353654" y="348731"/>
                    </a:cubicBezTo>
                    <a:cubicBezTo>
                      <a:pt x="355133" y="352568"/>
                      <a:pt x="355893" y="356686"/>
                      <a:pt x="355933" y="360803"/>
                    </a:cubicBezTo>
                    <a:cubicBezTo>
                      <a:pt x="356012" y="364800"/>
                      <a:pt x="355533" y="368878"/>
                      <a:pt x="354533" y="372755"/>
                    </a:cubicBezTo>
                    <a:cubicBezTo>
                      <a:pt x="353494" y="376952"/>
                      <a:pt x="352015" y="381030"/>
                      <a:pt x="350096" y="384907"/>
                    </a:cubicBezTo>
                    <a:cubicBezTo>
                      <a:pt x="348218" y="388665"/>
                      <a:pt x="346099" y="392302"/>
                      <a:pt x="343541" y="395620"/>
                    </a:cubicBezTo>
                    <a:cubicBezTo>
                      <a:pt x="340903" y="399098"/>
                      <a:pt x="338024" y="402376"/>
                      <a:pt x="334666" y="405214"/>
                    </a:cubicBezTo>
                    <a:cubicBezTo>
                      <a:pt x="332868" y="406733"/>
                      <a:pt x="331029" y="408132"/>
                      <a:pt x="329150" y="409411"/>
                    </a:cubicBezTo>
                    <a:cubicBezTo>
                      <a:pt x="327231" y="410770"/>
                      <a:pt x="325273" y="412049"/>
                      <a:pt x="323234" y="413209"/>
                    </a:cubicBezTo>
                    <a:cubicBezTo>
                      <a:pt x="314760" y="418166"/>
                      <a:pt x="305525" y="421963"/>
                      <a:pt x="295892" y="424122"/>
                    </a:cubicBezTo>
                    <a:cubicBezTo>
                      <a:pt x="291175" y="425201"/>
                      <a:pt x="286338" y="425960"/>
                      <a:pt x="281502" y="426200"/>
                    </a:cubicBezTo>
                    <a:cubicBezTo>
                      <a:pt x="278943" y="426360"/>
                      <a:pt x="276385" y="426400"/>
                      <a:pt x="273826" y="426280"/>
                    </a:cubicBezTo>
                    <a:cubicBezTo>
                      <a:pt x="271468" y="426200"/>
                      <a:pt x="269149" y="426000"/>
                      <a:pt x="266831" y="425681"/>
                    </a:cubicBezTo>
                    <a:cubicBezTo>
                      <a:pt x="262154" y="425081"/>
                      <a:pt x="257477" y="424002"/>
                      <a:pt x="253040" y="422323"/>
                    </a:cubicBezTo>
                    <a:lnTo>
                      <a:pt x="251681" y="421803"/>
                    </a:lnTo>
                    <a:cubicBezTo>
                      <a:pt x="255199" y="425521"/>
                      <a:pt x="259236" y="428878"/>
                      <a:pt x="263753" y="431876"/>
                    </a:cubicBezTo>
                    <a:cubicBezTo>
                      <a:pt x="277504" y="441070"/>
                      <a:pt x="292694" y="445947"/>
                      <a:pt x="307684" y="445947"/>
                    </a:cubicBezTo>
                    <a:cubicBezTo>
                      <a:pt x="308964" y="445947"/>
                      <a:pt x="310243" y="445947"/>
                      <a:pt x="311482" y="445827"/>
                    </a:cubicBezTo>
                    <a:cubicBezTo>
                      <a:pt x="323634" y="445148"/>
                      <a:pt x="335386" y="440711"/>
                      <a:pt x="344500" y="433275"/>
                    </a:cubicBezTo>
                    <a:cubicBezTo>
                      <a:pt x="349297" y="429398"/>
                      <a:pt x="353454" y="424561"/>
                      <a:pt x="356932" y="418925"/>
                    </a:cubicBezTo>
                    <a:lnTo>
                      <a:pt x="357332" y="418206"/>
                    </a:lnTo>
                    <a:lnTo>
                      <a:pt x="357571" y="417805"/>
                    </a:lnTo>
                    <a:cubicBezTo>
                      <a:pt x="357332" y="418965"/>
                      <a:pt x="357412" y="420404"/>
                      <a:pt x="357771" y="422882"/>
                    </a:cubicBezTo>
                    <a:cubicBezTo>
                      <a:pt x="358811" y="429838"/>
                      <a:pt x="361489" y="436833"/>
                      <a:pt x="365526" y="443069"/>
                    </a:cubicBezTo>
                    <a:cubicBezTo>
                      <a:pt x="373081" y="454901"/>
                      <a:pt x="385473" y="464495"/>
                      <a:pt x="400384" y="470091"/>
                    </a:cubicBezTo>
                    <a:cubicBezTo>
                      <a:pt x="407219" y="472729"/>
                      <a:pt x="414734" y="474368"/>
                      <a:pt x="422689" y="474968"/>
                    </a:cubicBezTo>
                    <a:cubicBezTo>
                      <a:pt x="424328" y="475088"/>
                      <a:pt x="426006" y="475168"/>
                      <a:pt x="427645" y="475168"/>
                    </a:cubicBezTo>
                    <a:cubicBezTo>
                      <a:pt x="433521" y="475168"/>
                      <a:pt x="439398" y="474408"/>
                      <a:pt x="445154" y="472849"/>
                    </a:cubicBezTo>
                    <a:cubicBezTo>
                      <a:pt x="452949" y="470851"/>
                      <a:pt x="460144" y="467253"/>
                      <a:pt x="466500" y="462177"/>
                    </a:cubicBezTo>
                    <a:cubicBezTo>
                      <a:pt x="472936" y="457020"/>
                      <a:pt x="478292" y="449945"/>
                      <a:pt x="482050" y="441750"/>
                    </a:cubicBezTo>
                    <a:cubicBezTo>
                      <a:pt x="486407" y="432196"/>
                      <a:pt x="488166" y="421723"/>
                      <a:pt x="487126" y="411370"/>
                    </a:cubicBezTo>
                    <a:cubicBezTo>
                      <a:pt x="486847" y="408851"/>
                      <a:pt x="486447" y="406293"/>
                      <a:pt x="485848" y="403495"/>
                    </a:cubicBezTo>
                    <a:cubicBezTo>
                      <a:pt x="485208" y="400897"/>
                      <a:pt x="484328" y="398338"/>
                      <a:pt x="483209" y="395460"/>
                    </a:cubicBezTo>
                    <a:cubicBezTo>
                      <a:pt x="481890" y="392103"/>
                      <a:pt x="480131" y="388824"/>
                      <a:pt x="478052" y="385786"/>
                    </a:cubicBezTo>
                    <a:cubicBezTo>
                      <a:pt x="481490" y="384507"/>
                      <a:pt x="484408" y="382349"/>
                      <a:pt x="486847" y="379511"/>
                    </a:cubicBezTo>
                    <a:cubicBezTo>
                      <a:pt x="488445" y="377512"/>
                      <a:pt x="489685" y="375433"/>
                      <a:pt x="490604" y="373155"/>
                    </a:cubicBezTo>
                    <a:cubicBezTo>
                      <a:pt x="490964" y="372315"/>
                      <a:pt x="491244" y="371356"/>
                      <a:pt x="491563" y="370077"/>
                    </a:cubicBezTo>
                    <a:cubicBezTo>
                      <a:pt x="492643" y="371276"/>
                      <a:pt x="494202" y="372475"/>
                      <a:pt x="496081" y="373715"/>
                    </a:cubicBezTo>
                    <a:cubicBezTo>
                      <a:pt x="498479" y="375313"/>
                      <a:pt x="501037" y="376713"/>
                      <a:pt x="503915" y="377992"/>
                    </a:cubicBezTo>
                    <a:cubicBezTo>
                      <a:pt x="508592" y="380110"/>
                      <a:pt x="513589" y="381309"/>
                      <a:pt x="518346" y="381429"/>
                    </a:cubicBezTo>
                    <a:lnTo>
                      <a:pt x="519145" y="381429"/>
                    </a:lnTo>
                    <a:cubicBezTo>
                      <a:pt x="523263" y="381429"/>
                      <a:pt x="527500" y="380550"/>
                      <a:pt x="531777" y="378791"/>
                    </a:cubicBezTo>
                    <a:cubicBezTo>
                      <a:pt x="535495" y="377272"/>
                      <a:pt x="539172" y="374874"/>
                      <a:pt x="542730" y="371596"/>
                    </a:cubicBezTo>
                    <a:cubicBezTo>
                      <a:pt x="549086" y="365680"/>
                      <a:pt x="554203" y="357405"/>
                      <a:pt x="557480" y="347612"/>
                    </a:cubicBezTo>
                    <a:cubicBezTo>
                      <a:pt x="558999" y="343135"/>
                      <a:pt x="560119" y="338218"/>
                      <a:pt x="560718" y="333021"/>
                    </a:cubicBezTo>
                    <a:cubicBezTo>
                      <a:pt x="561278" y="328344"/>
                      <a:pt x="561278" y="323427"/>
                      <a:pt x="560718" y="318351"/>
                    </a:cubicBezTo>
                    <a:cubicBezTo>
                      <a:pt x="559639" y="308557"/>
                      <a:pt x="555842" y="299523"/>
                      <a:pt x="549965" y="292967"/>
                    </a:cubicBezTo>
                    <a:cubicBezTo>
                      <a:pt x="546808" y="289530"/>
                      <a:pt x="542890" y="286652"/>
                      <a:pt x="538613" y="284653"/>
                    </a:cubicBezTo>
                    <a:cubicBezTo>
                      <a:pt x="533816" y="282374"/>
                      <a:pt x="528419" y="280975"/>
                      <a:pt x="522543" y="280536"/>
                    </a:cubicBezTo>
                    <a:cubicBezTo>
                      <a:pt x="521264" y="280416"/>
                      <a:pt x="519985" y="280376"/>
                      <a:pt x="518746" y="280376"/>
                    </a:cubicBezTo>
                    <a:cubicBezTo>
                      <a:pt x="522104" y="276778"/>
                      <a:pt x="524582" y="272501"/>
                      <a:pt x="526181" y="267744"/>
                    </a:cubicBezTo>
                    <a:cubicBezTo>
                      <a:pt x="528060" y="262308"/>
                      <a:pt x="528459" y="256152"/>
                      <a:pt x="527380" y="249956"/>
                    </a:cubicBezTo>
                    <a:cubicBezTo>
                      <a:pt x="526421" y="244439"/>
                      <a:pt x="524142" y="238923"/>
                      <a:pt x="520665" y="233526"/>
                    </a:cubicBezTo>
                    <a:cubicBezTo>
                      <a:pt x="517426" y="228410"/>
                      <a:pt x="513189" y="223653"/>
                      <a:pt x="508113" y="219336"/>
                    </a:cubicBezTo>
                    <a:cubicBezTo>
                      <a:pt x="502996" y="215059"/>
                      <a:pt x="497400" y="211501"/>
                      <a:pt x="491483" y="208783"/>
                    </a:cubicBezTo>
                    <a:cubicBezTo>
                      <a:pt x="488286" y="207264"/>
                      <a:pt x="485208" y="206105"/>
                      <a:pt x="482090" y="205145"/>
                    </a:cubicBezTo>
                    <a:cubicBezTo>
                      <a:pt x="479132" y="204226"/>
                      <a:pt x="475934" y="203506"/>
                      <a:pt x="472336" y="202946"/>
                    </a:cubicBezTo>
                    <a:cubicBezTo>
                      <a:pt x="469538" y="202587"/>
                      <a:pt x="466940" y="202387"/>
                      <a:pt x="464621" y="202387"/>
                    </a:cubicBezTo>
                    <a:cubicBezTo>
                      <a:pt x="461063" y="202387"/>
                      <a:pt x="457266" y="202787"/>
                      <a:pt x="453349" y="203626"/>
                    </a:cubicBezTo>
                    <a:cubicBezTo>
                      <a:pt x="447033" y="205105"/>
                      <a:pt x="441117" y="207943"/>
                      <a:pt x="435840" y="212061"/>
                    </a:cubicBezTo>
                    <a:cubicBezTo>
                      <a:pt x="433162" y="214139"/>
                      <a:pt x="430563" y="216778"/>
                      <a:pt x="427926" y="220135"/>
                    </a:cubicBezTo>
                    <a:cubicBezTo>
                      <a:pt x="427525" y="220655"/>
                      <a:pt x="427366" y="221414"/>
                      <a:pt x="427445" y="222174"/>
                    </a:cubicBezTo>
                    <a:lnTo>
                      <a:pt x="425287" y="221255"/>
                    </a:lnTo>
                    <a:lnTo>
                      <a:pt x="423448" y="220695"/>
                    </a:lnTo>
                    <a:cubicBezTo>
                      <a:pt x="414494" y="217657"/>
                      <a:pt x="405100" y="213340"/>
                      <a:pt x="393908" y="207144"/>
                    </a:cubicBezTo>
                    <a:cubicBezTo>
                      <a:pt x="383874" y="201547"/>
                      <a:pt x="373801" y="195072"/>
                      <a:pt x="365686" y="189875"/>
                    </a:cubicBezTo>
                    <a:lnTo>
                      <a:pt x="365206" y="189595"/>
                    </a:lnTo>
                    <a:lnTo>
                      <a:pt x="364207" y="188956"/>
                    </a:lnTo>
                    <a:lnTo>
                      <a:pt x="360849" y="186797"/>
                    </a:lnTo>
                    <a:lnTo>
                      <a:pt x="360130" y="186318"/>
                    </a:lnTo>
                    <a:cubicBezTo>
                      <a:pt x="353454" y="182000"/>
                      <a:pt x="344340" y="176084"/>
                      <a:pt x="335626" y="171087"/>
                    </a:cubicBezTo>
                    <a:cubicBezTo>
                      <a:pt x="331708" y="168809"/>
                      <a:pt x="327751" y="166650"/>
                      <a:pt x="323754" y="164532"/>
                    </a:cubicBezTo>
                    <a:lnTo>
                      <a:pt x="323274" y="164252"/>
                    </a:lnTo>
                    <a:lnTo>
                      <a:pt x="320556" y="162813"/>
                    </a:lnTo>
                    <a:cubicBezTo>
                      <a:pt x="315119" y="159895"/>
                      <a:pt x="309683" y="157017"/>
                      <a:pt x="304246" y="154179"/>
                    </a:cubicBezTo>
                    <a:cubicBezTo>
                      <a:pt x="278063" y="140467"/>
                      <a:pt x="257717" y="131114"/>
                      <a:pt x="238170" y="123879"/>
                    </a:cubicBezTo>
                    <a:cubicBezTo>
                      <a:pt x="236611" y="123279"/>
                      <a:pt x="235012" y="122719"/>
                      <a:pt x="233413" y="122160"/>
                    </a:cubicBezTo>
                    <a:lnTo>
                      <a:pt x="232693" y="121920"/>
                    </a:lnTo>
                    <a:lnTo>
                      <a:pt x="230695" y="121240"/>
                    </a:lnTo>
                    <a:cubicBezTo>
                      <a:pt x="227417" y="120121"/>
                      <a:pt x="224099" y="118961"/>
                      <a:pt x="220901" y="117723"/>
                    </a:cubicBezTo>
                    <a:cubicBezTo>
                      <a:pt x="216264" y="115924"/>
                      <a:pt x="211307" y="113725"/>
                      <a:pt x="204832" y="110527"/>
                    </a:cubicBezTo>
                    <a:cubicBezTo>
                      <a:pt x="199755" y="108009"/>
                      <a:pt x="194718" y="105331"/>
                      <a:pt x="189722" y="102652"/>
                    </a:cubicBezTo>
                    <a:cubicBezTo>
                      <a:pt x="184845" y="100014"/>
                      <a:pt x="179089" y="96976"/>
                      <a:pt x="173572" y="94298"/>
                    </a:cubicBezTo>
                    <a:cubicBezTo>
                      <a:pt x="167216" y="91140"/>
                      <a:pt x="161340" y="88622"/>
                      <a:pt x="155624" y="86583"/>
                    </a:cubicBezTo>
                    <a:cubicBezTo>
                      <a:pt x="157863" y="68795"/>
                      <a:pt x="155784" y="51846"/>
                      <a:pt x="149628" y="37495"/>
                    </a:cubicBezTo>
                    <a:cubicBezTo>
                      <a:pt x="146230" y="29540"/>
                      <a:pt x="141593" y="22625"/>
                      <a:pt x="135797" y="16909"/>
                    </a:cubicBezTo>
                    <a:cubicBezTo>
                      <a:pt x="129681" y="10873"/>
                      <a:pt x="122086" y="6276"/>
                      <a:pt x="113212" y="3198"/>
                    </a:cubicBezTo>
                    <a:cubicBezTo>
                      <a:pt x="108975" y="1679"/>
                      <a:pt x="104378" y="719"/>
                      <a:pt x="99581" y="200"/>
                    </a:cubicBezTo>
                    <a:cubicBezTo>
                      <a:pt x="98221" y="80"/>
                      <a:pt x="96903" y="0"/>
                      <a:pt x="95544" y="0"/>
                    </a:cubicBezTo>
                    <a:cubicBezTo>
                      <a:pt x="92785" y="0"/>
                      <a:pt x="89827" y="280"/>
                      <a:pt x="86469" y="799"/>
                    </a:cubicBezTo>
                    <a:moveTo>
                      <a:pt x="169015" y="253274"/>
                    </a:moveTo>
                    <a:cubicBezTo>
                      <a:pt x="169015" y="253274"/>
                      <a:pt x="169015" y="253393"/>
                      <a:pt x="169015" y="253473"/>
                    </a:cubicBezTo>
                    <a:cubicBezTo>
                      <a:pt x="169015" y="253393"/>
                      <a:pt x="169015" y="253353"/>
                      <a:pt x="169015" y="253274"/>
                    </a:cubicBezTo>
                    <a:moveTo>
                      <a:pt x="253160" y="294167"/>
                    </a:moveTo>
                    <a:cubicBezTo>
                      <a:pt x="253160" y="294167"/>
                      <a:pt x="253160" y="294127"/>
                      <a:pt x="253120" y="294087"/>
                    </a:cubicBezTo>
                    <a:cubicBezTo>
                      <a:pt x="253120" y="294127"/>
                      <a:pt x="253200" y="294167"/>
                      <a:pt x="253240" y="294207"/>
                    </a:cubicBezTo>
                    <a:lnTo>
                      <a:pt x="253200" y="294207"/>
                    </a:lnTo>
                    <a:close/>
                    <a:moveTo>
                      <a:pt x="322874" y="309037"/>
                    </a:moveTo>
                    <a:cubicBezTo>
                      <a:pt x="322874" y="309037"/>
                      <a:pt x="322874" y="309037"/>
                      <a:pt x="322794" y="309037"/>
                    </a:cubicBezTo>
                    <a:cubicBezTo>
                      <a:pt x="322794" y="309037"/>
                      <a:pt x="322834" y="309037"/>
                      <a:pt x="322874" y="309037"/>
                    </a:cubicBezTo>
                    <a:moveTo>
                      <a:pt x="327951" y="327145"/>
                    </a:moveTo>
                    <a:lnTo>
                      <a:pt x="327951" y="327145"/>
                    </a:lnTo>
                    <a:cubicBezTo>
                      <a:pt x="327951" y="327145"/>
                      <a:pt x="327951" y="327145"/>
                      <a:pt x="327951" y="327145"/>
                    </a:cubicBezTo>
                    <a:close/>
                    <a:moveTo>
                      <a:pt x="327951" y="327145"/>
                    </a:moveTo>
                    <a:lnTo>
                      <a:pt x="327951" y="327145"/>
                    </a:lnTo>
                    <a:cubicBezTo>
                      <a:pt x="327951" y="327145"/>
                      <a:pt x="327951" y="327145"/>
                      <a:pt x="327951" y="327145"/>
                    </a:cubicBezTo>
                    <a:lnTo>
                      <a:pt x="327951" y="327145"/>
                    </a:lnTo>
                    <a:close/>
                    <a:moveTo>
                      <a:pt x="330029" y="329184"/>
                    </a:moveTo>
                    <a:cubicBezTo>
                      <a:pt x="330029" y="329184"/>
                      <a:pt x="329990" y="329144"/>
                      <a:pt x="329950" y="329104"/>
                    </a:cubicBezTo>
                    <a:cubicBezTo>
                      <a:pt x="329950" y="329104"/>
                      <a:pt x="330029" y="329144"/>
                      <a:pt x="330069" y="329184"/>
                    </a:cubicBezTo>
                    <a:cubicBezTo>
                      <a:pt x="330069" y="329184"/>
                      <a:pt x="330069" y="329184"/>
                      <a:pt x="330069" y="329184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6"/>
              <p:cNvSpPr/>
              <p:nvPr/>
            </p:nvSpPr>
            <p:spPr>
              <a:xfrm>
                <a:off x="2917632" y="3341794"/>
                <a:ext cx="54476" cy="55928"/>
              </a:xfrm>
              <a:custGeom>
                <a:avLst/>
                <a:gdLst/>
                <a:ahLst/>
                <a:cxnLst/>
                <a:rect l="l" t="t" r="r" b="b"/>
                <a:pathLst>
                  <a:path w="72634" h="74570" extrusionOk="0">
                    <a:moveTo>
                      <a:pt x="42563" y="1719"/>
                    </a:moveTo>
                    <a:cubicBezTo>
                      <a:pt x="33649" y="4037"/>
                      <a:pt x="25414" y="8835"/>
                      <a:pt x="18818" y="15230"/>
                    </a:cubicBezTo>
                    <a:cubicBezTo>
                      <a:pt x="11783" y="22066"/>
                      <a:pt x="6107" y="30300"/>
                      <a:pt x="2829" y="39614"/>
                    </a:cubicBezTo>
                    <a:cubicBezTo>
                      <a:pt x="-529" y="49248"/>
                      <a:pt x="-1168" y="59961"/>
                      <a:pt x="2389" y="69594"/>
                    </a:cubicBezTo>
                    <a:cubicBezTo>
                      <a:pt x="3628" y="72912"/>
                      <a:pt x="7266" y="74951"/>
                      <a:pt x="10744" y="74511"/>
                    </a:cubicBezTo>
                    <a:cubicBezTo>
                      <a:pt x="12822" y="74272"/>
                      <a:pt x="14741" y="73152"/>
                      <a:pt x="16020" y="71513"/>
                    </a:cubicBezTo>
                    <a:cubicBezTo>
                      <a:pt x="17219" y="69954"/>
                      <a:pt x="18059" y="67636"/>
                      <a:pt x="17659" y="65637"/>
                    </a:cubicBezTo>
                    <a:cubicBezTo>
                      <a:pt x="16899" y="61959"/>
                      <a:pt x="16420" y="58282"/>
                      <a:pt x="16300" y="54524"/>
                    </a:cubicBezTo>
                    <a:cubicBezTo>
                      <a:pt x="16420" y="50687"/>
                      <a:pt x="16980" y="46889"/>
                      <a:pt x="17899" y="43132"/>
                    </a:cubicBezTo>
                    <a:cubicBezTo>
                      <a:pt x="19098" y="39174"/>
                      <a:pt x="20697" y="35377"/>
                      <a:pt x="22736" y="31739"/>
                    </a:cubicBezTo>
                    <a:cubicBezTo>
                      <a:pt x="25134" y="27782"/>
                      <a:pt x="28012" y="24184"/>
                      <a:pt x="31290" y="20906"/>
                    </a:cubicBezTo>
                    <a:cubicBezTo>
                      <a:pt x="34368" y="17988"/>
                      <a:pt x="37726" y="15430"/>
                      <a:pt x="41403" y="13232"/>
                    </a:cubicBezTo>
                    <a:cubicBezTo>
                      <a:pt x="44122" y="11753"/>
                      <a:pt x="47000" y="10553"/>
                      <a:pt x="49998" y="9714"/>
                    </a:cubicBezTo>
                    <a:cubicBezTo>
                      <a:pt x="52756" y="9074"/>
                      <a:pt x="55514" y="8714"/>
                      <a:pt x="58353" y="8634"/>
                    </a:cubicBezTo>
                    <a:cubicBezTo>
                      <a:pt x="60791" y="8714"/>
                      <a:pt x="63149" y="9034"/>
                      <a:pt x="65548" y="9594"/>
                    </a:cubicBezTo>
                    <a:cubicBezTo>
                      <a:pt x="66027" y="9714"/>
                      <a:pt x="66507" y="9873"/>
                      <a:pt x="66987" y="10033"/>
                    </a:cubicBezTo>
                    <a:cubicBezTo>
                      <a:pt x="69105" y="10713"/>
                      <a:pt x="71424" y="10033"/>
                      <a:pt x="72343" y="7795"/>
                    </a:cubicBezTo>
                    <a:cubicBezTo>
                      <a:pt x="73143" y="5876"/>
                      <a:pt x="72263" y="3118"/>
                      <a:pt x="70145" y="2438"/>
                    </a:cubicBezTo>
                    <a:cubicBezTo>
                      <a:pt x="65867" y="1079"/>
                      <a:pt x="61430" y="160"/>
                      <a:pt x="56913" y="0"/>
                    </a:cubicBezTo>
                    <a:cubicBezTo>
                      <a:pt x="56354" y="0"/>
                      <a:pt x="55754" y="0"/>
                      <a:pt x="55194" y="0"/>
                    </a:cubicBezTo>
                    <a:cubicBezTo>
                      <a:pt x="50957" y="0"/>
                      <a:pt x="46760" y="600"/>
                      <a:pt x="42643" y="1679"/>
                    </a:cubicBezTo>
                    <a:moveTo>
                      <a:pt x="65708" y="9674"/>
                    </a:moveTo>
                    <a:cubicBezTo>
                      <a:pt x="65708" y="9674"/>
                      <a:pt x="66067" y="9754"/>
                      <a:pt x="66227" y="9794"/>
                    </a:cubicBezTo>
                    <a:cubicBezTo>
                      <a:pt x="66067" y="9754"/>
                      <a:pt x="65867" y="9714"/>
                      <a:pt x="65708" y="9674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6"/>
              <p:cNvSpPr/>
              <p:nvPr/>
            </p:nvSpPr>
            <p:spPr>
              <a:xfrm>
                <a:off x="2897807" y="3432724"/>
                <a:ext cx="49478" cy="73271"/>
              </a:xfrm>
              <a:custGeom>
                <a:avLst/>
                <a:gdLst/>
                <a:ahLst/>
                <a:cxnLst/>
                <a:rect l="l" t="t" r="r" b="b"/>
                <a:pathLst>
                  <a:path w="65971" h="97695" extrusionOk="0">
                    <a:moveTo>
                      <a:pt x="21948" y="280"/>
                    </a:moveTo>
                    <a:cubicBezTo>
                      <a:pt x="18590" y="2758"/>
                      <a:pt x="15472" y="5516"/>
                      <a:pt x="12754" y="8634"/>
                    </a:cubicBezTo>
                    <a:cubicBezTo>
                      <a:pt x="10156" y="11672"/>
                      <a:pt x="7917" y="14990"/>
                      <a:pt x="6079" y="18547"/>
                    </a:cubicBezTo>
                    <a:cubicBezTo>
                      <a:pt x="2401" y="25423"/>
                      <a:pt x="522" y="33298"/>
                      <a:pt x="83" y="41053"/>
                    </a:cubicBezTo>
                    <a:cubicBezTo>
                      <a:pt x="-118" y="45050"/>
                      <a:pt x="43" y="49047"/>
                      <a:pt x="602" y="53005"/>
                    </a:cubicBezTo>
                    <a:cubicBezTo>
                      <a:pt x="1202" y="57002"/>
                      <a:pt x="2161" y="60920"/>
                      <a:pt x="3440" y="64757"/>
                    </a:cubicBezTo>
                    <a:cubicBezTo>
                      <a:pt x="4719" y="68635"/>
                      <a:pt x="6518" y="72272"/>
                      <a:pt x="8637" y="75750"/>
                    </a:cubicBezTo>
                    <a:cubicBezTo>
                      <a:pt x="10755" y="79268"/>
                      <a:pt x="13434" y="82306"/>
                      <a:pt x="16312" y="85224"/>
                    </a:cubicBezTo>
                    <a:cubicBezTo>
                      <a:pt x="18550" y="87502"/>
                      <a:pt x="21149" y="89461"/>
                      <a:pt x="23867" y="91100"/>
                    </a:cubicBezTo>
                    <a:cubicBezTo>
                      <a:pt x="27225" y="93139"/>
                      <a:pt x="30662" y="94818"/>
                      <a:pt x="34460" y="95857"/>
                    </a:cubicBezTo>
                    <a:cubicBezTo>
                      <a:pt x="38297" y="96896"/>
                      <a:pt x="42135" y="97656"/>
                      <a:pt x="46132" y="97696"/>
                    </a:cubicBezTo>
                    <a:cubicBezTo>
                      <a:pt x="48491" y="97696"/>
                      <a:pt x="50849" y="97696"/>
                      <a:pt x="53208" y="97376"/>
                    </a:cubicBezTo>
                    <a:cubicBezTo>
                      <a:pt x="55846" y="97016"/>
                      <a:pt x="58444" y="96377"/>
                      <a:pt x="60963" y="95577"/>
                    </a:cubicBezTo>
                    <a:cubicBezTo>
                      <a:pt x="62321" y="95057"/>
                      <a:pt x="63401" y="94218"/>
                      <a:pt x="64280" y="93099"/>
                    </a:cubicBezTo>
                    <a:cubicBezTo>
                      <a:pt x="65559" y="91460"/>
                      <a:pt x="66159" y="89301"/>
                      <a:pt x="65919" y="87223"/>
                    </a:cubicBezTo>
                    <a:cubicBezTo>
                      <a:pt x="65639" y="85144"/>
                      <a:pt x="64560" y="83225"/>
                      <a:pt x="62921" y="81946"/>
                    </a:cubicBezTo>
                    <a:cubicBezTo>
                      <a:pt x="61402" y="80787"/>
                      <a:pt x="59004" y="79868"/>
                      <a:pt x="57045" y="80307"/>
                    </a:cubicBezTo>
                    <a:cubicBezTo>
                      <a:pt x="52648" y="81307"/>
                      <a:pt x="48211" y="82066"/>
                      <a:pt x="43734" y="82146"/>
                    </a:cubicBezTo>
                    <a:cubicBezTo>
                      <a:pt x="41016" y="82066"/>
                      <a:pt x="38297" y="81706"/>
                      <a:pt x="35659" y="81026"/>
                    </a:cubicBezTo>
                    <a:cubicBezTo>
                      <a:pt x="32901" y="80187"/>
                      <a:pt x="30263" y="79068"/>
                      <a:pt x="27744" y="77709"/>
                    </a:cubicBezTo>
                    <a:cubicBezTo>
                      <a:pt x="24946" y="75950"/>
                      <a:pt x="22428" y="73911"/>
                      <a:pt x="20069" y="71633"/>
                    </a:cubicBezTo>
                    <a:cubicBezTo>
                      <a:pt x="17111" y="68515"/>
                      <a:pt x="14673" y="64997"/>
                      <a:pt x="12514" y="61280"/>
                    </a:cubicBezTo>
                    <a:cubicBezTo>
                      <a:pt x="10835" y="58122"/>
                      <a:pt x="9476" y="54724"/>
                      <a:pt x="8517" y="51286"/>
                    </a:cubicBezTo>
                    <a:cubicBezTo>
                      <a:pt x="7438" y="46969"/>
                      <a:pt x="6758" y="42532"/>
                      <a:pt x="6718" y="38055"/>
                    </a:cubicBezTo>
                    <a:cubicBezTo>
                      <a:pt x="6798" y="33978"/>
                      <a:pt x="7158" y="29900"/>
                      <a:pt x="8197" y="25943"/>
                    </a:cubicBezTo>
                    <a:cubicBezTo>
                      <a:pt x="9276" y="22065"/>
                      <a:pt x="10755" y="18308"/>
                      <a:pt x="12794" y="14830"/>
                    </a:cubicBezTo>
                    <a:cubicBezTo>
                      <a:pt x="14713" y="11752"/>
                      <a:pt x="16951" y="8914"/>
                      <a:pt x="19510" y="6356"/>
                    </a:cubicBezTo>
                    <a:cubicBezTo>
                      <a:pt x="20869" y="5076"/>
                      <a:pt x="22268" y="3877"/>
                      <a:pt x="23747" y="2758"/>
                    </a:cubicBezTo>
                    <a:cubicBezTo>
                      <a:pt x="25026" y="1799"/>
                      <a:pt x="24067" y="0"/>
                      <a:pt x="22828" y="0"/>
                    </a:cubicBezTo>
                    <a:cubicBezTo>
                      <a:pt x="22548" y="0"/>
                      <a:pt x="22228" y="80"/>
                      <a:pt x="21948" y="320"/>
                    </a:cubicBezTo>
                    <a:moveTo>
                      <a:pt x="19790" y="6076"/>
                    </a:moveTo>
                    <a:cubicBezTo>
                      <a:pt x="19790" y="6076"/>
                      <a:pt x="19630" y="6236"/>
                      <a:pt x="19550" y="6316"/>
                    </a:cubicBezTo>
                    <a:lnTo>
                      <a:pt x="19790" y="6076"/>
                    </a:lnTo>
                    <a:moveTo>
                      <a:pt x="12794" y="14830"/>
                    </a:moveTo>
                    <a:cubicBezTo>
                      <a:pt x="12794" y="14830"/>
                      <a:pt x="12634" y="15070"/>
                      <a:pt x="12554" y="15230"/>
                    </a:cubicBezTo>
                    <a:cubicBezTo>
                      <a:pt x="12634" y="15110"/>
                      <a:pt x="12714" y="14990"/>
                      <a:pt x="12794" y="14830"/>
                    </a:cubicBezTo>
                    <a:moveTo>
                      <a:pt x="8117" y="26223"/>
                    </a:moveTo>
                    <a:cubicBezTo>
                      <a:pt x="8117" y="26223"/>
                      <a:pt x="8077" y="26383"/>
                      <a:pt x="8037" y="26463"/>
                    </a:cubicBezTo>
                    <a:cubicBezTo>
                      <a:pt x="8037" y="26383"/>
                      <a:pt x="8077" y="26303"/>
                      <a:pt x="8117" y="26223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6"/>
              <p:cNvSpPr/>
              <p:nvPr/>
            </p:nvSpPr>
            <p:spPr>
              <a:xfrm>
                <a:off x="2958118" y="3488668"/>
                <a:ext cx="10814" cy="10732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14310" extrusionOk="0">
                    <a:moveTo>
                      <a:pt x="1534" y="2718"/>
                    </a:moveTo>
                    <a:cubicBezTo>
                      <a:pt x="375" y="4237"/>
                      <a:pt x="-185" y="6116"/>
                      <a:pt x="55" y="8035"/>
                    </a:cubicBezTo>
                    <a:cubicBezTo>
                      <a:pt x="294" y="9913"/>
                      <a:pt x="1254" y="11673"/>
                      <a:pt x="2773" y="12832"/>
                    </a:cubicBezTo>
                    <a:cubicBezTo>
                      <a:pt x="4452" y="14111"/>
                      <a:pt x="6091" y="14311"/>
                      <a:pt x="8089" y="14311"/>
                    </a:cubicBezTo>
                    <a:cubicBezTo>
                      <a:pt x="9888" y="14311"/>
                      <a:pt x="11847" y="12951"/>
                      <a:pt x="12886" y="11592"/>
                    </a:cubicBezTo>
                    <a:cubicBezTo>
                      <a:pt x="14045" y="10073"/>
                      <a:pt x="14605" y="8155"/>
                      <a:pt x="14365" y="6276"/>
                    </a:cubicBezTo>
                    <a:cubicBezTo>
                      <a:pt x="14125" y="4397"/>
                      <a:pt x="13126" y="2638"/>
                      <a:pt x="11647" y="1479"/>
                    </a:cubicBezTo>
                    <a:cubicBezTo>
                      <a:pt x="10008" y="200"/>
                      <a:pt x="8329" y="0"/>
                      <a:pt x="6331" y="0"/>
                    </a:cubicBezTo>
                    <a:cubicBezTo>
                      <a:pt x="4532" y="0"/>
                      <a:pt x="2573" y="1359"/>
                      <a:pt x="1534" y="2718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>
                <a:off x="3188484" y="3538615"/>
                <a:ext cx="22063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75400" extrusionOk="0">
                    <a:moveTo>
                      <a:pt x="11531" y="1519"/>
                    </a:moveTo>
                    <a:cubicBezTo>
                      <a:pt x="3576" y="12152"/>
                      <a:pt x="-302" y="25583"/>
                      <a:pt x="18" y="38774"/>
                    </a:cubicBezTo>
                    <a:cubicBezTo>
                      <a:pt x="98" y="42173"/>
                      <a:pt x="538" y="45570"/>
                      <a:pt x="1217" y="48848"/>
                    </a:cubicBezTo>
                    <a:cubicBezTo>
                      <a:pt x="1937" y="52366"/>
                      <a:pt x="3216" y="55684"/>
                      <a:pt x="4735" y="58921"/>
                    </a:cubicBezTo>
                    <a:cubicBezTo>
                      <a:pt x="7813" y="65397"/>
                      <a:pt x="12810" y="70793"/>
                      <a:pt x="19006" y="74471"/>
                    </a:cubicBezTo>
                    <a:cubicBezTo>
                      <a:pt x="22243" y="76390"/>
                      <a:pt x="26561" y="75230"/>
                      <a:pt x="28480" y="71993"/>
                    </a:cubicBezTo>
                    <a:cubicBezTo>
                      <a:pt x="29399" y="70394"/>
                      <a:pt x="29679" y="68435"/>
                      <a:pt x="29159" y="66676"/>
                    </a:cubicBezTo>
                    <a:cubicBezTo>
                      <a:pt x="28719" y="65037"/>
                      <a:pt x="27520" y="63318"/>
                      <a:pt x="26001" y="62519"/>
                    </a:cubicBezTo>
                    <a:cubicBezTo>
                      <a:pt x="24083" y="61560"/>
                      <a:pt x="22243" y="60480"/>
                      <a:pt x="20485" y="59201"/>
                    </a:cubicBezTo>
                    <a:cubicBezTo>
                      <a:pt x="18726" y="57722"/>
                      <a:pt x="17087" y="56123"/>
                      <a:pt x="15608" y="54364"/>
                    </a:cubicBezTo>
                    <a:cubicBezTo>
                      <a:pt x="14009" y="52166"/>
                      <a:pt x="12690" y="49807"/>
                      <a:pt x="11571" y="47329"/>
                    </a:cubicBezTo>
                    <a:cubicBezTo>
                      <a:pt x="10291" y="44131"/>
                      <a:pt x="9412" y="40813"/>
                      <a:pt x="8892" y="37415"/>
                    </a:cubicBezTo>
                    <a:cubicBezTo>
                      <a:pt x="8413" y="33178"/>
                      <a:pt x="8453" y="28941"/>
                      <a:pt x="8972" y="24704"/>
                    </a:cubicBezTo>
                    <a:cubicBezTo>
                      <a:pt x="9572" y="20587"/>
                      <a:pt x="10531" y="16549"/>
                      <a:pt x="12050" y="12672"/>
                    </a:cubicBezTo>
                    <a:cubicBezTo>
                      <a:pt x="13289" y="9793"/>
                      <a:pt x="14848" y="7075"/>
                      <a:pt x="16727" y="4557"/>
                    </a:cubicBezTo>
                    <a:cubicBezTo>
                      <a:pt x="17726" y="3238"/>
                      <a:pt x="16967" y="1159"/>
                      <a:pt x="15648" y="400"/>
                    </a:cubicBezTo>
                    <a:cubicBezTo>
                      <a:pt x="15168" y="120"/>
                      <a:pt x="14648" y="0"/>
                      <a:pt x="14169" y="0"/>
                    </a:cubicBezTo>
                    <a:cubicBezTo>
                      <a:pt x="13130" y="0"/>
                      <a:pt x="12170" y="600"/>
                      <a:pt x="11491" y="1519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6"/>
              <p:cNvSpPr/>
              <p:nvPr/>
            </p:nvSpPr>
            <p:spPr>
              <a:xfrm>
                <a:off x="2768658" y="3359213"/>
                <a:ext cx="54853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73137" h="73191" extrusionOk="0">
                    <a:moveTo>
                      <a:pt x="36529" y="0"/>
                    </a:moveTo>
                    <a:cubicBezTo>
                      <a:pt x="19420" y="0"/>
                      <a:pt x="4790" y="11632"/>
                      <a:pt x="952" y="28341"/>
                    </a:cubicBezTo>
                    <a:cubicBezTo>
                      <a:pt x="-1246" y="37855"/>
                      <a:pt x="393" y="47648"/>
                      <a:pt x="5549" y="55963"/>
                    </a:cubicBezTo>
                    <a:cubicBezTo>
                      <a:pt x="10706" y="64238"/>
                      <a:pt x="18821" y="70034"/>
                      <a:pt x="28334" y="72232"/>
                    </a:cubicBezTo>
                    <a:cubicBezTo>
                      <a:pt x="31013" y="72872"/>
                      <a:pt x="33811" y="73192"/>
                      <a:pt x="36609" y="73192"/>
                    </a:cubicBezTo>
                    <a:cubicBezTo>
                      <a:pt x="53718" y="73192"/>
                      <a:pt x="68348" y="61560"/>
                      <a:pt x="72186" y="44850"/>
                    </a:cubicBezTo>
                    <a:cubicBezTo>
                      <a:pt x="74384" y="35337"/>
                      <a:pt x="72745" y="25503"/>
                      <a:pt x="67589" y="17228"/>
                    </a:cubicBezTo>
                    <a:cubicBezTo>
                      <a:pt x="62432" y="8954"/>
                      <a:pt x="54317" y="3158"/>
                      <a:pt x="44804" y="959"/>
                    </a:cubicBezTo>
                    <a:cubicBezTo>
                      <a:pt x="42125" y="320"/>
                      <a:pt x="39327" y="0"/>
                      <a:pt x="36529" y="0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6"/>
              <p:cNvSpPr/>
              <p:nvPr/>
            </p:nvSpPr>
            <p:spPr>
              <a:xfrm>
                <a:off x="2917183" y="3269302"/>
                <a:ext cx="25233" cy="25273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3697" extrusionOk="0">
                    <a:moveTo>
                      <a:pt x="16819" y="40"/>
                    </a:moveTo>
                    <a:lnTo>
                      <a:pt x="16819" y="40"/>
                    </a:lnTo>
                    <a:cubicBezTo>
                      <a:pt x="8944" y="40"/>
                      <a:pt x="2188" y="5396"/>
                      <a:pt x="430" y="13071"/>
                    </a:cubicBezTo>
                    <a:cubicBezTo>
                      <a:pt x="-570" y="17469"/>
                      <a:pt x="190" y="21986"/>
                      <a:pt x="2548" y="25783"/>
                    </a:cubicBezTo>
                    <a:cubicBezTo>
                      <a:pt x="4947" y="29580"/>
                      <a:pt x="8664" y="32259"/>
                      <a:pt x="13021" y="33258"/>
                    </a:cubicBezTo>
                    <a:cubicBezTo>
                      <a:pt x="14300" y="33578"/>
                      <a:pt x="15580" y="33698"/>
                      <a:pt x="16819" y="33698"/>
                    </a:cubicBezTo>
                    <a:cubicBezTo>
                      <a:pt x="24694" y="33698"/>
                      <a:pt x="31449" y="28341"/>
                      <a:pt x="33208" y="20626"/>
                    </a:cubicBezTo>
                    <a:cubicBezTo>
                      <a:pt x="34207" y="16229"/>
                      <a:pt x="33488" y="11712"/>
                      <a:pt x="31089" y="7915"/>
                    </a:cubicBezTo>
                    <a:cubicBezTo>
                      <a:pt x="28691" y="4077"/>
                      <a:pt x="24974" y="1439"/>
                      <a:pt x="20616" y="440"/>
                    </a:cubicBezTo>
                    <a:cubicBezTo>
                      <a:pt x="19417" y="160"/>
                      <a:pt x="18138" y="0"/>
                      <a:pt x="16819" y="0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>
                <a:off x="2961457" y="3260607"/>
                <a:ext cx="57865" cy="57892"/>
              </a:xfrm>
              <a:custGeom>
                <a:avLst/>
                <a:gdLst/>
                <a:ahLst/>
                <a:cxnLst/>
                <a:rect l="l" t="t" r="r" b="b"/>
                <a:pathLst>
                  <a:path w="77154" h="77189" extrusionOk="0">
                    <a:moveTo>
                      <a:pt x="38534" y="0"/>
                    </a:moveTo>
                    <a:cubicBezTo>
                      <a:pt x="20506" y="0"/>
                      <a:pt x="5076" y="12272"/>
                      <a:pt x="999" y="29900"/>
                    </a:cubicBezTo>
                    <a:cubicBezTo>
                      <a:pt x="-3798" y="50607"/>
                      <a:pt x="9153" y="71393"/>
                      <a:pt x="29860" y="76190"/>
                    </a:cubicBezTo>
                    <a:cubicBezTo>
                      <a:pt x="32698" y="76869"/>
                      <a:pt x="35616" y="77189"/>
                      <a:pt x="38574" y="77189"/>
                    </a:cubicBezTo>
                    <a:cubicBezTo>
                      <a:pt x="56642" y="77189"/>
                      <a:pt x="72072" y="64877"/>
                      <a:pt x="76149" y="47289"/>
                    </a:cubicBezTo>
                    <a:cubicBezTo>
                      <a:pt x="78468" y="37255"/>
                      <a:pt x="76749" y="26942"/>
                      <a:pt x="71272" y="18188"/>
                    </a:cubicBezTo>
                    <a:cubicBezTo>
                      <a:pt x="65796" y="9434"/>
                      <a:pt x="57282" y="3358"/>
                      <a:pt x="47248" y="1039"/>
                    </a:cubicBezTo>
                    <a:cubicBezTo>
                      <a:pt x="44370" y="360"/>
                      <a:pt x="41452" y="40"/>
                      <a:pt x="38534" y="40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>
                <a:off x="3374453" y="3614015"/>
                <a:ext cx="67246" cy="67245"/>
              </a:xfrm>
              <a:custGeom>
                <a:avLst/>
                <a:gdLst/>
                <a:ahLst/>
                <a:cxnLst/>
                <a:rect l="l" t="t" r="r" b="b"/>
                <a:pathLst>
                  <a:path w="89662" h="89660" extrusionOk="0">
                    <a:moveTo>
                      <a:pt x="44828" y="40"/>
                    </a:moveTo>
                    <a:cubicBezTo>
                      <a:pt x="23842" y="40"/>
                      <a:pt x="5893" y="14310"/>
                      <a:pt x="1176" y="34777"/>
                    </a:cubicBezTo>
                    <a:cubicBezTo>
                      <a:pt x="-1542" y="46450"/>
                      <a:pt x="497" y="58442"/>
                      <a:pt x="6813" y="68595"/>
                    </a:cubicBezTo>
                    <a:cubicBezTo>
                      <a:pt x="13168" y="78748"/>
                      <a:pt x="23082" y="85824"/>
                      <a:pt x="34714" y="88502"/>
                    </a:cubicBezTo>
                    <a:cubicBezTo>
                      <a:pt x="38032" y="89261"/>
                      <a:pt x="41470" y="89661"/>
                      <a:pt x="44868" y="89661"/>
                    </a:cubicBezTo>
                    <a:cubicBezTo>
                      <a:pt x="65814" y="89661"/>
                      <a:pt x="83762" y="75390"/>
                      <a:pt x="88479" y="54924"/>
                    </a:cubicBezTo>
                    <a:cubicBezTo>
                      <a:pt x="91197" y="43251"/>
                      <a:pt x="89199" y="31259"/>
                      <a:pt x="82843" y="21106"/>
                    </a:cubicBezTo>
                    <a:cubicBezTo>
                      <a:pt x="76487" y="10953"/>
                      <a:pt x="66573" y="3837"/>
                      <a:pt x="54941" y="1159"/>
                    </a:cubicBezTo>
                    <a:cubicBezTo>
                      <a:pt x="51623" y="400"/>
                      <a:pt x="48225" y="0"/>
                      <a:pt x="44828" y="0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>
                <a:off x="3468530" y="3678473"/>
                <a:ext cx="30397" cy="30370"/>
              </a:xfrm>
              <a:custGeom>
                <a:avLst/>
                <a:gdLst/>
                <a:ahLst/>
                <a:cxnLst/>
                <a:rect l="l" t="t" r="r" b="b"/>
                <a:pathLst>
                  <a:path w="40530" h="40493" extrusionOk="0">
                    <a:moveTo>
                      <a:pt x="20246" y="0"/>
                    </a:moveTo>
                    <a:cubicBezTo>
                      <a:pt x="10772" y="0"/>
                      <a:pt x="2657" y="6436"/>
                      <a:pt x="538" y="15669"/>
                    </a:cubicBezTo>
                    <a:cubicBezTo>
                      <a:pt x="-701" y="20946"/>
                      <a:pt x="219" y="26383"/>
                      <a:pt x="3097" y="30980"/>
                    </a:cubicBezTo>
                    <a:cubicBezTo>
                      <a:pt x="5975" y="35577"/>
                      <a:pt x="10452" y="38734"/>
                      <a:pt x="15688" y="39974"/>
                    </a:cubicBezTo>
                    <a:cubicBezTo>
                      <a:pt x="17167" y="40333"/>
                      <a:pt x="18726" y="40493"/>
                      <a:pt x="20286" y="40493"/>
                    </a:cubicBezTo>
                    <a:cubicBezTo>
                      <a:pt x="29759" y="40493"/>
                      <a:pt x="37874" y="34058"/>
                      <a:pt x="39992" y="24824"/>
                    </a:cubicBezTo>
                    <a:cubicBezTo>
                      <a:pt x="41232" y="19547"/>
                      <a:pt x="40312" y="14111"/>
                      <a:pt x="37434" y="9514"/>
                    </a:cubicBezTo>
                    <a:cubicBezTo>
                      <a:pt x="34556" y="4917"/>
                      <a:pt x="30079" y="1759"/>
                      <a:pt x="24843" y="520"/>
                    </a:cubicBezTo>
                    <a:cubicBezTo>
                      <a:pt x="23364" y="160"/>
                      <a:pt x="21805" y="0"/>
                      <a:pt x="20246" y="0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26"/>
              <p:cNvSpPr/>
              <p:nvPr/>
            </p:nvSpPr>
            <p:spPr>
              <a:xfrm>
                <a:off x="3439090" y="3572822"/>
                <a:ext cx="14989" cy="14989"/>
              </a:xfrm>
              <a:custGeom>
                <a:avLst/>
                <a:gdLst/>
                <a:ahLst/>
                <a:cxnLst/>
                <a:rect l="l" t="t" r="r" b="b"/>
                <a:pathLst>
                  <a:path w="19985" h="19986" extrusionOk="0">
                    <a:moveTo>
                      <a:pt x="9971" y="0"/>
                    </a:moveTo>
                    <a:cubicBezTo>
                      <a:pt x="5294" y="0"/>
                      <a:pt x="1296" y="3158"/>
                      <a:pt x="257" y="7715"/>
                    </a:cubicBezTo>
                    <a:cubicBezTo>
                      <a:pt x="-982" y="13072"/>
                      <a:pt x="2376" y="18468"/>
                      <a:pt x="7732" y="19707"/>
                    </a:cubicBezTo>
                    <a:cubicBezTo>
                      <a:pt x="8492" y="19867"/>
                      <a:pt x="9251" y="19987"/>
                      <a:pt x="9971" y="19987"/>
                    </a:cubicBezTo>
                    <a:cubicBezTo>
                      <a:pt x="14648" y="19987"/>
                      <a:pt x="18645" y="16789"/>
                      <a:pt x="19725" y="12272"/>
                    </a:cubicBezTo>
                    <a:cubicBezTo>
                      <a:pt x="20324" y="9673"/>
                      <a:pt x="19884" y="6995"/>
                      <a:pt x="18485" y="4717"/>
                    </a:cubicBezTo>
                    <a:cubicBezTo>
                      <a:pt x="17086" y="2438"/>
                      <a:pt x="14847" y="879"/>
                      <a:pt x="12289" y="280"/>
                    </a:cubicBezTo>
                    <a:cubicBezTo>
                      <a:pt x="11490" y="80"/>
                      <a:pt x="10771" y="0"/>
                      <a:pt x="10011" y="0"/>
                    </a:cubicBezTo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6"/>
              <p:cNvSpPr/>
              <p:nvPr/>
            </p:nvSpPr>
            <p:spPr>
              <a:xfrm>
                <a:off x="2794196" y="3366768"/>
                <a:ext cx="11992" cy="11992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15989" extrusionOk="0">
                    <a:moveTo>
                      <a:pt x="0" y="7995"/>
                    </a:moveTo>
                    <a:cubicBezTo>
                      <a:pt x="0" y="12352"/>
                      <a:pt x="3638" y="15990"/>
                      <a:pt x="7995" y="15990"/>
                    </a:cubicBezTo>
                    <a:cubicBezTo>
                      <a:pt x="12352" y="15990"/>
                      <a:pt x="15990" y="12352"/>
                      <a:pt x="15990" y="7995"/>
                    </a:cubicBezTo>
                    <a:cubicBezTo>
                      <a:pt x="15990" y="3637"/>
                      <a:pt x="12352" y="0"/>
                      <a:pt x="7995" y="0"/>
                    </a:cubicBezTo>
                    <a:cubicBezTo>
                      <a:pt x="3638" y="0"/>
                      <a:pt x="0" y="3637"/>
                      <a:pt x="0" y="7995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6"/>
              <p:cNvSpPr/>
              <p:nvPr/>
            </p:nvSpPr>
            <p:spPr>
              <a:xfrm>
                <a:off x="2808227" y="3377141"/>
                <a:ext cx="6356" cy="6356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8474" extrusionOk="0">
                    <a:moveTo>
                      <a:pt x="0" y="4237"/>
                    </a:moveTo>
                    <a:cubicBezTo>
                      <a:pt x="0" y="6556"/>
                      <a:pt x="1919" y="8474"/>
                      <a:pt x="4237" y="8474"/>
                    </a:cubicBezTo>
                    <a:cubicBezTo>
                      <a:pt x="6556" y="8474"/>
                      <a:pt x="8474" y="6556"/>
                      <a:pt x="8474" y="4237"/>
                    </a:cubicBezTo>
                    <a:cubicBezTo>
                      <a:pt x="8474" y="1919"/>
                      <a:pt x="6556" y="0"/>
                      <a:pt x="4237" y="0"/>
                    </a:cubicBezTo>
                    <a:cubicBezTo>
                      <a:pt x="1919" y="0"/>
                      <a:pt x="0" y="1919"/>
                      <a:pt x="0" y="4237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6"/>
              <p:cNvSpPr/>
              <p:nvPr/>
            </p:nvSpPr>
            <p:spPr>
              <a:xfrm>
                <a:off x="2985860" y="3266693"/>
                <a:ext cx="20986" cy="20986"/>
              </a:xfrm>
              <a:custGeom>
                <a:avLst/>
                <a:gdLst/>
                <a:ahLst/>
                <a:cxnLst/>
                <a:rect l="l" t="t" r="r" b="b"/>
                <a:pathLst>
                  <a:path w="27981" h="27981" extrusionOk="0">
                    <a:moveTo>
                      <a:pt x="0" y="13991"/>
                    </a:moveTo>
                    <a:cubicBezTo>
                      <a:pt x="0" y="21625"/>
                      <a:pt x="6356" y="27982"/>
                      <a:pt x="13991" y="27982"/>
                    </a:cubicBezTo>
                    <a:cubicBezTo>
                      <a:pt x="21626" y="27982"/>
                      <a:pt x="27982" y="21625"/>
                      <a:pt x="27982" y="13991"/>
                    </a:cubicBezTo>
                    <a:cubicBezTo>
                      <a:pt x="27982" y="6356"/>
                      <a:pt x="21626" y="0"/>
                      <a:pt x="13991" y="0"/>
                    </a:cubicBezTo>
                    <a:cubicBezTo>
                      <a:pt x="6356" y="0"/>
                      <a:pt x="0" y="6356"/>
                      <a:pt x="0" y="13991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6"/>
              <p:cNvSpPr/>
              <p:nvPr/>
            </p:nvSpPr>
            <p:spPr>
              <a:xfrm>
                <a:off x="3003729" y="3288309"/>
                <a:ext cx="6535" cy="6536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8714" extrusionOk="0">
                    <a:moveTo>
                      <a:pt x="0" y="4357"/>
                    </a:moveTo>
                    <a:cubicBezTo>
                      <a:pt x="0" y="6715"/>
                      <a:pt x="1999" y="8714"/>
                      <a:pt x="4357" y="8714"/>
                    </a:cubicBezTo>
                    <a:cubicBezTo>
                      <a:pt x="6716" y="8714"/>
                      <a:pt x="8714" y="6755"/>
                      <a:pt x="8714" y="4357"/>
                    </a:cubicBezTo>
                    <a:cubicBezTo>
                      <a:pt x="8714" y="1959"/>
                      <a:pt x="6756" y="0"/>
                      <a:pt x="4357" y="0"/>
                    </a:cubicBezTo>
                    <a:cubicBezTo>
                      <a:pt x="1959" y="0"/>
                      <a:pt x="0" y="1959"/>
                      <a:pt x="0" y="4357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6"/>
              <p:cNvSpPr/>
              <p:nvPr/>
            </p:nvSpPr>
            <p:spPr>
              <a:xfrm>
                <a:off x="2928808" y="3272480"/>
                <a:ext cx="8215" cy="8214"/>
              </a:xfrm>
              <a:custGeom>
                <a:avLst/>
                <a:gdLst/>
                <a:ahLst/>
                <a:cxnLst/>
                <a:rect l="l" t="t" r="r" b="b"/>
                <a:pathLst>
                  <a:path w="10953" h="10952" extrusionOk="0">
                    <a:moveTo>
                      <a:pt x="0" y="5476"/>
                    </a:moveTo>
                    <a:cubicBezTo>
                      <a:pt x="0" y="8474"/>
                      <a:pt x="2479" y="10953"/>
                      <a:pt x="5477" y="10953"/>
                    </a:cubicBezTo>
                    <a:cubicBezTo>
                      <a:pt x="8475" y="10953"/>
                      <a:pt x="10953" y="8474"/>
                      <a:pt x="10953" y="5476"/>
                    </a:cubicBezTo>
                    <a:cubicBezTo>
                      <a:pt x="10953" y="2478"/>
                      <a:pt x="8475" y="0"/>
                      <a:pt x="5477" y="0"/>
                    </a:cubicBezTo>
                    <a:cubicBezTo>
                      <a:pt x="2479" y="0"/>
                      <a:pt x="0" y="2478"/>
                      <a:pt x="0" y="5476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6"/>
              <p:cNvSpPr/>
              <p:nvPr/>
            </p:nvSpPr>
            <p:spPr>
              <a:xfrm>
                <a:off x="3390985" y="3619172"/>
                <a:ext cx="20986" cy="20986"/>
              </a:xfrm>
              <a:custGeom>
                <a:avLst/>
                <a:gdLst/>
                <a:ahLst/>
                <a:cxnLst/>
                <a:rect l="l" t="t" r="r" b="b"/>
                <a:pathLst>
                  <a:path w="27981" h="27981" extrusionOk="0">
                    <a:moveTo>
                      <a:pt x="0" y="13991"/>
                    </a:moveTo>
                    <a:cubicBezTo>
                      <a:pt x="0" y="21626"/>
                      <a:pt x="6356" y="27982"/>
                      <a:pt x="13991" y="27982"/>
                    </a:cubicBezTo>
                    <a:cubicBezTo>
                      <a:pt x="21626" y="27982"/>
                      <a:pt x="27982" y="21626"/>
                      <a:pt x="27982" y="13991"/>
                    </a:cubicBezTo>
                    <a:cubicBezTo>
                      <a:pt x="27982" y="6356"/>
                      <a:pt x="21626" y="0"/>
                      <a:pt x="13991" y="0"/>
                    </a:cubicBezTo>
                    <a:cubicBezTo>
                      <a:pt x="6356" y="0"/>
                      <a:pt x="0" y="6356"/>
                      <a:pt x="0" y="13991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6"/>
              <p:cNvSpPr/>
              <p:nvPr/>
            </p:nvSpPr>
            <p:spPr>
              <a:xfrm>
                <a:off x="3385348" y="3637610"/>
                <a:ext cx="7435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9913" h="9913" extrusionOk="0">
                    <a:moveTo>
                      <a:pt x="0" y="4957"/>
                    </a:moveTo>
                    <a:cubicBezTo>
                      <a:pt x="0" y="7675"/>
                      <a:pt x="2239" y="9913"/>
                      <a:pt x="4957" y="9913"/>
                    </a:cubicBezTo>
                    <a:cubicBezTo>
                      <a:pt x="7675" y="9913"/>
                      <a:pt x="9914" y="7675"/>
                      <a:pt x="9914" y="4957"/>
                    </a:cubicBezTo>
                    <a:cubicBezTo>
                      <a:pt x="9914" y="2238"/>
                      <a:pt x="7675" y="0"/>
                      <a:pt x="4957" y="0"/>
                    </a:cubicBezTo>
                    <a:cubicBezTo>
                      <a:pt x="2239" y="0"/>
                      <a:pt x="0" y="2238"/>
                      <a:pt x="0" y="4957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6"/>
              <p:cNvSpPr/>
              <p:nvPr/>
            </p:nvSpPr>
            <p:spPr>
              <a:xfrm>
                <a:off x="3474870" y="3683450"/>
                <a:ext cx="8874" cy="8874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11832" extrusionOk="0">
                    <a:moveTo>
                      <a:pt x="0" y="5916"/>
                    </a:moveTo>
                    <a:cubicBezTo>
                      <a:pt x="0" y="9154"/>
                      <a:pt x="2718" y="11832"/>
                      <a:pt x="5916" y="11832"/>
                    </a:cubicBezTo>
                    <a:cubicBezTo>
                      <a:pt x="9114" y="11832"/>
                      <a:pt x="11832" y="9154"/>
                      <a:pt x="11832" y="5916"/>
                    </a:cubicBezTo>
                    <a:cubicBezTo>
                      <a:pt x="11832" y="2678"/>
                      <a:pt x="9114" y="0"/>
                      <a:pt x="5916" y="0"/>
                    </a:cubicBezTo>
                    <a:cubicBezTo>
                      <a:pt x="2718" y="0"/>
                      <a:pt x="0" y="2718"/>
                      <a:pt x="0" y="5916"/>
                    </a:cubicBezTo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6"/>
              <p:cNvSpPr/>
              <p:nvPr/>
            </p:nvSpPr>
            <p:spPr>
              <a:xfrm>
                <a:off x="3065488" y="3292537"/>
                <a:ext cx="30339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404531" h="287451" extrusionOk="0">
                    <a:moveTo>
                      <a:pt x="401617" y="156977"/>
                    </a:moveTo>
                    <a:cubicBezTo>
                      <a:pt x="400738" y="156457"/>
                      <a:pt x="399699" y="156217"/>
                      <a:pt x="398699" y="156217"/>
                    </a:cubicBezTo>
                    <a:cubicBezTo>
                      <a:pt x="398579" y="156217"/>
                      <a:pt x="398499" y="156217"/>
                      <a:pt x="398380" y="156217"/>
                    </a:cubicBezTo>
                    <a:cubicBezTo>
                      <a:pt x="398140" y="155898"/>
                      <a:pt x="397820" y="155578"/>
                      <a:pt x="397460" y="155378"/>
                    </a:cubicBezTo>
                    <a:cubicBezTo>
                      <a:pt x="397300" y="154658"/>
                      <a:pt x="396821" y="153939"/>
                      <a:pt x="396141" y="153459"/>
                    </a:cubicBezTo>
                    <a:cubicBezTo>
                      <a:pt x="356407" y="124598"/>
                      <a:pt x="315674" y="98855"/>
                      <a:pt x="275180" y="76909"/>
                    </a:cubicBezTo>
                    <a:cubicBezTo>
                      <a:pt x="231369" y="53165"/>
                      <a:pt x="187198" y="33658"/>
                      <a:pt x="143947" y="18908"/>
                    </a:cubicBezTo>
                    <a:cubicBezTo>
                      <a:pt x="131595" y="14710"/>
                      <a:pt x="119123" y="10873"/>
                      <a:pt x="106811" y="7435"/>
                    </a:cubicBezTo>
                    <a:cubicBezTo>
                      <a:pt x="107730" y="4517"/>
                      <a:pt x="105731" y="1199"/>
                      <a:pt x="102933" y="280"/>
                    </a:cubicBezTo>
                    <a:cubicBezTo>
                      <a:pt x="102334" y="80"/>
                      <a:pt x="101694" y="0"/>
                      <a:pt x="101095" y="0"/>
                    </a:cubicBezTo>
                    <a:cubicBezTo>
                      <a:pt x="100175" y="0"/>
                      <a:pt x="99216" y="200"/>
                      <a:pt x="98376" y="639"/>
                    </a:cubicBezTo>
                    <a:cubicBezTo>
                      <a:pt x="97097" y="1279"/>
                      <a:pt x="96338" y="2238"/>
                      <a:pt x="95738" y="3438"/>
                    </a:cubicBezTo>
                    <a:cubicBezTo>
                      <a:pt x="95338" y="3757"/>
                      <a:pt x="94979" y="4077"/>
                      <a:pt x="94739" y="4477"/>
                    </a:cubicBezTo>
                    <a:cubicBezTo>
                      <a:pt x="93739" y="6076"/>
                      <a:pt x="92620" y="7635"/>
                      <a:pt x="91541" y="9194"/>
                    </a:cubicBezTo>
                    <a:cubicBezTo>
                      <a:pt x="90422" y="10833"/>
                      <a:pt x="89302" y="12432"/>
                      <a:pt x="88183" y="14031"/>
                    </a:cubicBezTo>
                    <a:cubicBezTo>
                      <a:pt x="85665" y="17588"/>
                      <a:pt x="83067" y="21066"/>
                      <a:pt x="80348" y="24464"/>
                    </a:cubicBezTo>
                    <a:cubicBezTo>
                      <a:pt x="74712" y="31539"/>
                      <a:pt x="68716" y="38375"/>
                      <a:pt x="62240" y="44730"/>
                    </a:cubicBezTo>
                    <a:cubicBezTo>
                      <a:pt x="51527" y="55004"/>
                      <a:pt x="39895" y="64318"/>
                      <a:pt x="26943" y="71553"/>
                    </a:cubicBezTo>
                    <a:cubicBezTo>
                      <a:pt x="20387" y="75110"/>
                      <a:pt x="13472" y="78148"/>
                      <a:pt x="6237" y="80067"/>
                    </a:cubicBezTo>
                    <a:cubicBezTo>
                      <a:pt x="5237" y="80307"/>
                      <a:pt x="4238" y="80547"/>
                      <a:pt x="3239" y="80747"/>
                    </a:cubicBezTo>
                    <a:cubicBezTo>
                      <a:pt x="1520" y="81106"/>
                      <a:pt x="201" y="82426"/>
                      <a:pt x="401" y="84265"/>
                    </a:cubicBezTo>
                    <a:cubicBezTo>
                      <a:pt x="561" y="85904"/>
                      <a:pt x="2199" y="87423"/>
                      <a:pt x="3918" y="87103"/>
                    </a:cubicBezTo>
                    <a:cubicBezTo>
                      <a:pt x="13912" y="85104"/>
                      <a:pt x="23586" y="81826"/>
                      <a:pt x="32739" y="77309"/>
                    </a:cubicBezTo>
                    <a:cubicBezTo>
                      <a:pt x="41094" y="73192"/>
                      <a:pt x="48969" y="68275"/>
                      <a:pt x="56524" y="62799"/>
                    </a:cubicBezTo>
                    <a:cubicBezTo>
                      <a:pt x="48249" y="71113"/>
                      <a:pt x="39215" y="78668"/>
                      <a:pt x="29622" y="85344"/>
                    </a:cubicBezTo>
                    <a:cubicBezTo>
                      <a:pt x="20787" y="91380"/>
                      <a:pt x="11473" y="96736"/>
                      <a:pt x="1840" y="101413"/>
                    </a:cubicBezTo>
                    <a:cubicBezTo>
                      <a:pt x="201" y="102213"/>
                      <a:pt x="-479" y="104331"/>
                      <a:pt x="361" y="105971"/>
                    </a:cubicBezTo>
                    <a:cubicBezTo>
                      <a:pt x="1200" y="107649"/>
                      <a:pt x="3279" y="108249"/>
                      <a:pt x="4918" y="107450"/>
                    </a:cubicBezTo>
                    <a:cubicBezTo>
                      <a:pt x="21946" y="99255"/>
                      <a:pt x="38256" y="89301"/>
                      <a:pt x="53046" y="77429"/>
                    </a:cubicBezTo>
                    <a:cubicBezTo>
                      <a:pt x="41933" y="88782"/>
                      <a:pt x="30141" y="99455"/>
                      <a:pt x="18509" y="109888"/>
                    </a:cubicBezTo>
                    <a:lnTo>
                      <a:pt x="12433" y="115364"/>
                    </a:lnTo>
                    <a:cubicBezTo>
                      <a:pt x="12433" y="115364"/>
                      <a:pt x="12073" y="115724"/>
                      <a:pt x="11953" y="115964"/>
                    </a:cubicBezTo>
                    <a:cubicBezTo>
                      <a:pt x="11553" y="116003"/>
                      <a:pt x="11154" y="116204"/>
                      <a:pt x="10794" y="116484"/>
                    </a:cubicBezTo>
                    <a:cubicBezTo>
                      <a:pt x="10154" y="116963"/>
                      <a:pt x="9675" y="117763"/>
                      <a:pt x="9555" y="118642"/>
                    </a:cubicBezTo>
                    <a:cubicBezTo>
                      <a:pt x="9435" y="119442"/>
                      <a:pt x="9635" y="120161"/>
                      <a:pt x="10114" y="120761"/>
                    </a:cubicBezTo>
                    <a:cubicBezTo>
                      <a:pt x="34019" y="149902"/>
                      <a:pt x="63679" y="176884"/>
                      <a:pt x="98216" y="200908"/>
                    </a:cubicBezTo>
                    <a:cubicBezTo>
                      <a:pt x="132594" y="224812"/>
                      <a:pt x="169849" y="244479"/>
                      <a:pt x="208944" y="259310"/>
                    </a:cubicBezTo>
                    <a:cubicBezTo>
                      <a:pt x="228411" y="266705"/>
                      <a:pt x="248398" y="272781"/>
                      <a:pt x="268305" y="277418"/>
                    </a:cubicBezTo>
                    <a:cubicBezTo>
                      <a:pt x="288172" y="282055"/>
                      <a:pt x="308119" y="285133"/>
                      <a:pt x="327666" y="286572"/>
                    </a:cubicBezTo>
                    <a:cubicBezTo>
                      <a:pt x="335781" y="287171"/>
                      <a:pt x="343895" y="287451"/>
                      <a:pt x="351890" y="287451"/>
                    </a:cubicBezTo>
                    <a:cubicBezTo>
                      <a:pt x="356087" y="287451"/>
                      <a:pt x="360285" y="287372"/>
                      <a:pt x="364482" y="287211"/>
                    </a:cubicBezTo>
                    <a:cubicBezTo>
                      <a:pt x="365201" y="287211"/>
                      <a:pt x="365881" y="286852"/>
                      <a:pt x="366401" y="286252"/>
                    </a:cubicBezTo>
                    <a:cubicBezTo>
                      <a:pt x="366960" y="285572"/>
                      <a:pt x="367280" y="284693"/>
                      <a:pt x="367160" y="283854"/>
                    </a:cubicBezTo>
                    <a:cubicBezTo>
                      <a:pt x="367160" y="283574"/>
                      <a:pt x="367040" y="283254"/>
                      <a:pt x="366920" y="282934"/>
                    </a:cubicBezTo>
                    <a:cubicBezTo>
                      <a:pt x="367000" y="282694"/>
                      <a:pt x="367040" y="282454"/>
                      <a:pt x="367040" y="282135"/>
                    </a:cubicBezTo>
                    <a:cubicBezTo>
                      <a:pt x="367360" y="276938"/>
                      <a:pt x="367840" y="271422"/>
                      <a:pt x="368399" y="265786"/>
                    </a:cubicBezTo>
                    <a:cubicBezTo>
                      <a:pt x="370638" y="245319"/>
                      <a:pt x="374635" y="225452"/>
                      <a:pt x="380231" y="206544"/>
                    </a:cubicBezTo>
                    <a:cubicBezTo>
                      <a:pt x="379912" y="209103"/>
                      <a:pt x="379632" y="211701"/>
                      <a:pt x="379392" y="214259"/>
                    </a:cubicBezTo>
                    <a:cubicBezTo>
                      <a:pt x="378552" y="223373"/>
                      <a:pt x="378113" y="232567"/>
                      <a:pt x="377953" y="241721"/>
                    </a:cubicBezTo>
                    <a:cubicBezTo>
                      <a:pt x="377753" y="251475"/>
                      <a:pt x="377913" y="261188"/>
                      <a:pt x="377913" y="270942"/>
                    </a:cubicBezTo>
                    <a:cubicBezTo>
                      <a:pt x="377913" y="272621"/>
                      <a:pt x="379312" y="274020"/>
                      <a:pt x="381031" y="274020"/>
                    </a:cubicBezTo>
                    <a:cubicBezTo>
                      <a:pt x="382750" y="274020"/>
                      <a:pt x="384109" y="272621"/>
                      <a:pt x="384109" y="270942"/>
                    </a:cubicBezTo>
                    <a:cubicBezTo>
                      <a:pt x="384189" y="255912"/>
                      <a:pt x="385148" y="240882"/>
                      <a:pt x="387067" y="226011"/>
                    </a:cubicBezTo>
                    <a:cubicBezTo>
                      <a:pt x="387747" y="221215"/>
                      <a:pt x="388626" y="216458"/>
                      <a:pt x="389585" y="211741"/>
                    </a:cubicBezTo>
                    <a:cubicBezTo>
                      <a:pt x="390705" y="206345"/>
                      <a:pt x="392064" y="201068"/>
                      <a:pt x="393503" y="195751"/>
                    </a:cubicBezTo>
                    <a:cubicBezTo>
                      <a:pt x="394942" y="190355"/>
                      <a:pt x="396581" y="184998"/>
                      <a:pt x="398340" y="179722"/>
                    </a:cubicBezTo>
                    <a:cubicBezTo>
                      <a:pt x="399219" y="177164"/>
                      <a:pt x="400178" y="174605"/>
                      <a:pt x="401098" y="172047"/>
                    </a:cubicBezTo>
                    <a:cubicBezTo>
                      <a:pt x="402177" y="169209"/>
                      <a:pt x="403336" y="166411"/>
                      <a:pt x="404296" y="163532"/>
                    </a:cubicBezTo>
                    <a:cubicBezTo>
                      <a:pt x="405095" y="161054"/>
                      <a:pt x="403776" y="158216"/>
                      <a:pt x="401617" y="15693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6"/>
              <p:cNvSpPr/>
              <p:nvPr/>
            </p:nvSpPr>
            <p:spPr>
              <a:xfrm>
                <a:off x="3110038" y="3308696"/>
                <a:ext cx="80707" cy="123279"/>
              </a:xfrm>
              <a:custGeom>
                <a:avLst/>
                <a:gdLst/>
                <a:ahLst/>
                <a:cxnLst/>
                <a:rect l="l" t="t" r="r" b="b"/>
                <a:pathLst>
                  <a:path w="107609" h="164372" extrusionOk="0">
                    <a:moveTo>
                      <a:pt x="92499" y="0"/>
                    </a:moveTo>
                    <a:cubicBezTo>
                      <a:pt x="92499" y="0"/>
                      <a:pt x="92419" y="40"/>
                      <a:pt x="92419" y="80"/>
                    </a:cubicBezTo>
                    <a:cubicBezTo>
                      <a:pt x="85904" y="16469"/>
                      <a:pt x="78389" y="32698"/>
                      <a:pt x="70034" y="48248"/>
                    </a:cubicBezTo>
                    <a:cubicBezTo>
                      <a:pt x="59401" y="68195"/>
                      <a:pt x="47249" y="87742"/>
                      <a:pt x="33938" y="106450"/>
                    </a:cubicBezTo>
                    <a:cubicBezTo>
                      <a:pt x="23465" y="121120"/>
                      <a:pt x="12032" y="135631"/>
                      <a:pt x="0" y="149582"/>
                    </a:cubicBezTo>
                    <a:cubicBezTo>
                      <a:pt x="5436" y="154379"/>
                      <a:pt x="11472" y="159335"/>
                      <a:pt x="17948" y="164372"/>
                    </a:cubicBezTo>
                    <a:cubicBezTo>
                      <a:pt x="26583" y="153939"/>
                      <a:pt x="34977" y="142986"/>
                      <a:pt x="42932" y="131713"/>
                    </a:cubicBezTo>
                    <a:cubicBezTo>
                      <a:pt x="54564" y="115324"/>
                      <a:pt x="65117" y="98615"/>
                      <a:pt x="74351" y="82106"/>
                    </a:cubicBezTo>
                    <a:cubicBezTo>
                      <a:pt x="82906" y="66716"/>
                      <a:pt x="90301" y="51486"/>
                      <a:pt x="96337" y="36896"/>
                    </a:cubicBezTo>
                    <a:cubicBezTo>
                      <a:pt x="100854" y="25943"/>
                      <a:pt x="104532" y="15709"/>
                      <a:pt x="107610" y="5636"/>
                    </a:cubicBezTo>
                    <a:cubicBezTo>
                      <a:pt x="102533" y="3637"/>
                      <a:pt x="97536" y="1799"/>
                      <a:pt x="92499" y="40"/>
                    </a:cubicBezTo>
                    <a:lnTo>
                      <a:pt x="92499" y="40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6"/>
              <p:cNvSpPr/>
              <p:nvPr/>
            </p:nvSpPr>
            <p:spPr>
              <a:xfrm>
                <a:off x="3157648" y="3326954"/>
                <a:ext cx="79088" cy="136740"/>
              </a:xfrm>
              <a:custGeom>
                <a:avLst/>
                <a:gdLst/>
                <a:ahLst/>
                <a:cxnLst/>
                <a:rect l="l" t="t" r="r" b="b"/>
                <a:pathLst>
                  <a:path w="105450" h="182320" extrusionOk="0">
                    <a:moveTo>
                      <a:pt x="89821" y="0"/>
                    </a:moveTo>
                    <a:cubicBezTo>
                      <a:pt x="89821" y="0"/>
                      <a:pt x="89821" y="0"/>
                      <a:pt x="89821" y="0"/>
                    </a:cubicBezTo>
                    <a:lnTo>
                      <a:pt x="89821" y="0"/>
                    </a:lnTo>
                    <a:cubicBezTo>
                      <a:pt x="83985" y="18508"/>
                      <a:pt x="76190" y="37735"/>
                      <a:pt x="66716" y="57202"/>
                    </a:cubicBezTo>
                    <a:cubicBezTo>
                      <a:pt x="49608" y="92299"/>
                      <a:pt x="28541" y="125877"/>
                      <a:pt x="8115" y="158376"/>
                    </a:cubicBezTo>
                    <a:lnTo>
                      <a:pt x="0" y="171328"/>
                    </a:lnTo>
                    <a:cubicBezTo>
                      <a:pt x="6036" y="175085"/>
                      <a:pt x="12272" y="178763"/>
                      <a:pt x="18628" y="182320"/>
                    </a:cubicBezTo>
                    <a:cubicBezTo>
                      <a:pt x="29900" y="166371"/>
                      <a:pt x="40694" y="149102"/>
                      <a:pt x="50847" y="130954"/>
                    </a:cubicBezTo>
                    <a:lnTo>
                      <a:pt x="51207" y="130354"/>
                    </a:lnTo>
                    <a:lnTo>
                      <a:pt x="52486" y="128076"/>
                    </a:lnTo>
                    <a:cubicBezTo>
                      <a:pt x="72673" y="91380"/>
                      <a:pt x="89981" y="51846"/>
                      <a:pt x="105451" y="7235"/>
                    </a:cubicBezTo>
                    <a:cubicBezTo>
                      <a:pt x="100254" y="4717"/>
                      <a:pt x="95098" y="2318"/>
                      <a:pt x="89901" y="40"/>
                    </a:cubicBezTo>
                    <a:cubicBezTo>
                      <a:pt x="89901" y="40"/>
                      <a:pt x="89901" y="40"/>
                      <a:pt x="89901" y="40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6"/>
              <p:cNvSpPr/>
              <p:nvPr/>
            </p:nvSpPr>
            <p:spPr>
              <a:xfrm>
                <a:off x="3214520" y="3352587"/>
                <a:ext cx="71563" cy="136860"/>
              </a:xfrm>
              <a:custGeom>
                <a:avLst/>
                <a:gdLst/>
                <a:ahLst/>
                <a:cxnLst/>
                <a:rect l="l" t="t" r="r" b="b"/>
                <a:pathLst>
                  <a:path w="95417" h="182480" extrusionOk="0">
                    <a:moveTo>
                      <a:pt x="82506" y="0"/>
                    </a:moveTo>
                    <a:cubicBezTo>
                      <a:pt x="82506" y="0"/>
                      <a:pt x="82466" y="0"/>
                      <a:pt x="82466" y="40"/>
                    </a:cubicBezTo>
                    <a:cubicBezTo>
                      <a:pt x="76430" y="13312"/>
                      <a:pt x="70154" y="26903"/>
                      <a:pt x="63239" y="41613"/>
                    </a:cubicBezTo>
                    <a:cubicBezTo>
                      <a:pt x="55764" y="57442"/>
                      <a:pt x="48209" y="73232"/>
                      <a:pt x="40613" y="89062"/>
                    </a:cubicBezTo>
                    <a:lnTo>
                      <a:pt x="40294" y="89701"/>
                    </a:lnTo>
                    <a:cubicBezTo>
                      <a:pt x="26902" y="117683"/>
                      <a:pt x="13072" y="146664"/>
                      <a:pt x="0" y="175365"/>
                    </a:cubicBezTo>
                    <a:cubicBezTo>
                      <a:pt x="3398" y="176804"/>
                      <a:pt x="6756" y="178163"/>
                      <a:pt x="10153" y="179442"/>
                    </a:cubicBezTo>
                    <a:cubicBezTo>
                      <a:pt x="12911" y="180482"/>
                      <a:pt x="15670" y="181481"/>
                      <a:pt x="18428" y="182480"/>
                    </a:cubicBezTo>
                    <a:cubicBezTo>
                      <a:pt x="23904" y="168849"/>
                      <a:pt x="30100" y="154219"/>
                      <a:pt x="37376" y="137750"/>
                    </a:cubicBezTo>
                    <a:cubicBezTo>
                      <a:pt x="43732" y="123479"/>
                      <a:pt x="50367" y="109009"/>
                      <a:pt x="56803" y="95058"/>
                    </a:cubicBezTo>
                    <a:lnTo>
                      <a:pt x="57682" y="93139"/>
                    </a:lnTo>
                    <a:lnTo>
                      <a:pt x="58162" y="92060"/>
                    </a:lnTo>
                    <a:cubicBezTo>
                      <a:pt x="70834" y="64478"/>
                      <a:pt x="83945" y="35976"/>
                      <a:pt x="95417" y="7316"/>
                    </a:cubicBezTo>
                    <a:cubicBezTo>
                      <a:pt x="91100" y="4797"/>
                      <a:pt x="86823" y="2399"/>
                      <a:pt x="82546" y="40"/>
                    </a:cubicBezTo>
                    <a:cubicBezTo>
                      <a:pt x="82546" y="40"/>
                      <a:pt x="82546" y="40"/>
                      <a:pt x="82546" y="40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3278798" y="3382268"/>
                <a:ext cx="55373" cy="123279"/>
              </a:xfrm>
              <a:custGeom>
                <a:avLst/>
                <a:gdLst/>
                <a:ahLst/>
                <a:cxnLst/>
                <a:rect l="l" t="t" r="r" b="b"/>
                <a:pathLst>
                  <a:path w="73831" h="164372" extrusionOk="0">
                    <a:moveTo>
                      <a:pt x="62719" y="0"/>
                    </a:moveTo>
                    <a:cubicBezTo>
                      <a:pt x="62719" y="0"/>
                      <a:pt x="62719" y="0"/>
                      <a:pt x="62719" y="0"/>
                    </a:cubicBezTo>
                    <a:lnTo>
                      <a:pt x="62719" y="0"/>
                    </a:lnTo>
                    <a:cubicBezTo>
                      <a:pt x="58602" y="9074"/>
                      <a:pt x="54524" y="18268"/>
                      <a:pt x="50607" y="27342"/>
                    </a:cubicBezTo>
                    <a:cubicBezTo>
                      <a:pt x="31779" y="71113"/>
                      <a:pt x="14750" y="116164"/>
                      <a:pt x="0" y="161294"/>
                    </a:cubicBezTo>
                    <a:cubicBezTo>
                      <a:pt x="6036" y="162533"/>
                      <a:pt x="11832" y="163493"/>
                      <a:pt x="17788" y="164372"/>
                    </a:cubicBezTo>
                    <a:cubicBezTo>
                      <a:pt x="19427" y="156098"/>
                      <a:pt x="21745" y="147343"/>
                      <a:pt x="24864" y="137630"/>
                    </a:cubicBezTo>
                    <a:cubicBezTo>
                      <a:pt x="28741" y="125678"/>
                      <a:pt x="33298" y="113766"/>
                      <a:pt x="37375" y="103213"/>
                    </a:cubicBezTo>
                    <a:lnTo>
                      <a:pt x="38335" y="100734"/>
                    </a:lnTo>
                    <a:lnTo>
                      <a:pt x="39174" y="98535"/>
                    </a:lnTo>
                    <a:cubicBezTo>
                      <a:pt x="40693" y="94538"/>
                      <a:pt x="42212" y="90581"/>
                      <a:pt x="43651" y="86583"/>
                    </a:cubicBezTo>
                    <a:cubicBezTo>
                      <a:pt x="45170" y="82386"/>
                      <a:pt x="46649" y="78189"/>
                      <a:pt x="48168" y="73991"/>
                    </a:cubicBezTo>
                    <a:lnTo>
                      <a:pt x="48888" y="71953"/>
                    </a:lnTo>
                    <a:lnTo>
                      <a:pt x="49847" y="69235"/>
                    </a:lnTo>
                    <a:cubicBezTo>
                      <a:pt x="57762" y="46929"/>
                      <a:pt x="65037" y="26902"/>
                      <a:pt x="73831" y="7395"/>
                    </a:cubicBezTo>
                    <a:cubicBezTo>
                      <a:pt x="70154" y="4837"/>
                      <a:pt x="66476" y="2438"/>
                      <a:pt x="62799" y="40"/>
                    </a:cubicBezTo>
                    <a:cubicBezTo>
                      <a:pt x="62799" y="40"/>
                      <a:pt x="62799" y="40"/>
                      <a:pt x="62759" y="40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6"/>
              <p:cNvSpPr/>
              <p:nvPr/>
            </p:nvSpPr>
            <p:spPr>
              <a:xfrm>
                <a:off x="3127240" y="3250175"/>
                <a:ext cx="489396" cy="351009"/>
              </a:xfrm>
              <a:custGeom>
                <a:avLst/>
                <a:gdLst/>
                <a:ahLst/>
                <a:cxnLst/>
                <a:rect l="l" t="t" r="r" b="b"/>
                <a:pathLst>
                  <a:path w="652528" h="468012" extrusionOk="0">
                    <a:moveTo>
                      <a:pt x="39824" y="40"/>
                    </a:moveTo>
                    <a:cubicBezTo>
                      <a:pt x="39344" y="40"/>
                      <a:pt x="38864" y="160"/>
                      <a:pt x="38465" y="280"/>
                    </a:cubicBezTo>
                    <a:cubicBezTo>
                      <a:pt x="32309" y="2198"/>
                      <a:pt x="26433" y="5836"/>
                      <a:pt x="20956" y="11192"/>
                    </a:cubicBezTo>
                    <a:cubicBezTo>
                      <a:pt x="15920" y="16189"/>
                      <a:pt x="11643" y="22225"/>
                      <a:pt x="7885" y="29700"/>
                    </a:cubicBezTo>
                    <a:cubicBezTo>
                      <a:pt x="4567" y="36336"/>
                      <a:pt x="2209" y="43571"/>
                      <a:pt x="889" y="51246"/>
                    </a:cubicBezTo>
                    <a:cubicBezTo>
                      <a:pt x="-430" y="58921"/>
                      <a:pt x="-270" y="66436"/>
                      <a:pt x="1290" y="72872"/>
                    </a:cubicBezTo>
                    <a:cubicBezTo>
                      <a:pt x="1529" y="73791"/>
                      <a:pt x="1889" y="74391"/>
                      <a:pt x="2488" y="74831"/>
                    </a:cubicBezTo>
                    <a:lnTo>
                      <a:pt x="2849" y="75070"/>
                    </a:lnTo>
                    <a:cubicBezTo>
                      <a:pt x="3048" y="75190"/>
                      <a:pt x="3248" y="75310"/>
                      <a:pt x="3488" y="75430"/>
                    </a:cubicBezTo>
                    <a:lnTo>
                      <a:pt x="69844" y="107169"/>
                    </a:lnTo>
                    <a:lnTo>
                      <a:pt x="136201" y="138949"/>
                    </a:lnTo>
                    <a:lnTo>
                      <a:pt x="267675" y="201868"/>
                    </a:lnTo>
                    <a:lnTo>
                      <a:pt x="321839" y="227810"/>
                    </a:lnTo>
                    <a:lnTo>
                      <a:pt x="349981" y="241282"/>
                    </a:lnTo>
                    <a:lnTo>
                      <a:pt x="357416" y="252434"/>
                    </a:lnTo>
                    <a:cubicBezTo>
                      <a:pt x="380321" y="286892"/>
                      <a:pt x="404025" y="322508"/>
                      <a:pt x="433686" y="352408"/>
                    </a:cubicBezTo>
                    <a:cubicBezTo>
                      <a:pt x="441081" y="359844"/>
                      <a:pt x="449595" y="367559"/>
                      <a:pt x="459748" y="375993"/>
                    </a:cubicBezTo>
                    <a:cubicBezTo>
                      <a:pt x="468343" y="383108"/>
                      <a:pt x="477457" y="390144"/>
                      <a:pt x="486891" y="396939"/>
                    </a:cubicBezTo>
                    <a:cubicBezTo>
                      <a:pt x="505159" y="410091"/>
                      <a:pt x="524746" y="422163"/>
                      <a:pt x="545052" y="432876"/>
                    </a:cubicBezTo>
                    <a:cubicBezTo>
                      <a:pt x="571875" y="446986"/>
                      <a:pt x="600176" y="458779"/>
                      <a:pt x="629157" y="467853"/>
                    </a:cubicBezTo>
                    <a:cubicBezTo>
                      <a:pt x="629477" y="467933"/>
                      <a:pt x="629797" y="468013"/>
                      <a:pt x="630117" y="468013"/>
                    </a:cubicBezTo>
                    <a:cubicBezTo>
                      <a:pt x="630956" y="468013"/>
                      <a:pt x="631756" y="467693"/>
                      <a:pt x="632315" y="467093"/>
                    </a:cubicBezTo>
                    <a:cubicBezTo>
                      <a:pt x="633235" y="467093"/>
                      <a:pt x="634154" y="466614"/>
                      <a:pt x="634714" y="465854"/>
                    </a:cubicBezTo>
                    <a:cubicBezTo>
                      <a:pt x="644987" y="452143"/>
                      <a:pt x="650903" y="434115"/>
                      <a:pt x="652262" y="412250"/>
                    </a:cubicBezTo>
                    <a:cubicBezTo>
                      <a:pt x="652822" y="402975"/>
                      <a:pt x="652502" y="392902"/>
                      <a:pt x="651263" y="382309"/>
                    </a:cubicBezTo>
                    <a:cubicBezTo>
                      <a:pt x="650224" y="373075"/>
                      <a:pt x="648425" y="363521"/>
                      <a:pt x="645907" y="353927"/>
                    </a:cubicBezTo>
                    <a:cubicBezTo>
                      <a:pt x="644787" y="349730"/>
                      <a:pt x="643468" y="345293"/>
                      <a:pt x="641949" y="340816"/>
                    </a:cubicBezTo>
                    <a:cubicBezTo>
                      <a:pt x="641709" y="340097"/>
                      <a:pt x="640949" y="339537"/>
                      <a:pt x="640270" y="339257"/>
                    </a:cubicBezTo>
                    <a:cubicBezTo>
                      <a:pt x="640110" y="339217"/>
                      <a:pt x="639990" y="339177"/>
                      <a:pt x="639831" y="339137"/>
                    </a:cubicBezTo>
                    <a:cubicBezTo>
                      <a:pt x="639590" y="338937"/>
                      <a:pt x="639311" y="338818"/>
                      <a:pt x="638991" y="338698"/>
                    </a:cubicBezTo>
                    <a:cubicBezTo>
                      <a:pt x="613928" y="331542"/>
                      <a:pt x="589424" y="322068"/>
                      <a:pt x="566199" y="310596"/>
                    </a:cubicBezTo>
                    <a:cubicBezTo>
                      <a:pt x="566199" y="310596"/>
                      <a:pt x="566319" y="310676"/>
                      <a:pt x="566319" y="310716"/>
                    </a:cubicBezTo>
                    <a:cubicBezTo>
                      <a:pt x="566319" y="310716"/>
                      <a:pt x="566479" y="310836"/>
                      <a:pt x="566518" y="310876"/>
                    </a:cubicBezTo>
                    <a:cubicBezTo>
                      <a:pt x="548530" y="301842"/>
                      <a:pt x="530702" y="291408"/>
                      <a:pt x="513593" y="279696"/>
                    </a:cubicBezTo>
                    <a:cubicBezTo>
                      <a:pt x="497404" y="268664"/>
                      <a:pt x="481094" y="255952"/>
                      <a:pt x="465105" y="241961"/>
                    </a:cubicBezTo>
                    <a:lnTo>
                      <a:pt x="463506" y="240562"/>
                    </a:lnTo>
                    <a:lnTo>
                      <a:pt x="462787" y="239923"/>
                    </a:lnTo>
                    <a:lnTo>
                      <a:pt x="463027" y="240242"/>
                    </a:lnTo>
                    <a:cubicBezTo>
                      <a:pt x="440361" y="219975"/>
                      <a:pt x="418376" y="197190"/>
                      <a:pt x="395830" y="170528"/>
                    </a:cubicBezTo>
                    <a:cubicBezTo>
                      <a:pt x="395511" y="170128"/>
                      <a:pt x="395111" y="169849"/>
                      <a:pt x="394631" y="169688"/>
                    </a:cubicBezTo>
                    <a:cubicBezTo>
                      <a:pt x="394351" y="169409"/>
                      <a:pt x="393992" y="169169"/>
                      <a:pt x="393512" y="168929"/>
                    </a:cubicBezTo>
                    <a:lnTo>
                      <a:pt x="336429" y="141587"/>
                    </a:lnTo>
                    <a:lnTo>
                      <a:pt x="279507" y="114325"/>
                    </a:lnTo>
                    <a:cubicBezTo>
                      <a:pt x="234177" y="92619"/>
                      <a:pt x="188806" y="70913"/>
                      <a:pt x="143476" y="49207"/>
                    </a:cubicBezTo>
                    <a:lnTo>
                      <a:pt x="97626" y="27262"/>
                    </a:lnTo>
                    <a:lnTo>
                      <a:pt x="74841" y="16349"/>
                    </a:lnTo>
                    <a:lnTo>
                      <a:pt x="49578" y="4237"/>
                    </a:lnTo>
                    <a:lnTo>
                      <a:pt x="41503" y="360"/>
                    </a:lnTo>
                    <a:cubicBezTo>
                      <a:pt x="41263" y="240"/>
                      <a:pt x="41023" y="200"/>
                      <a:pt x="40784" y="200"/>
                    </a:cubicBezTo>
                    <a:cubicBezTo>
                      <a:pt x="40384" y="40"/>
                      <a:pt x="40064" y="0"/>
                      <a:pt x="39744" y="0"/>
                    </a:cubicBezTo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6"/>
              <p:cNvSpPr/>
              <p:nvPr/>
            </p:nvSpPr>
            <p:spPr>
              <a:xfrm>
                <a:off x="3127179" y="3290468"/>
                <a:ext cx="488598" cy="310806"/>
              </a:xfrm>
              <a:custGeom>
                <a:avLst/>
                <a:gdLst/>
                <a:ahLst/>
                <a:cxnLst/>
                <a:rect l="l" t="t" r="r" b="b"/>
                <a:pathLst>
                  <a:path w="651464" h="414408" extrusionOk="0">
                    <a:moveTo>
                      <a:pt x="1331" y="19188"/>
                    </a:moveTo>
                    <a:cubicBezTo>
                      <a:pt x="1570" y="20147"/>
                      <a:pt x="1930" y="20747"/>
                      <a:pt x="2529" y="21186"/>
                    </a:cubicBezTo>
                    <a:cubicBezTo>
                      <a:pt x="2569" y="21186"/>
                      <a:pt x="2810" y="21306"/>
                      <a:pt x="2930" y="21426"/>
                    </a:cubicBezTo>
                    <a:cubicBezTo>
                      <a:pt x="3129" y="21546"/>
                      <a:pt x="3329" y="21666"/>
                      <a:pt x="3569" y="21786"/>
                    </a:cubicBezTo>
                    <a:lnTo>
                      <a:pt x="69925" y="53565"/>
                    </a:lnTo>
                    <a:lnTo>
                      <a:pt x="136282" y="85304"/>
                    </a:lnTo>
                    <a:lnTo>
                      <a:pt x="267756" y="148223"/>
                    </a:lnTo>
                    <a:lnTo>
                      <a:pt x="321960" y="174166"/>
                    </a:lnTo>
                    <a:lnTo>
                      <a:pt x="350102" y="187637"/>
                    </a:lnTo>
                    <a:lnTo>
                      <a:pt x="357497" y="198749"/>
                    </a:lnTo>
                    <a:cubicBezTo>
                      <a:pt x="380402" y="233207"/>
                      <a:pt x="404106" y="268824"/>
                      <a:pt x="433767" y="298764"/>
                    </a:cubicBezTo>
                    <a:cubicBezTo>
                      <a:pt x="441162" y="306199"/>
                      <a:pt x="449676" y="313914"/>
                      <a:pt x="459830" y="322349"/>
                    </a:cubicBezTo>
                    <a:cubicBezTo>
                      <a:pt x="468424" y="329464"/>
                      <a:pt x="477578" y="336499"/>
                      <a:pt x="487012" y="343295"/>
                    </a:cubicBezTo>
                    <a:cubicBezTo>
                      <a:pt x="505240" y="356406"/>
                      <a:pt x="524787" y="368478"/>
                      <a:pt x="545173" y="379231"/>
                    </a:cubicBezTo>
                    <a:cubicBezTo>
                      <a:pt x="571956" y="393342"/>
                      <a:pt x="600257" y="405134"/>
                      <a:pt x="629278" y="414208"/>
                    </a:cubicBezTo>
                    <a:cubicBezTo>
                      <a:pt x="629598" y="414328"/>
                      <a:pt x="629918" y="414408"/>
                      <a:pt x="630278" y="414408"/>
                    </a:cubicBezTo>
                    <a:cubicBezTo>
                      <a:pt x="631117" y="414408"/>
                      <a:pt x="631957" y="414049"/>
                      <a:pt x="632556" y="413489"/>
                    </a:cubicBezTo>
                    <a:cubicBezTo>
                      <a:pt x="633476" y="413489"/>
                      <a:pt x="634395" y="413009"/>
                      <a:pt x="634955" y="412210"/>
                    </a:cubicBezTo>
                    <a:cubicBezTo>
                      <a:pt x="643549" y="400737"/>
                      <a:pt x="649065" y="386307"/>
                      <a:pt x="651464" y="369158"/>
                    </a:cubicBezTo>
                    <a:cubicBezTo>
                      <a:pt x="650345" y="368958"/>
                      <a:pt x="649185" y="368798"/>
                      <a:pt x="648026" y="368598"/>
                    </a:cubicBezTo>
                    <a:cubicBezTo>
                      <a:pt x="629118" y="365400"/>
                      <a:pt x="610451" y="360643"/>
                      <a:pt x="592263" y="354528"/>
                    </a:cubicBezTo>
                    <a:cubicBezTo>
                      <a:pt x="573435" y="348211"/>
                      <a:pt x="555087" y="340497"/>
                      <a:pt x="537379" y="331543"/>
                    </a:cubicBezTo>
                    <a:cubicBezTo>
                      <a:pt x="501722" y="313474"/>
                      <a:pt x="468504" y="290490"/>
                      <a:pt x="439443" y="262948"/>
                    </a:cubicBezTo>
                    <a:cubicBezTo>
                      <a:pt x="411501" y="236445"/>
                      <a:pt x="387437" y="205465"/>
                      <a:pt x="370528" y="170768"/>
                    </a:cubicBezTo>
                    <a:cubicBezTo>
                      <a:pt x="370408" y="170528"/>
                      <a:pt x="370408" y="170248"/>
                      <a:pt x="370528" y="170009"/>
                    </a:cubicBezTo>
                    <a:cubicBezTo>
                      <a:pt x="370328" y="169728"/>
                      <a:pt x="370169" y="169409"/>
                      <a:pt x="369969" y="169129"/>
                    </a:cubicBezTo>
                    <a:cubicBezTo>
                      <a:pt x="354818" y="161894"/>
                      <a:pt x="339629" y="154699"/>
                      <a:pt x="324398" y="147623"/>
                    </a:cubicBezTo>
                    <a:cubicBezTo>
                      <a:pt x="309169" y="140508"/>
                      <a:pt x="293938" y="133472"/>
                      <a:pt x="278669" y="126477"/>
                    </a:cubicBezTo>
                    <a:cubicBezTo>
                      <a:pt x="230940" y="104612"/>
                      <a:pt x="183051" y="83186"/>
                      <a:pt x="135203" y="61600"/>
                    </a:cubicBezTo>
                    <a:cubicBezTo>
                      <a:pt x="90192" y="41333"/>
                      <a:pt x="45222" y="20946"/>
                      <a:pt x="531" y="0"/>
                    </a:cubicBezTo>
                    <a:cubicBezTo>
                      <a:pt x="-389" y="6875"/>
                      <a:pt x="-108" y="13511"/>
                      <a:pt x="1331" y="19308"/>
                    </a:cubicBezTo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6"/>
              <p:cNvSpPr/>
              <p:nvPr/>
            </p:nvSpPr>
            <p:spPr>
              <a:xfrm>
                <a:off x="3159518" y="3264685"/>
                <a:ext cx="172306" cy="86317"/>
              </a:xfrm>
              <a:custGeom>
                <a:avLst/>
                <a:gdLst/>
                <a:ahLst/>
                <a:cxnLst/>
                <a:rect l="l" t="t" r="r" b="b"/>
                <a:pathLst>
                  <a:path w="229741" h="115090" extrusionOk="0">
                    <a:moveTo>
                      <a:pt x="146" y="1679"/>
                    </a:moveTo>
                    <a:cubicBezTo>
                      <a:pt x="-334" y="3038"/>
                      <a:pt x="425" y="4317"/>
                      <a:pt x="1625" y="4917"/>
                    </a:cubicBezTo>
                    <a:cubicBezTo>
                      <a:pt x="12058" y="9953"/>
                      <a:pt x="22331" y="15270"/>
                      <a:pt x="32604" y="20507"/>
                    </a:cubicBezTo>
                    <a:cubicBezTo>
                      <a:pt x="43118" y="25863"/>
                      <a:pt x="53551" y="31259"/>
                      <a:pt x="63984" y="36776"/>
                    </a:cubicBezTo>
                    <a:cubicBezTo>
                      <a:pt x="63864" y="36696"/>
                      <a:pt x="63744" y="36616"/>
                      <a:pt x="63624" y="36576"/>
                    </a:cubicBezTo>
                    <a:cubicBezTo>
                      <a:pt x="63784" y="36656"/>
                      <a:pt x="63944" y="36736"/>
                      <a:pt x="64104" y="36816"/>
                    </a:cubicBezTo>
                    <a:cubicBezTo>
                      <a:pt x="64263" y="36896"/>
                      <a:pt x="64423" y="36976"/>
                      <a:pt x="64583" y="37056"/>
                    </a:cubicBezTo>
                    <a:cubicBezTo>
                      <a:pt x="64423" y="36976"/>
                      <a:pt x="64303" y="36896"/>
                      <a:pt x="64144" y="36816"/>
                    </a:cubicBezTo>
                    <a:cubicBezTo>
                      <a:pt x="66982" y="38335"/>
                      <a:pt x="69860" y="39854"/>
                      <a:pt x="72738" y="41373"/>
                    </a:cubicBezTo>
                    <a:cubicBezTo>
                      <a:pt x="75217" y="42692"/>
                      <a:pt x="77695" y="44011"/>
                      <a:pt x="80173" y="45290"/>
                    </a:cubicBezTo>
                    <a:cubicBezTo>
                      <a:pt x="80053" y="45210"/>
                      <a:pt x="79933" y="45171"/>
                      <a:pt x="79813" y="45091"/>
                    </a:cubicBezTo>
                    <a:cubicBezTo>
                      <a:pt x="80013" y="45210"/>
                      <a:pt x="80253" y="45330"/>
                      <a:pt x="80453" y="45450"/>
                    </a:cubicBezTo>
                    <a:cubicBezTo>
                      <a:pt x="80613" y="45530"/>
                      <a:pt x="80772" y="45610"/>
                      <a:pt x="80933" y="45690"/>
                    </a:cubicBezTo>
                    <a:cubicBezTo>
                      <a:pt x="80853" y="45690"/>
                      <a:pt x="80812" y="45610"/>
                      <a:pt x="80733" y="45610"/>
                    </a:cubicBezTo>
                    <a:cubicBezTo>
                      <a:pt x="86289" y="48568"/>
                      <a:pt x="91925" y="51446"/>
                      <a:pt x="97522" y="54364"/>
                    </a:cubicBezTo>
                    <a:cubicBezTo>
                      <a:pt x="103078" y="57282"/>
                      <a:pt x="108635" y="60240"/>
                      <a:pt x="114231" y="63119"/>
                    </a:cubicBezTo>
                    <a:cubicBezTo>
                      <a:pt x="125503" y="68955"/>
                      <a:pt x="136896" y="74551"/>
                      <a:pt x="148328" y="80108"/>
                    </a:cubicBezTo>
                    <a:cubicBezTo>
                      <a:pt x="159841" y="85664"/>
                      <a:pt x="171393" y="91180"/>
                      <a:pt x="182866" y="96776"/>
                    </a:cubicBezTo>
                    <a:cubicBezTo>
                      <a:pt x="193099" y="101733"/>
                      <a:pt x="203332" y="106650"/>
                      <a:pt x="213646" y="111407"/>
                    </a:cubicBezTo>
                    <a:cubicBezTo>
                      <a:pt x="215204" y="112127"/>
                      <a:pt x="216723" y="112846"/>
                      <a:pt x="218282" y="113526"/>
                    </a:cubicBezTo>
                    <a:cubicBezTo>
                      <a:pt x="218962" y="113845"/>
                      <a:pt x="219642" y="114125"/>
                      <a:pt x="220361" y="114325"/>
                    </a:cubicBezTo>
                    <a:cubicBezTo>
                      <a:pt x="221400" y="114645"/>
                      <a:pt x="222560" y="115045"/>
                      <a:pt x="223679" y="115085"/>
                    </a:cubicBezTo>
                    <a:cubicBezTo>
                      <a:pt x="225677" y="115164"/>
                      <a:pt x="227517" y="114445"/>
                      <a:pt x="228715" y="112806"/>
                    </a:cubicBezTo>
                    <a:cubicBezTo>
                      <a:pt x="230115" y="110847"/>
                      <a:pt x="230115" y="107929"/>
                      <a:pt x="228516" y="106051"/>
                    </a:cubicBezTo>
                    <a:cubicBezTo>
                      <a:pt x="226677" y="103892"/>
                      <a:pt x="223999" y="102692"/>
                      <a:pt x="221520" y="101413"/>
                    </a:cubicBezTo>
                    <a:cubicBezTo>
                      <a:pt x="218962" y="100094"/>
                      <a:pt x="216404" y="98815"/>
                      <a:pt x="213805" y="97536"/>
                    </a:cubicBezTo>
                    <a:cubicBezTo>
                      <a:pt x="208849" y="95058"/>
                      <a:pt x="203852" y="92619"/>
                      <a:pt x="198855" y="90181"/>
                    </a:cubicBezTo>
                    <a:cubicBezTo>
                      <a:pt x="187862" y="84824"/>
                      <a:pt x="176790" y="79668"/>
                      <a:pt x="165797" y="74271"/>
                    </a:cubicBezTo>
                    <a:cubicBezTo>
                      <a:pt x="153965" y="68475"/>
                      <a:pt x="142053" y="62759"/>
                      <a:pt x="130100" y="57202"/>
                    </a:cubicBezTo>
                    <a:cubicBezTo>
                      <a:pt x="118708" y="51966"/>
                      <a:pt x="107196" y="46969"/>
                      <a:pt x="95723" y="41852"/>
                    </a:cubicBezTo>
                    <a:cubicBezTo>
                      <a:pt x="79614" y="34657"/>
                      <a:pt x="63384" y="27742"/>
                      <a:pt x="47354" y="20467"/>
                    </a:cubicBezTo>
                    <a:cubicBezTo>
                      <a:pt x="32644" y="13791"/>
                      <a:pt x="17854" y="7235"/>
                      <a:pt x="3303" y="200"/>
                    </a:cubicBezTo>
                    <a:cubicBezTo>
                      <a:pt x="3024" y="80"/>
                      <a:pt x="2744" y="0"/>
                      <a:pt x="2464" y="0"/>
                    </a:cubicBezTo>
                    <a:cubicBezTo>
                      <a:pt x="1465" y="0"/>
                      <a:pt x="425" y="759"/>
                      <a:pt x="106" y="1679"/>
                    </a:cubicBezTo>
                    <a:moveTo>
                      <a:pt x="80733" y="45610"/>
                    </a:moveTo>
                    <a:cubicBezTo>
                      <a:pt x="80733" y="45610"/>
                      <a:pt x="80533" y="45530"/>
                      <a:pt x="80453" y="45450"/>
                    </a:cubicBezTo>
                    <a:cubicBezTo>
                      <a:pt x="80333" y="45410"/>
                      <a:pt x="80253" y="45330"/>
                      <a:pt x="80133" y="45290"/>
                    </a:cubicBezTo>
                    <a:cubicBezTo>
                      <a:pt x="80333" y="45410"/>
                      <a:pt x="80533" y="45490"/>
                      <a:pt x="80733" y="45610"/>
                    </a:cubicBezTo>
                    <a:moveTo>
                      <a:pt x="64104" y="36856"/>
                    </a:moveTo>
                    <a:cubicBezTo>
                      <a:pt x="64104" y="36856"/>
                      <a:pt x="64064" y="36856"/>
                      <a:pt x="64024" y="36856"/>
                    </a:cubicBezTo>
                    <a:cubicBezTo>
                      <a:pt x="64024" y="36856"/>
                      <a:pt x="63984" y="36856"/>
                      <a:pt x="63944" y="36816"/>
                    </a:cubicBezTo>
                    <a:cubicBezTo>
                      <a:pt x="63984" y="36816"/>
                      <a:pt x="64064" y="36856"/>
                      <a:pt x="64104" y="36896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6"/>
              <p:cNvSpPr/>
              <p:nvPr/>
            </p:nvSpPr>
            <p:spPr>
              <a:xfrm>
                <a:off x="3338641" y="3349768"/>
                <a:ext cx="11807" cy="11782"/>
              </a:xfrm>
              <a:custGeom>
                <a:avLst/>
                <a:gdLst/>
                <a:ahLst/>
                <a:cxnLst/>
                <a:rect l="l" t="t" r="r" b="b"/>
                <a:pathLst>
                  <a:path w="15743" h="15709" extrusionOk="0">
                    <a:moveTo>
                      <a:pt x="2914" y="1759"/>
                    </a:moveTo>
                    <a:cubicBezTo>
                      <a:pt x="1276" y="3078"/>
                      <a:pt x="196" y="5037"/>
                      <a:pt x="36" y="7155"/>
                    </a:cubicBezTo>
                    <a:cubicBezTo>
                      <a:pt x="-164" y="9194"/>
                      <a:pt x="476" y="11272"/>
                      <a:pt x="1755" y="12831"/>
                    </a:cubicBezTo>
                    <a:cubicBezTo>
                      <a:pt x="2954" y="14350"/>
                      <a:pt x="5113" y="15709"/>
                      <a:pt x="7152" y="15709"/>
                    </a:cubicBezTo>
                    <a:cubicBezTo>
                      <a:pt x="9270" y="15709"/>
                      <a:pt x="11149" y="15390"/>
                      <a:pt x="12828" y="13991"/>
                    </a:cubicBezTo>
                    <a:cubicBezTo>
                      <a:pt x="14467" y="12672"/>
                      <a:pt x="15546" y="10713"/>
                      <a:pt x="15706" y="8594"/>
                    </a:cubicBezTo>
                    <a:cubicBezTo>
                      <a:pt x="15906" y="6556"/>
                      <a:pt x="15306" y="4477"/>
                      <a:pt x="13987" y="2878"/>
                    </a:cubicBezTo>
                    <a:cubicBezTo>
                      <a:pt x="12788" y="1359"/>
                      <a:pt x="10629" y="0"/>
                      <a:pt x="8591" y="0"/>
                    </a:cubicBezTo>
                    <a:cubicBezTo>
                      <a:pt x="6472" y="0"/>
                      <a:pt x="4593" y="320"/>
                      <a:pt x="2874" y="1719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6"/>
              <p:cNvSpPr/>
              <p:nvPr/>
            </p:nvSpPr>
            <p:spPr>
              <a:xfrm>
                <a:off x="3089065" y="3759017"/>
                <a:ext cx="20092" cy="15165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0220" extrusionOk="0">
                    <a:moveTo>
                      <a:pt x="26487" y="14088"/>
                    </a:moveTo>
                    <a:cubicBezTo>
                      <a:pt x="24928" y="19204"/>
                      <a:pt x="17812" y="21603"/>
                      <a:pt x="10577" y="19404"/>
                    </a:cubicBezTo>
                    <a:cubicBezTo>
                      <a:pt x="3342" y="17205"/>
                      <a:pt x="-1255" y="11249"/>
                      <a:pt x="304" y="6133"/>
                    </a:cubicBezTo>
                    <a:cubicBezTo>
                      <a:pt x="1863" y="1016"/>
                      <a:pt x="8978" y="-1382"/>
                      <a:pt x="16214" y="816"/>
                    </a:cubicBezTo>
                    <a:cubicBezTo>
                      <a:pt x="23449" y="3015"/>
                      <a:pt x="28046" y="8971"/>
                      <a:pt x="26487" y="14088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6"/>
              <p:cNvSpPr/>
              <p:nvPr/>
            </p:nvSpPr>
            <p:spPr>
              <a:xfrm>
                <a:off x="2682082" y="3670186"/>
                <a:ext cx="20092" cy="15165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0220" extrusionOk="0">
                    <a:moveTo>
                      <a:pt x="26486" y="14088"/>
                    </a:moveTo>
                    <a:cubicBezTo>
                      <a:pt x="24927" y="19204"/>
                      <a:pt x="17812" y="21603"/>
                      <a:pt x="10577" y="19404"/>
                    </a:cubicBezTo>
                    <a:cubicBezTo>
                      <a:pt x="3342" y="17205"/>
                      <a:pt x="-1255" y="11249"/>
                      <a:pt x="304" y="6133"/>
                    </a:cubicBezTo>
                    <a:cubicBezTo>
                      <a:pt x="1863" y="1016"/>
                      <a:pt x="8978" y="-1382"/>
                      <a:pt x="16213" y="816"/>
                    </a:cubicBezTo>
                    <a:cubicBezTo>
                      <a:pt x="23448" y="3015"/>
                      <a:pt x="28045" y="8971"/>
                      <a:pt x="26486" y="14088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6"/>
              <p:cNvSpPr/>
              <p:nvPr/>
            </p:nvSpPr>
            <p:spPr>
              <a:xfrm>
                <a:off x="3089379" y="3678058"/>
                <a:ext cx="22852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30469" h="14377" extrusionOk="0">
                    <a:moveTo>
                      <a:pt x="85" y="3032"/>
                    </a:moveTo>
                    <a:cubicBezTo>
                      <a:pt x="-795" y="6269"/>
                      <a:pt x="5281" y="10746"/>
                      <a:pt x="13636" y="13065"/>
                    </a:cubicBezTo>
                    <a:cubicBezTo>
                      <a:pt x="21990" y="15344"/>
                      <a:pt x="29505" y="14584"/>
                      <a:pt x="30385" y="11346"/>
                    </a:cubicBezTo>
                    <a:cubicBezTo>
                      <a:pt x="31264" y="8109"/>
                      <a:pt x="25188" y="3632"/>
                      <a:pt x="16834" y="1313"/>
                    </a:cubicBezTo>
                    <a:cubicBezTo>
                      <a:pt x="8479" y="-966"/>
                      <a:pt x="964" y="-206"/>
                      <a:pt x="85" y="30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2752130" y="3623584"/>
                <a:ext cx="22852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30469" h="14377" extrusionOk="0">
                    <a:moveTo>
                      <a:pt x="85" y="3032"/>
                    </a:moveTo>
                    <a:cubicBezTo>
                      <a:pt x="-795" y="6270"/>
                      <a:pt x="5281" y="10747"/>
                      <a:pt x="13636" y="13065"/>
                    </a:cubicBezTo>
                    <a:cubicBezTo>
                      <a:pt x="21990" y="15344"/>
                      <a:pt x="29505" y="14584"/>
                      <a:pt x="30385" y="11346"/>
                    </a:cubicBezTo>
                    <a:cubicBezTo>
                      <a:pt x="31264" y="8108"/>
                      <a:pt x="25188" y="3631"/>
                      <a:pt x="16834" y="1313"/>
                    </a:cubicBezTo>
                    <a:cubicBezTo>
                      <a:pt x="8479" y="-966"/>
                      <a:pt x="964" y="-206"/>
                      <a:pt x="85" y="30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0" name="Google Shape;340;p26"/>
            <p:cNvSpPr/>
            <p:nvPr/>
          </p:nvSpPr>
          <p:spPr>
            <a:xfrm>
              <a:off x="6025079" y="919711"/>
              <a:ext cx="355337" cy="489684"/>
            </a:xfrm>
            <a:custGeom>
              <a:avLst/>
              <a:gdLst/>
              <a:ahLst/>
              <a:cxnLst/>
              <a:rect l="l" t="t" r="r" b="b"/>
              <a:pathLst>
                <a:path w="139348" h="192033" extrusionOk="0">
                  <a:moveTo>
                    <a:pt x="139309" y="96816"/>
                  </a:moveTo>
                  <a:cubicBezTo>
                    <a:pt x="139309" y="92739"/>
                    <a:pt x="113725" y="89341"/>
                    <a:pt x="80387" y="88742"/>
                  </a:cubicBezTo>
                  <a:cubicBezTo>
                    <a:pt x="79948" y="39134"/>
                    <a:pt x="75071" y="0"/>
                    <a:pt x="69155" y="0"/>
                  </a:cubicBezTo>
                  <a:cubicBezTo>
                    <a:pt x="63239" y="0"/>
                    <a:pt x="58362" y="39134"/>
                    <a:pt x="57922" y="88742"/>
                  </a:cubicBezTo>
                  <a:cubicBezTo>
                    <a:pt x="25064" y="89381"/>
                    <a:pt x="0" y="92739"/>
                    <a:pt x="0" y="96777"/>
                  </a:cubicBezTo>
                  <a:cubicBezTo>
                    <a:pt x="0" y="100814"/>
                    <a:pt x="25064" y="104172"/>
                    <a:pt x="57962" y="104811"/>
                  </a:cubicBezTo>
                  <a:cubicBezTo>
                    <a:pt x="58482" y="153659"/>
                    <a:pt x="63319" y="192034"/>
                    <a:pt x="69195" y="192034"/>
                  </a:cubicBezTo>
                  <a:cubicBezTo>
                    <a:pt x="75071" y="192034"/>
                    <a:pt x="79908" y="153699"/>
                    <a:pt x="80427" y="104851"/>
                  </a:cubicBezTo>
                  <a:cubicBezTo>
                    <a:pt x="113765" y="104252"/>
                    <a:pt x="139349" y="100854"/>
                    <a:pt x="139349" y="967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5947750" y="308041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6637476" y="845205"/>
              <a:ext cx="173285" cy="238726"/>
            </a:xfrm>
            <a:custGeom>
              <a:avLst/>
              <a:gdLst/>
              <a:ahLst/>
              <a:cxnLst/>
              <a:rect l="l" t="t" r="r" b="b"/>
              <a:pathLst>
                <a:path w="67955" h="93618" extrusionOk="0">
                  <a:moveTo>
                    <a:pt x="67955" y="47169"/>
                  </a:moveTo>
                  <a:cubicBezTo>
                    <a:pt x="67955" y="45170"/>
                    <a:pt x="55484" y="43531"/>
                    <a:pt x="39214" y="43251"/>
                  </a:cubicBezTo>
                  <a:cubicBezTo>
                    <a:pt x="39014" y="19067"/>
                    <a:pt x="36616" y="0"/>
                    <a:pt x="33738" y="0"/>
                  </a:cubicBezTo>
                  <a:cubicBezTo>
                    <a:pt x="30860" y="0"/>
                    <a:pt x="28461" y="19107"/>
                    <a:pt x="28261" y="43251"/>
                  </a:cubicBezTo>
                  <a:cubicBezTo>
                    <a:pt x="12232" y="43571"/>
                    <a:pt x="0" y="45210"/>
                    <a:pt x="0" y="47169"/>
                  </a:cubicBezTo>
                  <a:cubicBezTo>
                    <a:pt x="0" y="49128"/>
                    <a:pt x="12232" y="50766"/>
                    <a:pt x="28261" y="51086"/>
                  </a:cubicBezTo>
                  <a:cubicBezTo>
                    <a:pt x="28501" y="74911"/>
                    <a:pt x="30860" y="93619"/>
                    <a:pt x="33738" y="93619"/>
                  </a:cubicBezTo>
                  <a:cubicBezTo>
                    <a:pt x="36616" y="93619"/>
                    <a:pt x="38934" y="74911"/>
                    <a:pt x="39214" y="51086"/>
                  </a:cubicBezTo>
                  <a:cubicBezTo>
                    <a:pt x="55484" y="50807"/>
                    <a:pt x="67955" y="49128"/>
                    <a:pt x="67955" y="47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5645543" y="1170379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743" y="1662184"/>
            <a:ext cx="1684414" cy="2118894"/>
          </a:xfrm>
          <a:prstGeom prst="rect">
            <a:avLst/>
          </a:prstGeom>
          <a:effectLst>
            <a:reflection blurRad="12700" stA="16000" endPos="21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977" y="1684605"/>
            <a:ext cx="1779954" cy="2096473"/>
          </a:xfrm>
          <a:prstGeom prst="rect">
            <a:avLst/>
          </a:prstGeom>
          <a:effectLst>
            <a:reflection blurRad="12700" stA="20000" endPos="21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134" y="1774036"/>
            <a:ext cx="1539514" cy="2007042"/>
          </a:xfrm>
          <a:prstGeom prst="rect">
            <a:avLst/>
          </a:prstGeom>
          <a:effectLst>
            <a:reflection blurRad="12700" stA="16000" endPos="21000" dir="5400000" sy="-100000" algn="bl" rotWithShape="0"/>
          </a:effectLst>
        </p:spPr>
      </p:pic>
      <p:grpSp>
        <p:nvGrpSpPr>
          <p:cNvPr id="847" name="Google Shape;847;p33"/>
          <p:cNvGrpSpPr/>
          <p:nvPr/>
        </p:nvGrpSpPr>
        <p:grpSpPr>
          <a:xfrm flipH="1">
            <a:off x="-1148856" y="2425669"/>
            <a:ext cx="864043" cy="956036"/>
            <a:chOff x="6842045" y="3012593"/>
            <a:chExt cx="1124721" cy="1244468"/>
          </a:xfrm>
        </p:grpSpPr>
        <p:sp>
          <p:nvSpPr>
            <p:cNvPr id="848" name="Google Shape;848;p33"/>
            <p:cNvSpPr/>
            <p:nvPr/>
          </p:nvSpPr>
          <p:spPr>
            <a:xfrm>
              <a:off x="6842045" y="3012593"/>
              <a:ext cx="1124721" cy="1244468"/>
            </a:xfrm>
            <a:custGeom>
              <a:avLst/>
              <a:gdLst/>
              <a:ahLst/>
              <a:cxnLst/>
              <a:rect l="l" t="t" r="r" b="b"/>
              <a:pathLst>
                <a:path w="1499628" h="1659291" extrusionOk="0">
                  <a:moveTo>
                    <a:pt x="1443659" y="220399"/>
                  </a:moveTo>
                  <a:cubicBezTo>
                    <a:pt x="1359913" y="75214"/>
                    <a:pt x="1195222" y="-16446"/>
                    <a:pt x="1026893" y="2462"/>
                  </a:cubicBezTo>
                  <a:cubicBezTo>
                    <a:pt x="890702" y="19251"/>
                    <a:pt x="864879" y="74855"/>
                    <a:pt x="754711" y="74855"/>
                  </a:cubicBezTo>
                  <a:cubicBezTo>
                    <a:pt x="753032" y="74855"/>
                    <a:pt x="751433" y="75094"/>
                    <a:pt x="749834" y="75574"/>
                  </a:cubicBezTo>
                  <a:cubicBezTo>
                    <a:pt x="748276" y="75094"/>
                    <a:pt x="746636" y="74855"/>
                    <a:pt x="744958" y="74855"/>
                  </a:cubicBezTo>
                  <a:cubicBezTo>
                    <a:pt x="634790" y="74855"/>
                    <a:pt x="608967" y="19291"/>
                    <a:pt x="472776" y="2462"/>
                  </a:cubicBezTo>
                  <a:cubicBezTo>
                    <a:pt x="304487" y="-16446"/>
                    <a:pt x="139794" y="75214"/>
                    <a:pt x="56009" y="220399"/>
                  </a:cubicBezTo>
                  <a:cubicBezTo>
                    <a:pt x="16835" y="288315"/>
                    <a:pt x="-4152" y="370380"/>
                    <a:pt x="686" y="450408"/>
                  </a:cubicBezTo>
                  <a:cubicBezTo>
                    <a:pt x="6162" y="541228"/>
                    <a:pt x="50093" y="617778"/>
                    <a:pt x="87669" y="698445"/>
                  </a:cubicBezTo>
                  <a:cubicBezTo>
                    <a:pt x="119767" y="767400"/>
                    <a:pt x="154465" y="840352"/>
                    <a:pt x="163339" y="916742"/>
                  </a:cubicBezTo>
                  <a:cubicBezTo>
                    <a:pt x="179209" y="1053492"/>
                    <a:pt x="201074" y="1565636"/>
                    <a:pt x="355892" y="1650981"/>
                  </a:cubicBezTo>
                  <a:cubicBezTo>
                    <a:pt x="502796" y="1731967"/>
                    <a:pt x="556201" y="1194400"/>
                    <a:pt x="749834" y="1194400"/>
                  </a:cubicBezTo>
                  <a:cubicBezTo>
                    <a:pt x="943467" y="1194400"/>
                    <a:pt x="996872" y="1731967"/>
                    <a:pt x="1143776" y="1650981"/>
                  </a:cubicBezTo>
                  <a:cubicBezTo>
                    <a:pt x="1298594" y="1565636"/>
                    <a:pt x="1320460" y="1053492"/>
                    <a:pt x="1336329" y="916742"/>
                  </a:cubicBezTo>
                  <a:cubicBezTo>
                    <a:pt x="1345203" y="840352"/>
                    <a:pt x="1379940" y="767400"/>
                    <a:pt x="1411999" y="698445"/>
                  </a:cubicBezTo>
                  <a:cubicBezTo>
                    <a:pt x="1449575" y="617738"/>
                    <a:pt x="1493506" y="541189"/>
                    <a:pt x="1498942" y="450408"/>
                  </a:cubicBezTo>
                  <a:cubicBezTo>
                    <a:pt x="1503780" y="370340"/>
                    <a:pt x="1482794" y="288315"/>
                    <a:pt x="1443619" y="22039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7064324" y="3100962"/>
              <a:ext cx="680253" cy="92930"/>
            </a:xfrm>
            <a:custGeom>
              <a:avLst/>
              <a:gdLst/>
              <a:ahLst/>
              <a:cxnLst/>
              <a:rect l="l" t="t" r="r" b="b"/>
              <a:pathLst>
                <a:path w="907004" h="123907" extrusionOk="0">
                  <a:moveTo>
                    <a:pt x="907004" y="123159"/>
                  </a:moveTo>
                  <a:cubicBezTo>
                    <a:pt x="656968" y="104251"/>
                    <a:pt x="632265" y="879"/>
                    <a:pt x="453622" y="0"/>
                  </a:cubicBezTo>
                  <a:lnTo>
                    <a:pt x="453622" y="0"/>
                  </a:lnTo>
                  <a:cubicBezTo>
                    <a:pt x="453622" y="0"/>
                    <a:pt x="453542" y="0"/>
                    <a:pt x="453502" y="0"/>
                  </a:cubicBezTo>
                  <a:cubicBezTo>
                    <a:pt x="453462" y="0"/>
                    <a:pt x="453422" y="0"/>
                    <a:pt x="453382" y="0"/>
                  </a:cubicBezTo>
                  <a:lnTo>
                    <a:pt x="453382" y="0"/>
                  </a:lnTo>
                  <a:cubicBezTo>
                    <a:pt x="274780" y="879"/>
                    <a:pt x="250075" y="104291"/>
                    <a:pt x="0" y="123159"/>
                  </a:cubicBezTo>
                  <a:cubicBezTo>
                    <a:pt x="207223" y="133792"/>
                    <a:pt x="298964" y="27702"/>
                    <a:pt x="453502" y="25823"/>
                  </a:cubicBezTo>
                  <a:cubicBezTo>
                    <a:pt x="608041" y="27702"/>
                    <a:pt x="699780" y="133792"/>
                    <a:pt x="907004" y="123159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6882554" y="3483481"/>
              <a:ext cx="118556" cy="508856"/>
            </a:xfrm>
            <a:custGeom>
              <a:avLst/>
              <a:gdLst/>
              <a:ahLst/>
              <a:cxnLst/>
              <a:rect l="l" t="t" r="r" b="b"/>
              <a:pathLst>
                <a:path w="158075" h="678474" extrusionOk="0">
                  <a:moveTo>
                    <a:pt x="0" y="0"/>
                  </a:moveTo>
                  <a:cubicBezTo>
                    <a:pt x="0" y="0"/>
                    <a:pt x="128516" y="134112"/>
                    <a:pt x="152340" y="274060"/>
                  </a:cubicBezTo>
                  <a:cubicBezTo>
                    <a:pt x="176165" y="414009"/>
                    <a:pt x="115565" y="475408"/>
                    <a:pt x="154059" y="678475"/>
                  </a:cubicBezTo>
                  <a:cubicBezTo>
                    <a:pt x="125917" y="535009"/>
                    <a:pt x="116124" y="331143"/>
                    <a:pt x="105690" y="263147"/>
                  </a:cubicBezTo>
                  <a:cubicBezTo>
                    <a:pt x="95258" y="1951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7807943" y="3483481"/>
              <a:ext cx="118555" cy="508856"/>
            </a:xfrm>
            <a:custGeom>
              <a:avLst/>
              <a:gdLst/>
              <a:ahLst/>
              <a:cxnLst/>
              <a:rect l="l" t="t" r="r" b="b"/>
              <a:pathLst>
                <a:path w="158074" h="678474" extrusionOk="0">
                  <a:moveTo>
                    <a:pt x="158074" y="0"/>
                  </a:moveTo>
                  <a:cubicBezTo>
                    <a:pt x="158074" y="0"/>
                    <a:pt x="29559" y="134112"/>
                    <a:pt x="5735" y="274060"/>
                  </a:cubicBezTo>
                  <a:cubicBezTo>
                    <a:pt x="-18089" y="414009"/>
                    <a:pt x="42511" y="475408"/>
                    <a:pt x="4016" y="678475"/>
                  </a:cubicBezTo>
                  <a:cubicBezTo>
                    <a:pt x="32157" y="535009"/>
                    <a:pt x="41951" y="331143"/>
                    <a:pt x="52384" y="263147"/>
                  </a:cubicBezTo>
                  <a:cubicBezTo>
                    <a:pt x="62818" y="195152"/>
                    <a:pt x="158074" y="0"/>
                    <a:pt x="158074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7266332" y="3874334"/>
              <a:ext cx="274650" cy="34076"/>
            </a:xfrm>
            <a:custGeom>
              <a:avLst/>
              <a:gdLst/>
              <a:ahLst/>
              <a:cxnLst/>
              <a:rect l="l" t="t" r="r" b="b"/>
              <a:pathLst>
                <a:path w="366200" h="45435" extrusionOk="0">
                  <a:moveTo>
                    <a:pt x="0" y="0"/>
                  </a:moveTo>
                  <a:cubicBezTo>
                    <a:pt x="122440" y="60400"/>
                    <a:pt x="244520" y="60760"/>
                    <a:pt x="366200" y="0"/>
                  </a:cubicBezTo>
                  <a:cubicBezTo>
                    <a:pt x="244120" y="18668"/>
                    <a:pt x="122040" y="18668"/>
                    <a:pt x="0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33"/>
          <p:cNvGrpSpPr/>
          <p:nvPr/>
        </p:nvGrpSpPr>
        <p:grpSpPr>
          <a:xfrm>
            <a:off x="-1253005" y="1064302"/>
            <a:ext cx="642243" cy="1115152"/>
            <a:chOff x="2260298" y="2458276"/>
            <a:chExt cx="1550347" cy="2355256"/>
          </a:xfrm>
        </p:grpSpPr>
        <p:grpSp>
          <p:nvGrpSpPr>
            <p:cNvPr id="860" name="Google Shape;860;p33"/>
            <p:cNvGrpSpPr/>
            <p:nvPr/>
          </p:nvGrpSpPr>
          <p:grpSpPr>
            <a:xfrm>
              <a:off x="3129206" y="2458276"/>
              <a:ext cx="544629" cy="669220"/>
              <a:chOff x="3129206" y="2458276"/>
              <a:chExt cx="544629" cy="669220"/>
            </a:xfrm>
          </p:grpSpPr>
          <p:grpSp>
            <p:nvGrpSpPr>
              <p:cNvPr id="861" name="Google Shape;861;p33"/>
              <p:cNvGrpSpPr/>
              <p:nvPr/>
            </p:nvGrpSpPr>
            <p:grpSpPr>
              <a:xfrm>
                <a:off x="3129206" y="2794440"/>
                <a:ext cx="414218" cy="333056"/>
                <a:chOff x="3129206" y="2794440"/>
                <a:chExt cx="414218" cy="333056"/>
              </a:xfrm>
            </p:grpSpPr>
            <p:sp>
              <p:nvSpPr>
                <p:cNvPr id="862" name="Google Shape;862;p33"/>
                <p:cNvSpPr/>
                <p:nvPr/>
              </p:nvSpPr>
              <p:spPr>
                <a:xfrm>
                  <a:off x="3129206" y="2794440"/>
                  <a:ext cx="414218" cy="3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18" h="333056" extrusionOk="0">
                      <a:moveTo>
                        <a:pt x="335889" y="333056"/>
                      </a:moveTo>
                      <a:cubicBezTo>
                        <a:pt x="224545" y="291015"/>
                        <a:pt x="112582" y="250744"/>
                        <a:pt x="0" y="212287"/>
                      </a:cubicBezTo>
                      <a:cubicBezTo>
                        <a:pt x="24428" y="141525"/>
                        <a:pt x="48857" y="70762"/>
                        <a:pt x="73285" y="0"/>
                      </a:cubicBezTo>
                      <a:cubicBezTo>
                        <a:pt x="187549" y="39076"/>
                        <a:pt x="301238" y="79923"/>
                        <a:pt x="414218" y="122584"/>
                      </a:cubicBezTo>
                      <a:cubicBezTo>
                        <a:pt x="388108" y="192727"/>
                        <a:pt x="361999" y="262913"/>
                        <a:pt x="335889" y="3330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33"/>
                <p:cNvSpPr/>
                <p:nvPr/>
              </p:nvSpPr>
              <p:spPr>
                <a:xfrm>
                  <a:off x="3329765" y="2866176"/>
                  <a:ext cx="177990" cy="24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90" h="248132" extrusionOk="0">
                      <a:moveTo>
                        <a:pt x="100191" y="248133"/>
                      </a:moveTo>
                      <a:cubicBezTo>
                        <a:pt x="66868" y="235653"/>
                        <a:pt x="33456" y="223350"/>
                        <a:pt x="0" y="211225"/>
                      </a:cubicBezTo>
                      <a:cubicBezTo>
                        <a:pt x="25446" y="140816"/>
                        <a:pt x="50892" y="70408"/>
                        <a:pt x="76294" y="0"/>
                      </a:cubicBezTo>
                      <a:cubicBezTo>
                        <a:pt x="110237" y="12347"/>
                        <a:pt x="144136" y="24826"/>
                        <a:pt x="177990" y="37483"/>
                      </a:cubicBezTo>
                      <a:cubicBezTo>
                        <a:pt x="152057" y="107714"/>
                        <a:pt x="126124" y="177901"/>
                        <a:pt x="100191" y="248133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4" name="Google Shape;864;p33"/>
              <p:cNvGrpSpPr/>
              <p:nvPr/>
            </p:nvGrpSpPr>
            <p:grpSpPr>
              <a:xfrm>
                <a:off x="3150846" y="2458276"/>
                <a:ext cx="522989" cy="482821"/>
                <a:chOff x="3150846" y="2458276"/>
                <a:chExt cx="522989" cy="482821"/>
              </a:xfrm>
            </p:grpSpPr>
            <p:sp>
              <p:nvSpPr>
                <p:cNvPr id="865" name="Google Shape;865;p33"/>
                <p:cNvSpPr/>
                <p:nvPr/>
              </p:nvSpPr>
              <p:spPr>
                <a:xfrm>
                  <a:off x="3197446" y="2458276"/>
                  <a:ext cx="476389" cy="391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389" h="391879" extrusionOk="0">
                      <a:moveTo>
                        <a:pt x="426255" y="342271"/>
                      </a:moveTo>
                      <a:cubicBezTo>
                        <a:pt x="420060" y="358822"/>
                        <a:pt x="413864" y="375373"/>
                        <a:pt x="407669" y="391880"/>
                      </a:cubicBezTo>
                      <a:cubicBezTo>
                        <a:pt x="272694" y="340456"/>
                        <a:pt x="136789" y="291600"/>
                        <a:pt x="0" y="245310"/>
                      </a:cubicBezTo>
                      <a:cubicBezTo>
                        <a:pt x="5709" y="228582"/>
                        <a:pt x="11462" y="211898"/>
                        <a:pt x="17171" y="195170"/>
                      </a:cubicBezTo>
                      <a:cubicBezTo>
                        <a:pt x="21729" y="196719"/>
                        <a:pt x="26287" y="198268"/>
                        <a:pt x="30845" y="199817"/>
                      </a:cubicBezTo>
                      <a:cubicBezTo>
                        <a:pt x="49476" y="145694"/>
                        <a:pt x="68063" y="91527"/>
                        <a:pt x="86694" y="37404"/>
                      </a:cubicBezTo>
                      <a:cubicBezTo>
                        <a:pt x="96651" y="8418"/>
                        <a:pt x="128735" y="-7071"/>
                        <a:pt x="158297" y="3152"/>
                      </a:cubicBezTo>
                      <a:cubicBezTo>
                        <a:pt x="252425" y="35634"/>
                        <a:pt x="346155" y="69356"/>
                        <a:pt x="439443" y="104228"/>
                      </a:cubicBezTo>
                      <a:cubicBezTo>
                        <a:pt x="468739" y="115159"/>
                        <a:pt x="483653" y="147553"/>
                        <a:pt x="472899" y="176274"/>
                      </a:cubicBezTo>
                      <a:cubicBezTo>
                        <a:pt x="452852" y="229910"/>
                        <a:pt x="432805" y="283546"/>
                        <a:pt x="412758" y="337137"/>
                      </a:cubicBezTo>
                      <a:cubicBezTo>
                        <a:pt x="417272" y="338863"/>
                        <a:pt x="421741" y="340545"/>
                        <a:pt x="426255" y="342271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33"/>
                <p:cNvSpPr/>
                <p:nvPr/>
              </p:nvSpPr>
              <p:spPr>
                <a:xfrm>
                  <a:off x="3244797" y="2557194"/>
                  <a:ext cx="410701" cy="236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01" h="236184" extrusionOk="0">
                      <a:moveTo>
                        <a:pt x="356201" y="234856"/>
                      </a:moveTo>
                      <a:cubicBezTo>
                        <a:pt x="355670" y="235299"/>
                        <a:pt x="355095" y="235742"/>
                        <a:pt x="354564" y="236184"/>
                      </a:cubicBezTo>
                      <a:cubicBezTo>
                        <a:pt x="237069" y="191709"/>
                        <a:pt x="118867" y="149181"/>
                        <a:pt x="0" y="108555"/>
                      </a:cubicBezTo>
                      <a:cubicBezTo>
                        <a:pt x="28013" y="117229"/>
                        <a:pt x="261099" y="193877"/>
                        <a:pt x="334561" y="0"/>
                      </a:cubicBezTo>
                      <a:cubicBezTo>
                        <a:pt x="348413" y="5133"/>
                        <a:pt x="362308" y="10267"/>
                        <a:pt x="376160" y="15400"/>
                      </a:cubicBezTo>
                      <a:cubicBezTo>
                        <a:pt x="403509" y="25579"/>
                        <a:pt x="417493" y="55804"/>
                        <a:pt x="407447" y="82667"/>
                      </a:cubicBezTo>
                      <a:cubicBezTo>
                        <a:pt x="388772" y="132806"/>
                        <a:pt x="370097" y="182902"/>
                        <a:pt x="351422" y="233042"/>
                      </a:cubicBezTo>
                      <a:cubicBezTo>
                        <a:pt x="353015" y="233662"/>
                        <a:pt x="354608" y="234237"/>
                        <a:pt x="356245" y="234856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33"/>
                <p:cNvSpPr/>
                <p:nvPr/>
              </p:nvSpPr>
              <p:spPr>
                <a:xfrm>
                  <a:off x="3150846" y="2678848"/>
                  <a:ext cx="483343" cy="262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343" h="262249" extrusionOk="0">
                      <a:moveTo>
                        <a:pt x="439797" y="262250"/>
                      </a:moveTo>
                      <a:cubicBezTo>
                        <a:pt x="294290" y="206534"/>
                        <a:pt x="147632" y="153827"/>
                        <a:pt x="0" y="104086"/>
                      </a:cubicBezTo>
                      <a:cubicBezTo>
                        <a:pt x="7744" y="69390"/>
                        <a:pt x="15445" y="34695"/>
                        <a:pt x="23101" y="0"/>
                      </a:cubicBezTo>
                      <a:cubicBezTo>
                        <a:pt x="177680" y="51866"/>
                        <a:pt x="331109" y="107006"/>
                        <a:pt x="483343" y="165377"/>
                      </a:cubicBezTo>
                      <a:cubicBezTo>
                        <a:pt x="468828" y="197639"/>
                        <a:pt x="454313" y="229944"/>
                        <a:pt x="439797" y="2622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8" name="Google Shape;868;p33"/>
            <p:cNvGrpSpPr/>
            <p:nvPr/>
          </p:nvGrpSpPr>
          <p:grpSpPr>
            <a:xfrm>
              <a:off x="2260298" y="2901956"/>
              <a:ext cx="1550347" cy="1911576"/>
              <a:chOff x="2260298" y="2901956"/>
              <a:chExt cx="1550347" cy="1911576"/>
            </a:xfrm>
          </p:grpSpPr>
          <p:grpSp>
            <p:nvGrpSpPr>
              <p:cNvPr id="869" name="Google Shape;869;p33"/>
              <p:cNvGrpSpPr/>
              <p:nvPr/>
            </p:nvGrpSpPr>
            <p:grpSpPr>
              <a:xfrm>
                <a:off x="2260298" y="2902059"/>
                <a:ext cx="1550275" cy="1911448"/>
                <a:chOff x="2260298" y="2902059"/>
                <a:chExt cx="1550275" cy="1911448"/>
              </a:xfrm>
            </p:grpSpPr>
            <p:sp>
              <p:nvSpPr>
                <p:cNvPr id="870" name="Google Shape;870;p33"/>
                <p:cNvSpPr/>
                <p:nvPr/>
              </p:nvSpPr>
              <p:spPr>
                <a:xfrm>
                  <a:off x="2326348" y="3187947"/>
                  <a:ext cx="1334703" cy="1551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703" h="1551371" extrusionOk="0">
                      <a:moveTo>
                        <a:pt x="1334659" y="336243"/>
                      </a:moveTo>
                      <a:cubicBezTo>
                        <a:pt x="1303548" y="414484"/>
                        <a:pt x="1272482" y="492548"/>
                        <a:pt x="1241504" y="570789"/>
                      </a:cubicBezTo>
                      <a:cubicBezTo>
                        <a:pt x="1169547" y="751921"/>
                        <a:pt x="1097590" y="932965"/>
                        <a:pt x="1025500" y="1113964"/>
                      </a:cubicBezTo>
                      <a:cubicBezTo>
                        <a:pt x="967571" y="1259825"/>
                        <a:pt x="909643" y="1405642"/>
                        <a:pt x="851714" y="1551371"/>
                      </a:cubicBezTo>
                      <a:cubicBezTo>
                        <a:pt x="633099" y="1461491"/>
                        <a:pt x="411474" y="1379355"/>
                        <a:pt x="187106" y="1305142"/>
                      </a:cubicBezTo>
                      <a:cubicBezTo>
                        <a:pt x="124885" y="1284475"/>
                        <a:pt x="62575" y="1264561"/>
                        <a:pt x="0" y="1245177"/>
                      </a:cubicBezTo>
                      <a:cubicBezTo>
                        <a:pt x="47927" y="1095775"/>
                        <a:pt x="95943" y="946418"/>
                        <a:pt x="143870" y="797016"/>
                      </a:cubicBezTo>
                      <a:cubicBezTo>
                        <a:pt x="203436" y="611459"/>
                        <a:pt x="262958" y="426034"/>
                        <a:pt x="322435" y="240477"/>
                      </a:cubicBezTo>
                      <a:cubicBezTo>
                        <a:pt x="348191" y="160377"/>
                        <a:pt x="373991" y="80144"/>
                        <a:pt x="399659" y="0"/>
                      </a:cubicBezTo>
                      <a:cubicBezTo>
                        <a:pt x="651509" y="77976"/>
                        <a:pt x="900349" y="164891"/>
                        <a:pt x="1145960" y="260657"/>
                      </a:cubicBezTo>
                      <a:cubicBezTo>
                        <a:pt x="1209066" y="285262"/>
                        <a:pt x="1272039" y="310487"/>
                        <a:pt x="1334703" y="3361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33"/>
                <p:cNvSpPr/>
                <p:nvPr/>
              </p:nvSpPr>
              <p:spPr>
                <a:xfrm>
                  <a:off x="2586304" y="2902059"/>
                  <a:ext cx="1224269" cy="857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269" h="857631" extrusionOk="0">
                      <a:moveTo>
                        <a:pt x="1206890" y="572080"/>
                      </a:moveTo>
                      <a:cubicBezTo>
                        <a:pt x="1180603" y="636735"/>
                        <a:pt x="1154405" y="701434"/>
                        <a:pt x="1128118" y="766266"/>
                      </a:cubicBezTo>
                      <a:cubicBezTo>
                        <a:pt x="1123869" y="776755"/>
                        <a:pt x="1118603" y="786402"/>
                        <a:pt x="1112452" y="795209"/>
                      </a:cubicBezTo>
                      <a:cubicBezTo>
                        <a:pt x="1082182" y="839286"/>
                        <a:pt x="1031599" y="862652"/>
                        <a:pt x="981548" y="856722"/>
                      </a:cubicBezTo>
                      <a:cubicBezTo>
                        <a:pt x="969953" y="855439"/>
                        <a:pt x="958536" y="852651"/>
                        <a:pt x="947295" y="848004"/>
                      </a:cubicBezTo>
                      <a:cubicBezTo>
                        <a:pt x="879454" y="820301"/>
                        <a:pt x="811303" y="793439"/>
                        <a:pt x="742930" y="767107"/>
                      </a:cubicBezTo>
                      <a:cubicBezTo>
                        <a:pt x="529138" y="685105"/>
                        <a:pt x="312957" y="609873"/>
                        <a:pt x="94519" y="541411"/>
                      </a:cubicBezTo>
                      <a:cubicBezTo>
                        <a:pt x="83013" y="537783"/>
                        <a:pt x="72215" y="532693"/>
                        <a:pt x="62479" y="526409"/>
                      </a:cubicBezTo>
                      <a:cubicBezTo>
                        <a:pt x="19995" y="498883"/>
                        <a:pt x="-3902" y="448478"/>
                        <a:pt x="523" y="395462"/>
                      </a:cubicBezTo>
                      <a:cubicBezTo>
                        <a:pt x="1453" y="384708"/>
                        <a:pt x="3577" y="373821"/>
                        <a:pt x="6940" y="363112"/>
                      </a:cubicBezTo>
                      <a:cubicBezTo>
                        <a:pt x="27784" y="296421"/>
                        <a:pt x="48672" y="229686"/>
                        <a:pt x="69516" y="163128"/>
                      </a:cubicBezTo>
                      <a:cubicBezTo>
                        <a:pt x="76995" y="139540"/>
                        <a:pt x="87748" y="117723"/>
                        <a:pt x="101246" y="98517"/>
                      </a:cubicBezTo>
                      <a:cubicBezTo>
                        <a:pt x="156652" y="18638"/>
                        <a:pt x="258613" y="-20306"/>
                        <a:pt x="354423" y="10584"/>
                      </a:cubicBezTo>
                      <a:cubicBezTo>
                        <a:pt x="589678" y="86126"/>
                        <a:pt x="822366" y="169412"/>
                        <a:pt x="1052045" y="260221"/>
                      </a:cubicBezTo>
                      <a:cubicBezTo>
                        <a:pt x="1062754" y="264381"/>
                        <a:pt x="1073375" y="268541"/>
                        <a:pt x="1084041" y="272833"/>
                      </a:cubicBezTo>
                      <a:cubicBezTo>
                        <a:pt x="1177638" y="310095"/>
                        <a:pt x="1231495" y="405197"/>
                        <a:pt x="1223485" y="502070"/>
                      </a:cubicBezTo>
                      <a:cubicBezTo>
                        <a:pt x="1221715" y="525480"/>
                        <a:pt x="1216227" y="549156"/>
                        <a:pt x="1206890" y="5720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33"/>
                <p:cNvSpPr/>
                <p:nvPr/>
              </p:nvSpPr>
              <p:spPr>
                <a:xfrm>
                  <a:off x="2260298" y="3984897"/>
                  <a:ext cx="1140924" cy="82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924" h="828610" extrusionOk="0">
                      <a:moveTo>
                        <a:pt x="1138371" y="452653"/>
                      </a:moveTo>
                      <a:cubicBezTo>
                        <a:pt x="1136513" y="463318"/>
                        <a:pt x="1133415" y="473939"/>
                        <a:pt x="1129166" y="484383"/>
                      </a:cubicBezTo>
                      <a:cubicBezTo>
                        <a:pt x="1102835" y="549171"/>
                        <a:pt x="1076681" y="613870"/>
                        <a:pt x="1050394" y="678570"/>
                      </a:cubicBezTo>
                      <a:cubicBezTo>
                        <a:pt x="1041189" y="701493"/>
                        <a:pt x="1028975" y="722337"/>
                        <a:pt x="1014725" y="740570"/>
                      </a:cubicBezTo>
                      <a:cubicBezTo>
                        <a:pt x="955602" y="815890"/>
                        <a:pt x="861296" y="848727"/>
                        <a:pt x="778807" y="815934"/>
                      </a:cubicBezTo>
                      <a:cubicBezTo>
                        <a:pt x="566697" y="731232"/>
                        <a:pt x="351578" y="653920"/>
                        <a:pt x="134069" y="584043"/>
                      </a:cubicBezTo>
                      <a:cubicBezTo>
                        <a:pt x="122563" y="580281"/>
                        <a:pt x="111721" y="575590"/>
                        <a:pt x="101542" y="569926"/>
                      </a:cubicBezTo>
                      <a:cubicBezTo>
                        <a:pt x="36533" y="533505"/>
                        <a:pt x="-1835" y="458627"/>
                        <a:pt x="68" y="375739"/>
                      </a:cubicBezTo>
                      <a:cubicBezTo>
                        <a:pt x="599" y="352550"/>
                        <a:pt x="4537" y="328785"/>
                        <a:pt x="11884" y="305198"/>
                      </a:cubicBezTo>
                      <a:cubicBezTo>
                        <a:pt x="32727" y="238507"/>
                        <a:pt x="53615" y="171772"/>
                        <a:pt x="74547" y="105214"/>
                      </a:cubicBezTo>
                      <a:cubicBezTo>
                        <a:pt x="77955" y="94371"/>
                        <a:pt x="82248" y="84149"/>
                        <a:pt x="87558" y="74900"/>
                      </a:cubicBezTo>
                      <a:cubicBezTo>
                        <a:pt x="113447" y="28167"/>
                        <a:pt x="161020" y="-908"/>
                        <a:pt x="209921" y="22"/>
                      </a:cubicBezTo>
                      <a:cubicBezTo>
                        <a:pt x="221161" y="199"/>
                        <a:pt x="232402" y="2057"/>
                        <a:pt x="243465" y="5509"/>
                      </a:cubicBezTo>
                      <a:cubicBezTo>
                        <a:pt x="394593" y="52861"/>
                        <a:pt x="544659" y="103620"/>
                        <a:pt x="693485" y="157787"/>
                      </a:cubicBezTo>
                      <a:cubicBezTo>
                        <a:pt x="817308" y="202882"/>
                        <a:pt x="940246" y="250190"/>
                        <a:pt x="1062210" y="299887"/>
                      </a:cubicBezTo>
                      <a:cubicBezTo>
                        <a:pt x="1073008" y="304313"/>
                        <a:pt x="1082832" y="310110"/>
                        <a:pt x="1091550" y="317014"/>
                      </a:cubicBezTo>
                      <a:cubicBezTo>
                        <a:pt x="1129875" y="347549"/>
                        <a:pt x="1148019" y="400211"/>
                        <a:pt x="1138371" y="4526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3" name="Google Shape;873;p33"/>
              <p:cNvSpPr/>
              <p:nvPr/>
            </p:nvSpPr>
            <p:spPr>
              <a:xfrm>
                <a:off x="2341945" y="3216137"/>
                <a:ext cx="1359509" cy="1507436"/>
              </a:xfrm>
              <a:custGeom>
                <a:avLst/>
                <a:gdLst/>
                <a:ahLst/>
                <a:cxnLst/>
                <a:rect l="l" t="t" r="r" b="b"/>
                <a:pathLst>
                  <a:path w="1359509" h="1507436" extrusionOk="0">
                    <a:moveTo>
                      <a:pt x="1297333" y="239724"/>
                    </a:moveTo>
                    <a:cubicBezTo>
                      <a:pt x="1092747" y="206445"/>
                      <a:pt x="889355" y="167457"/>
                      <a:pt x="690654" y="110547"/>
                    </a:cubicBezTo>
                    <a:cubicBezTo>
                      <a:pt x="578249" y="78374"/>
                      <a:pt x="466684" y="43900"/>
                      <a:pt x="358261" y="0"/>
                    </a:cubicBezTo>
                    <a:cubicBezTo>
                      <a:pt x="350340" y="24738"/>
                      <a:pt x="342419" y="49476"/>
                      <a:pt x="334541" y="74258"/>
                    </a:cubicBezTo>
                    <a:cubicBezTo>
                      <a:pt x="333258" y="78197"/>
                      <a:pt x="332461" y="82180"/>
                      <a:pt x="332152" y="85676"/>
                    </a:cubicBezTo>
                    <a:cubicBezTo>
                      <a:pt x="332152" y="85809"/>
                      <a:pt x="332152" y="85897"/>
                      <a:pt x="332152" y="86030"/>
                    </a:cubicBezTo>
                    <a:cubicBezTo>
                      <a:pt x="332152" y="86163"/>
                      <a:pt x="332152" y="86251"/>
                      <a:pt x="332152" y="86384"/>
                    </a:cubicBezTo>
                    <a:cubicBezTo>
                      <a:pt x="330381" y="105767"/>
                      <a:pt x="339365" y="124797"/>
                      <a:pt x="355031" y="134931"/>
                    </a:cubicBezTo>
                    <a:cubicBezTo>
                      <a:pt x="373750" y="147012"/>
                      <a:pt x="392426" y="159182"/>
                      <a:pt x="411057" y="171352"/>
                    </a:cubicBezTo>
                    <a:cubicBezTo>
                      <a:pt x="403755" y="193612"/>
                      <a:pt x="396497" y="215871"/>
                      <a:pt x="389195" y="238087"/>
                    </a:cubicBezTo>
                    <a:cubicBezTo>
                      <a:pt x="328523" y="423246"/>
                      <a:pt x="267895" y="608405"/>
                      <a:pt x="207222" y="793564"/>
                    </a:cubicBezTo>
                    <a:cubicBezTo>
                      <a:pt x="199920" y="815824"/>
                      <a:pt x="192663" y="838084"/>
                      <a:pt x="185361" y="860299"/>
                    </a:cubicBezTo>
                    <a:cubicBezTo>
                      <a:pt x="164030" y="859768"/>
                      <a:pt x="142744" y="859326"/>
                      <a:pt x="121414" y="858928"/>
                    </a:cubicBezTo>
                    <a:cubicBezTo>
                      <a:pt x="103535" y="858618"/>
                      <a:pt x="85833" y="869416"/>
                      <a:pt x="76230" y="886365"/>
                    </a:cubicBezTo>
                    <a:cubicBezTo>
                      <a:pt x="76186" y="886454"/>
                      <a:pt x="76098" y="886586"/>
                      <a:pt x="76053" y="886675"/>
                    </a:cubicBezTo>
                    <a:cubicBezTo>
                      <a:pt x="76009" y="886763"/>
                      <a:pt x="75920" y="886896"/>
                      <a:pt x="75876" y="886985"/>
                    </a:cubicBezTo>
                    <a:cubicBezTo>
                      <a:pt x="74106" y="890038"/>
                      <a:pt x="72513" y="893755"/>
                      <a:pt x="71274" y="897738"/>
                    </a:cubicBezTo>
                    <a:cubicBezTo>
                      <a:pt x="49988" y="964296"/>
                      <a:pt x="28701" y="1030810"/>
                      <a:pt x="7459" y="1097324"/>
                    </a:cubicBezTo>
                    <a:cubicBezTo>
                      <a:pt x="2945" y="1111397"/>
                      <a:pt x="467" y="1125691"/>
                      <a:pt x="69" y="1139720"/>
                    </a:cubicBezTo>
                    <a:cubicBezTo>
                      <a:pt x="-1701" y="1199551"/>
                      <a:pt x="30825" y="1250045"/>
                      <a:pt x="81098" y="1266242"/>
                    </a:cubicBezTo>
                    <a:cubicBezTo>
                      <a:pt x="300112" y="1336606"/>
                      <a:pt x="516603" y="1414493"/>
                      <a:pt x="730306" y="1499683"/>
                    </a:cubicBezTo>
                    <a:cubicBezTo>
                      <a:pt x="779383" y="1519243"/>
                      <a:pt x="836604" y="1501010"/>
                      <a:pt x="873114" y="1453835"/>
                    </a:cubicBezTo>
                    <a:cubicBezTo>
                      <a:pt x="881831" y="1442595"/>
                      <a:pt x="889001" y="1430026"/>
                      <a:pt x="894444" y="1416263"/>
                    </a:cubicBezTo>
                    <a:cubicBezTo>
                      <a:pt x="920333" y="1351387"/>
                      <a:pt x="946177" y="1286510"/>
                      <a:pt x="972066" y="1221590"/>
                    </a:cubicBezTo>
                    <a:cubicBezTo>
                      <a:pt x="973615" y="1217740"/>
                      <a:pt x="974721" y="1213845"/>
                      <a:pt x="975340" y="1210349"/>
                    </a:cubicBezTo>
                    <a:cubicBezTo>
                      <a:pt x="975340" y="1210216"/>
                      <a:pt x="975340" y="1210128"/>
                      <a:pt x="975385" y="1209995"/>
                    </a:cubicBezTo>
                    <a:cubicBezTo>
                      <a:pt x="975385" y="1209862"/>
                      <a:pt x="975385" y="1209774"/>
                      <a:pt x="975429" y="1209641"/>
                    </a:cubicBezTo>
                    <a:cubicBezTo>
                      <a:pt x="978837" y="1190435"/>
                      <a:pt x="972021" y="1170830"/>
                      <a:pt x="958037" y="1159678"/>
                    </a:cubicBezTo>
                    <a:cubicBezTo>
                      <a:pt x="941353" y="1146402"/>
                      <a:pt x="924625" y="1133170"/>
                      <a:pt x="907853" y="1119982"/>
                    </a:cubicBezTo>
                    <a:cubicBezTo>
                      <a:pt x="916350" y="1098165"/>
                      <a:pt x="924891" y="1076348"/>
                      <a:pt x="933388" y="1054575"/>
                    </a:cubicBezTo>
                    <a:cubicBezTo>
                      <a:pt x="1004283" y="873089"/>
                      <a:pt x="1075134" y="691603"/>
                      <a:pt x="1146028" y="510117"/>
                    </a:cubicBezTo>
                    <a:cubicBezTo>
                      <a:pt x="1154525" y="488300"/>
                      <a:pt x="1163066" y="466482"/>
                      <a:pt x="1171563" y="444709"/>
                    </a:cubicBezTo>
                    <a:cubicBezTo>
                      <a:pt x="1193690" y="447143"/>
                      <a:pt x="1215817" y="449710"/>
                      <a:pt x="1237944" y="452277"/>
                    </a:cubicBezTo>
                    <a:cubicBezTo>
                      <a:pt x="1256487" y="454445"/>
                      <a:pt x="1275516" y="445506"/>
                      <a:pt x="1286447" y="429397"/>
                    </a:cubicBezTo>
                    <a:cubicBezTo>
                      <a:pt x="1286535" y="429309"/>
                      <a:pt x="1286579" y="429220"/>
                      <a:pt x="1286624" y="429088"/>
                    </a:cubicBezTo>
                    <a:cubicBezTo>
                      <a:pt x="1286712" y="428999"/>
                      <a:pt x="1286756" y="428911"/>
                      <a:pt x="1286801" y="428778"/>
                    </a:cubicBezTo>
                    <a:cubicBezTo>
                      <a:pt x="1288792" y="425857"/>
                      <a:pt x="1290695" y="422317"/>
                      <a:pt x="1292200" y="418422"/>
                    </a:cubicBezTo>
                    <a:cubicBezTo>
                      <a:pt x="1314637" y="362175"/>
                      <a:pt x="1337073" y="305884"/>
                      <a:pt x="1359510" y="249637"/>
                    </a:cubicBezTo>
                    <a:cubicBezTo>
                      <a:pt x="1338799" y="246274"/>
                      <a:pt x="1318044" y="242911"/>
                      <a:pt x="1297333" y="239547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2656085" y="3536315"/>
                <a:ext cx="750018" cy="638984"/>
              </a:xfrm>
              <a:custGeom>
                <a:avLst/>
                <a:gdLst/>
                <a:ahLst/>
                <a:cxnLst/>
                <a:rect l="l" t="t" r="r" b="b"/>
                <a:pathLst>
                  <a:path w="750018" h="638984" extrusionOk="0">
                    <a:moveTo>
                      <a:pt x="749974" y="222731"/>
                    </a:moveTo>
                    <a:cubicBezTo>
                      <a:pt x="725369" y="282120"/>
                      <a:pt x="700808" y="341642"/>
                      <a:pt x="676202" y="401163"/>
                    </a:cubicBezTo>
                    <a:cubicBezTo>
                      <a:pt x="670095" y="415988"/>
                      <a:pt x="664032" y="430681"/>
                      <a:pt x="657970" y="445506"/>
                    </a:cubicBezTo>
                    <a:cubicBezTo>
                      <a:pt x="651730" y="460552"/>
                      <a:pt x="645579" y="475643"/>
                      <a:pt x="639339" y="490689"/>
                    </a:cubicBezTo>
                    <a:cubicBezTo>
                      <a:pt x="638542" y="492415"/>
                      <a:pt x="637878" y="494185"/>
                      <a:pt x="637259" y="495779"/>
                    </a:cubicBezTo>
                    <a:cubicBezTo>
                      <a:pt x="623540" y="528748"/>
                      <a:pt x="609910" y="561894"/>
                      <a:pt x="596412" y="594908"/>
                    </a:cubicBezTo>
                    <a:cubicBezTo>
                      <a:pt x="590350" y="609600"/>
                      <a:pt x="584287" y="624292"/>
                      <a:pt x="578224" y="638985"/>
                    </a:cubicBezTo>
                    <a:cubicBezTo>
                      <a:pt x="387533" y="563974"/>
                      <a:pt x="194762" y="494451"/>
                      <a:pt x="0" y="430681"/>
                    </a:cubicBezTo>
                    <a:cubicBezTo>
                      <a:pt x="13099" y="387754"/>
                      <a:pt x="26331" y="345005"/>
                      <a:pt x="39519" y="302255"/>
                    </a:cubicBezTo>
                    <a:cubicBezTo>
                      <a:pt x="41643" y="295042"/>
                      <a:pt x="44210" y="286855"/>
                      <a:pt x="47131" y="277252"/>
                    </a:cubicBezTo>
                    <a:cubicBezTo>
                      <a:pt x="51954" y="261719"/>
                      <a:pt x="56822" y="246097"/>
                      <a:pt x="61513" y="230564"/>
                    </a:cubicBezTo>
                    <a:cubicBezTo>
                      <a:pt x="66337" y="215163"/>
                      <a:pt x="70983" y="199896"/>
                      <a:pt x="75630" y="184628"/>
                    </a:cubicBezTo>
                    <a:cubicBezTo>
                      <a:pt x="94615" y="123203"/>
                      <a:pt x="113468" y="61602"/>
                      <a:pt x="132364" y="0"/>
                    </a:cubicBezTo>
                    <a:cubicBezTo>
                      <a:pt x="340491" y="68019"/>
                      <a:pt x="546405" y="142277"/>
                      <a:pt x="750018" y="2226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2586327" y="3297432"/>
                <a:ext cx="1112472" cy="462283"/>
              </a:xfrm>
              <a:custGeom>
                <a:avLst/>
                <a:gdLst/>
                <a:ahLst/>
                <a:cxnLst/>
                <a:rect l="l" t="t" r="r" b="b"/>
                <a:pathLst>
                  <a:path w="1112472" h="462283" extrusionOk="0">
                    <a:moveTo>
                      <a:pt x="1112473" y="399836"/>
                    </a:moveTo>
                    <a:cubicBezTo>
                      <a:pt x="1075299" y="453781"/>
                      <a:pt x="1007325" y="477015"/>
                      <a:pt x="947272" y="452587"/>
                    </a:cubicBezTo>
                    <a:cubicBezTo>
                      <a:pt x="667365" y="338544"/>
                      <a:pt x="382900" y="236273"/>
                      <a:pt x="94496" y="145950"/>
                    </a:cubicBezTo>
                    <a:cubicBezTo>
                      <a:pt x="32629" y="126567"/>
                      <a:pt x="-5031" y="65275"/>
                      <a:pt x="545" y="0"/>
                    </a:cubicBezTo>
                    <a:cubicBezTo>
                      <a:pt x="378165" y="113202"/>
                      <a:pt x="749235" y="246628"/>
                      <a:pt x="1112473" y="399836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2260336" y="4360636"/>
                <a:ext cx="1014686" cy="452896"/>
              </a:xfrm>
              <a:custGeom>
                <a:avLst/>
                <a:gdLst/>
                <a:ahLst/>
                <a:cxnLst/>
                <a:rect l="l" t="t" r="r" b="b"/>
                <a:pathLst>
                  <a:path w="1014686" h="452896" extrusionOk="0">
                    <a:moveTo>
                      <a:pt x="74" y="0"/>
                    </a:moveTo>
                    <a:cubicBezTo>
                      <a:pt x="344547" y="103510"/>
                      <a:pt x="683135" y="225253"/>
                      <a:pt x="1014687" y="364831"/>
                    </a:cubicBezTo>
                    <a:cubicBezTo>
                      <a:pt x="955564" y="440195"/>
                      <a:pt x="861347" y="473032"/>
                      <a:pt x="778857" y="440195"/>
                    </a:cubicBezTo>
                    <a:cubicBezTo>
                      <a:pt x="566614" y="355581"/>
                      <a:pt x="351628" y="278225"/>
                      <a:pt x="134075" y="208348"/>
                    </a:cubicBezTo>
                    <a:cubicBezTo>
                      <a:pt x="49594" y="181176"/>
                      <a:pt x="-2228" y="95766"/>
                      <a:pt x="74" y="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7" name="Google Shape;877;p33"/>
              <p:cNvGrpSpPr/>
              <p:nvPr/>
            </p:nvGrpSpPr>
            <p:grpSpPr>
              <a:xfrm>
                <a:off x="2347900" y="2901956"/>
                <a:ext cx="1462745" cy="1535637"/>
                <a:chOff x="2347900" y="2901956"/>
                <a:chExt cx="1462745" cy="1535637"/>
              </a:xfrm>
            </p:grpSpPr>
            <p:sp>
              <p:nvSpPr>
                <p:cNvPr id="878" name="Google Shape;878;p33"/>
                <p:cNvSpPr/>
                <p:nvPr/>
              </p:nvSpPr>
              <p:spPr>
                <a:xfrm>
                  <a:off x="2687462" y="2901956"/>
                  <a:ext cx="1123183" cy="502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183" h="502128" extrusionOk="0">
                      <a:moveTo>
                        <a:pt x="1122372" y="502128"/>
                      </a:moveTo>
                      <a:cubicBezTo>
                        <a:pt x="755594" y="347726"/>
                        <a:pt x="381072" y="213017"/>
                        <a:pt x="0" y="98531"/>
                      </a:cubicBezTo>
                      <a:cubicBezTo>
                        <a:pt x="55450" y="18697"/>
                        <a:pt x="157412" y="-20291"/>
                        <a:pt x="253310" y="10554"/>
                      </a:cubicBezTo>
                      <a:cubicBezTo>
                        <a:pt x="499452" y="89636"/>
                        <a:pt x="742716" y="177126"/>
                        <a:pt x="982883" y="272892"/>
                      </a:cubicBezTo>
                      <a:cubicBezTo>
                        <a:pt x="1076481" y="310198"/>
                        <a:pt x="1130338" y="405168"/>
                        <a:pt x="1122416" y="5020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33"/>
                <p:cNvSpPr/>
                <p:nvPr/>
              </p:nvSpPr>
              <p:spPr>
                <a:xfrm>
                  <a:off x="2347900" y="3984897"/>
                  <a:ext cx="1053362" cy="45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362" h="452696" extrusionOk="0">
                      <a:moveTo>
                        <a:pt x="0" y="74856"/>
                      </a:moveTo>
                      <a:cubicBezTo>
                        <a:pt x="31863" y="17458"/>
                        <a:pt x="96297" y="-13210"/>
                        <a:pt x="155863" y="5465"/>
                      </a:cubicBezTo>
                      <a:cubicBezTo>
                        <a:pt x="432805" y="92203"/>
                        <a:pt x="705897" y="190403"/>
                        <a:pt x="974652" y="299888"/>
                      </a:cubicBezTo>
                      <a:cubicBezTo>
                        <a:pt x="1032448" y="323431"/>
                        <a:pt x="1062673" y="388086"/>
                        <a:pt x="1050813" y="452697"/>
                      </a:cubicBezTo>
                      <a:cubicBezTo>
                        <a:pt x="707534" y="307898"/>
                        <a:pt x="356865" y="181818"/>
                        <a:pt x="0" y="748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0" name="Google Shape;880;p33"/>
              <p:cNvSpPr/>
              <p:nvPr/>
            </p:nvSpPr>
            <p:spPr>
              <a:xfrm>
                <a:off x="2717599" y="3721032"/>
                <a:ext cx="614733" cy="260789"/>
              </a:xfrm>
              <a:custGeom>
                <a:avLst/>
                <a:gdLst/>
                <a:ahLst/>
                <a:cxnLst/>
                <a:rect l="l" t="t" r="r" b="b"/>
                <a:pathLst>
                  <a:path w="614733" h="260789" extrusionOk="0">
                    <a:moveTo>
                      <a:pt x="614733" y="216447"/>
                    </a:moveTo>
                    <a:cubicBezTo>
                      <a:pt x="608626" y="231228"/>
                      <a:pt x="602519" y="246008"/>
                      <a:pt x="596412" y="260789"/>
                    </a:cubicBezTo>
                    <a:cubicBezTo>
                      <a:pt x="399747" y="183212"/>
                      <a:pt x="200913" y="111565"/>
                      <a:pt x="0" y="45847"/>
                    </a:cubicBezTo>
                    <a:cubicBezTo>
                      <a:pt x="4691" y="30580"/>
                      <a:pt x="9382" y="15268"/>
                      <a:pt x="14117" y="0"/>
                    </a:cubicBezTo>
                    <a:cubicBezTo>
                      <a:pt x="216447" y="66160"/>
                      <a:pt x="416741" y="138338"/>
                      <a:pt x="614733" y="21649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2669007" y="3813523"/>
                <a:ext cx="626416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626416" h="317699" extrusionOk="0">
                    <a:moveTo>
                      <a:pt x="626373" y="213482"/>
                    </a:moveTo>
                    <a:cubicBezTo>
                      <a:pt x="625576" y="215208"/>
                      <a:pt x="624912" y="216978"/>
                      <a:pt x="624292" y="218571"/>
                    </a:cubicBezTo>
                    <a:cubicBezTo>
                      <a:pt x="610574" y="251540"/>
                      <a:pt x="596943" y="284686"/>
                      <a:pt x="583446" y="317700"/>
                    </a:cubicBezTo>
                    <a:cubicBezTo>
                      <a:pt x="397003" y="244813"/>
                      <a:pt x="189098" y="174848"/>
                      <a:pt x="0" y="112759"/>
                    </a:cubicBezTo>
                    <a:cubicBezTo>
                      <a:pt x="12878" y="71249"/>
                      <a:pt x="17082" y="56468"/>
                      <a:pt x="26597" y="25004"/>
                    </a:cubicBezTo>
                    <a:cubicBezTo>
                      <a:pt x="28721" y="17790"/>
                      <a:pt x="31288" y="9603"/>
                      <a:pt x="34209" y="0"/>
                    </a:cubicBezTo>
                    <a:cubicBezTo>
                      <a:pt x="233662" y="65275"/>
                      <a:pt x="431212" y="136480"/>
                      <a:pt x="626417" y="2134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89628"/>
            <a:ext cx="7704000" cy="1147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6223000" algn="l"/>
              </a:tabLst>
            </a:pP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Όταν διψάω πίνω</a:t>
            </a:r>
            <a:endParaRPr sz="33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4" name="Google Shape;362;p28"/>
          <p:cNvSpPr txBox="1">
            <a:spLocks/>
          </p:cNvSpPr>
          <p:nvPr/>
        </p:nvSpPr>
        <p:spPr>
          <a:xfrm>
            <a:off x="3680725" y="4026366"/>
            <a:ext cx="1652608" cy="56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Στυμμένο</a:t>
            </a:r>
          </a:p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φυσικό χυμό</a:t>
            </a:r>
          </a:p>
        </p:txBody>
      </p:sp>
      <p:sp>
        <p:nvSpPr>
          <p:cNvPr id="75" name="Google Shape;362;p28"/>
          <p:cNvSpPr txBox="1">
            <a:spLocks/>
          </p:cNvSpPr>
          <p:nvPr/>
        </p:nvSpPr>
        <p:spPr>
          <a:xfrm>
            <a:off x="989977" y="4026366"/>
            <a:ext cx="1652608" cy="56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Νερό</a:t>
            </a:r>
          </a:p>
        </p:txBody>
      </p:sp>
      <p:sp>
        <p:nvSpPr>
          <p:cNvPr id="76" name="Google Shape;362;p28"/>
          <p:cNvSpPr txBox="1">
            <a:spLocks/>
          </p:cNvSpPr>
          <p:nvPr/>
        </p:nvSpPr>
        <p:spPr>
          <a:xfrm>
            <a:off x="6278695" y="4026366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Φρέσκο</a:t>
            </a:r>
            <a:r>
              <a:rPr lang="en-US" b="1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γάλα</a:t>
            </a:r>
          </a:p>
        </p:txBody>
      </p:sp>
      <p:grpSp>
        <p:nvGrpSpPr>
          <p:cNvPr id="53" name="Google Shape;2491;p46"/>
          <p:cNvGrpSpPr/>
          <p:nvPr/>
        </p:nvGrpSpPr>
        <p:grpSpPr>
          <a:xfrm rot="971409">
            <a:off x="6545732" y="485998"/>
            <a:ext cx="889417" cy="868856"/>
            <a:chOff x="3186922" y="2042683"/>
            <a:chExt cx="381094" cy="372284"/>
          </a:xfrm>
        </p:grpSpPr>
        <p:sp>
          <p:nvSpPr>
            <p:cNvPr id="54" name="Google Shape;2492;p46"/>
            <p:cNvSpPr/>
            <p:nvPr/>
          </p:nvSpPr>
          <p:spPr>
            <a:xfrm>
              <a:off x="3225397" y="2245423"/>
              <a:ext cx="304206" cy="117157"/>
            </a:xfrm>
            <a:custGeom>
              <a:avLst/>
              <a:gdLst/>
              <a:ahLst/>
              <a:cxnLst/>
              <a:rect l="l" t="t" r="r" b="b"/>
              <a:pathLst>
                <a:path w="304206" h="117157" extrusionOk="0">
                  <a:moveTo>
                    <a:pt x="293518" y="0"/>
                  </a:moveTo>
                  <a:cubicBezTo>
                    <a:pt x="293518" y="54197"/>
                    <a:pt x="344763" y="112395"/>
                    <a:pt x="222843" y="117158"/>
                  </a:cubicBezTo>
                  <a:lnTo>
                    <a:pt x="81396" y="117158"/>
                  </a:lnTo>
                  <a:cubicBezTo>
                    <a:pt x="-40619" y="112300"/>
                    <a:pt x="10721" y="54197"/>
                    <a:pt x="10721" y="0"/>
                  </a:cubicBezTo>
                  <a:lnTo>
                    <a:pt x="293613" y="0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493;p46"/>
            <p:cNvSpPr/>
            <p:nvPr/>
          </p:nvSpPr>
          <p:spPr>
            <a:xfrm>
              <a:off x="3254661" y="2291238"/>
              <a:ext cx="245616" cy="123729"/>
            </a:xfrm>
            <a:custGeom>
              <a:avLst/>
              <a:gdLst/>
              <a:ahLst/>
              <a:cxnLst/>
              <a:rect l="l" t="t" r="r" b="b"/>
              <a:pathLst>
                <a:path w="245616" h="123729" extrusionOk="0">
                  <a:moveTo>
                    <a:pt x="231298" y="123730"/>
                  </a:moveTo>
                  <a:cubicBezTo>
                    <a:pt x="239871" y="123730"/>
                    <a:pt x="246633" y="116205"/>
                    <a:pt x="245490" y="107632"/>
                  </a:cubicBezTo>
                  <a:cubicBezTo>
                    <a:pt x="237585" y="46863"/>
                    <a:pt x="185673" y="0"/>
                    <a:pt x="122808" y="0"/>
                  </a:cubicBezTo>
                  <a:cubicBezTo>
                    <a:pt x="59943" y="0"/>
                    <a:pt x="8032" y="46958"/>
                    <a:pt x="126" y="107632"/>
                  </a:cubicBezTo>
                  <a:cubicBezTo>
                    <a:pt x="-1017" y="116110"/>
                    <a:pt x="5746" y="123730"/>
                    <a:pt x="14319" y="123730"/>
                  </a:cubicBezTo>
                  <a:lnTo>
                    <a:pt x="231298" y="123730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494;p46"/>
            <p:cNvSpPr/>
            <p:nvPr/>
          </p:nvSpPr>
          <p:spPr>
            <a:xfrm>
              <a:off x="3371850" y="2336101"/>
              <a:ext cx="11144" cy="78866"/>
            </a:xfrm>
            <a:custGeom>
              <a:avLst/>
              <a:gdLst/>
              <a:ahLst/>
              <a:cxnLst/>
              <a:rect l="l" t="t" r="r" b="b"/>
              <a:pathLst>
                <a:path w="11144" h="78866" extrusionOk="0">
                  <a:moveTo>
                    <a:pt x="0" y="0"/>
                  </a:moveTo>
                  <a:lnTo>
                    <a:pt x="11144" y="0"/>
                  </a:lnTo>
                  <a:lnTo>
                    <a:pt x="11144" y="78867"/>
                  </a:lnTo>
                  <a:lnTo>
                    <a:pt x="0" y="78867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495;p46"/>
            <p:cNvSpPr/>
            <p:nvPr/>
          </p:nvSpPr>
          <p:spPr>
            <a:xfrm>
              <a:off x="3284490" y="2308383"/>
              <a:ext cx="92978" cy="64279"/>
            </a:xfrm>
            <a:custGeom>
              <a:avLst/>
              <a:gdLst/>
              <a:ahLst/>
              <a:cxnLst/>
              <a:rect l="l" t="t" r="r" b="b"/>
              <a:pathLst>
                <a:path w="92978" h="64279" extrusionOk="0">
                  <a:moveTo>
                    <a:pt x="92979" y="27718"/>
                  </a:moveTo>
                  <a:cubicBezTo>
                    <a:pt x="71167" y="81629"/>
                    <a:pt x="-31037" y="78772"/>
                    <a:pt x="9349" y="0"/>
                  </a:cubicBezTo>
                  <a:lnTo>
                    <a:pt x="92979" y="277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496;p46"/>
            <p:cNvSpPr/>
            <p:nvPr/>
          </p:nvSpPr>
          <p:spPr>
            <a:xfrm>
              <a:off x="3377469" y="2308383"/>
              <a:ext cx="92978" cy="64279"/>
            </a:xfrm>
            <a:custGeom>
              <a:avLst/>
              <a:gdLst/>
              <a:ahLst/>
              <a:cxnLst/>
              <a:rect l="l" t="t" r="r" b="b"/>
              <a:pathLst>
                <a:path w="92978" h="64279" extrusionOk="0">
                  <a:moveTo>
                    <a:pt x="0" y="27718"/>
                  </a:moveTo>
                  <a:cubicBezTo>
                    <a:pt x="21812" y="81629"/>
                    <a:pt x="124016" y="78772"/>
                    <a:pt x="83630" y="0"/>
                  </a:cubicBezTo>
                  <a:lnTo>
                    <a:pt x="0" y="277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497;p46"/>
            <p:cNvSpPr/>
            <p:nvPr/>
          </p:nvSpPr>
          <p:spPr>
            <a:xfrm>
              <a:off x="3464623" y="2162746"/>
              <a:ext cx="96202" cy="98297"/>
            </a:xfrm>
            <a:custGeom>
              <a:avLst/>
              <a:gdLst/>
              <a:ahLst/>
              <a:cxnLst/>
              <a:rect l="l" t="t" r="r" b="b"/>
              <a:pathLst>
                <a:path w="96202" h="98297" extrusionOk="0">
                  <a:moveTo>
                    <a:pt x="96202" y="49149"/>
                  </a:moveTo>
                  <a:cubicBezTo>
                    <a:pt x="96202" y="76295"/>
                    <a:pt x="74676" y="98298"/>
                    <a:pt x="48101" y="98298"/>
                  </a:cubicBezTo>
                  <a:cubicBezTo>
                    <a:pt x="21527" y="98298"/>
                    <a:pt x="0" y="76295"/>
                    <a:pt x="0" y="49149"/>
                  </a:cubicBezTo>
                  <a:cubicBezTo>
                    <a:pt x="0" y="22003"/>
                    <a:pt x="21527" y="0"/>
                    <a:pt x="48101" y="0"/>
                  </a:cubicBezTo>
                  <a:cubicBezTo>
                    <a:pt x="74676" y="0"/>
                    <a:pt x="96202" y="22003"/>
                    <a:pt x="96202" y="49149"/>
                  </a:cubicBezTo>
                  <a:lnTo>
                    <a:pt x="96202" y="49149"/>
                  </a:lnTo>
                  <a:close/>
                </a:path>
              </a:pathLst>
            </a:custGeom>
            <a:solidFill>
              <a:srgbClr val="FFD3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498;p46"/>
            <p:cNvSpPr/>
            <p:nvPr/>
          </p:nvSpPr>
          <p:spPr>
            <a:xfrm>
              <a:off x="3194018" y="2162746"/>
              <a:ext cx="96202" cy="98297"/>
            </a:xfrm>
            <a:custGeom>
              <a:avLst/>
              <a:gdLst/>
              <a:ahLst/>
              <a:cxnLst/>
              <a:rect l="l" t="t" r="r" b="b"/>
              <a:pathLst>
                <a:path w="96202" h="98297" extrusionOk="0">
                  <a:moveTo>
                    <a:pt x="96202" y="49149"/>
                  </a:moveTo>
                  <a:cubicBezTo>
                    <a:pt x="96202" y="76295"/>
                    <a:pt x="74676" y="98298"/>
                    <a:pt x="48101" y="98298"/>
                  </a:cubicBezTo>
                  <a:cubicBezTo>
                    <a:pt x="21526" y="98298"/>
                    <a:pt x="0" y="76295"/>
                    <a:pt x="0" y="49149"/>
                  </a:cubicBezTo>
                  <a:cubicBezTo>
                    <a:pt x="0" y="22003"/>
                    <a:pt x="21526" y="0"/>
                    <a:pt x="48101" y="0"/>
                  </a:cubicBezTo>
                  <a:cubicBezTo>
                    <a:pt x="74676" y="0"/>
                    <a:pt x="96202" y="22003"/>
                    <a:pt x="96202" y="49149"/>
                  </a:cubicBezTo>
                  <a:lnTo>
                    <a:pt x="96202" y="49149"/>
                  </a:lnTo>
                  <a:close/>
                </a:path>
              </a:pathLst>
            </a:custGeom>
            <a:solidFill>
              <a:srgbClr val="FFD3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499;p46"/>
            <p:cNvSpPr/>
            <p:nvPr/>
          </p:nvSpPr>
          <p:spPr>
            <a:xfrm>
              <a:off x="3204380" y="2245423"/>
              <a:ext cx="63285" cy="56965"/>
            </a:xfrm>
            <a:custGeom>
              <a:avLst/>
              <a:gdLst/>
              <a:ahLst/>
              <a:cxnLst/>
              <a:rect l="l" t="t" r="r" b="b"/>
              <a:pathLst>
                <a:path w="63285" h="56965" extrusionOk="0">
                  <a:moveTo>
                    <a:pt x="63266" y="37052"/>
                  </a:moveTo>
                  <a:cubicBezTo>
                    <a:pt x="62123" y="14859"/>
                    <a:pt x="37834" y="3715"/>
                    <a:pt x="31643" y="0"/>
                  </a:cubicBezTo>
                  <a:cubicBezTo>
                    <a:pt x="25547" y="3715"/>
                    <a:pt x="1163" y="14954"/>
                    <a:pt x="20" y="37052"/>
                  </a:cubicBezTo>
                  <a:cubicBezTo>
                    <a:pt x="-456" y="47625"/>
                    <a:pt x="7640" y="56864"/>
                    <a:pt x="18213" y="56959"/>
                  </a:cubicBezTo>
                  <a:cubicBezTo>
                    <a:pt x="21832" y="56959"/>
                    <a:pt x="25261" y="56007"/>
                    <a:pt x="28119" y="54197"/>
                  </a:cubicBezTo>
                  <a:cubicBezTo>
                    <a:pt x="30309" y="52864"/>
                    <a:pt x="33072" y="52864"/>
                    <a:pt x="35167" y="54197"/>
                  </a:cubicBezTo>
                  <a:cubicBezTo>
                    <a:pt x="38025" y="56007"/>
                    <a:pt x="41454" y="57055"/>
                    <a:pt x="45073" y="56959"/>
                  </a:cubicBezTo>
                  <a:cubicBezTo>
                    <a:pt x="55646" y="56959"/>
                    <a:pt x="63742" y="47625"/>
                    <a:pt x="63266" y="37052"/>
                  </a:cubicBezTo>
                  <a:lnTo>
                    <a:pt x="63266" y="37052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500;p46"/>
            <p:cNvSpPr/>
            <p:nvPr/>
          </p:nvSpPr>
          <p:spPr>
            <a:xfrm>
              <a:off x="3487273" y="2245423"/>
              <a:ext cx="63285" cy="56965"/>
            </a:xfrm>
            <a:custGeom>
              <a:avLst/>
              <a:gdLst/>
              <a:ahLst/>
              <a:cxnLst/>
              <a:rect l="l" t="t" r="r" b="b"/>
              <a:pathLst>
                <a:path w="63285" h="56965" extrusionOk="0">
                  <a:moveTo>
                    <a:pt x="20" y="37052"/>
                  </a:moveTo>
                  <a:cubicBezTo>
                    <a:pt x="1163" y="14859"/>
                    <a:pt x="25452" y="3715"/>
                    <a:pt x="31643" y="0"/>
                  </a:cubicBezTo>
                  <a:cubicBezTo>
                    <a:pt x="37739" y="3715"/>
                    <a:pt x="62123" y="14954"/>
                    <a:pt x="63266" y="37052"/>
                  </a:cubicBezTo>
                  <a:cubicBezTo>
                    <a:pt x="63742" y="47625"/>
                    <a:pt x="55646" y="56864"/>
                    <a:pt x="45073" y="56959"/>
                  </a:cubicBezTo>
                  <a:cubicBezTo>
                    <a:pt x="41454" y="56959"/>
                    <a:pt x="38025" y="56007"/>
                    <a:pt x="35167" y="54197"/>
                  </a:cubicBezTo>
                  <a:cubicBezTo>
                    <a:pt x="32976" y="52864"/>
                    <a:pt x="30214" y="52864"/>
                    <a:pt x="28119" y="54197"/>
                  </a:cubicBezTo>
                  <a:cubicBezTo>
                    <a:pt x="25261" y="56007"/>
                    <a:pt x="21832" y="57055"/>
                    <a:pt x="18213" y="56959"/>
                  </a:cubicBezTo>
                  <a:cubicBezTo>
                    <a:pt x="7640" y="56959"/>
                    <a:pt x="-456" y="47625"/>
                    <a:pt x="20" y="37052"/>
                  </a:cubicBezTo>
                  <a:lnTo>
                    <a:pt x="20" y="37052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501;p46"/>
            <p:cNvSpPr/>
            <p:nvPr/>
          </p:nvSpPr>
          <p:spPr>
            <a:xfrm>
              <a:off x="3230689" y="2074259"/>
              <a:ext cx="293560" cy="262032"/>
            </a:xfrm>
            <a:custGeom>
              <a:avLst/>
              <a:gdLst/>
              <a:ahLst/>
              <a:cxnLst/>
              <a:rect l="l" t="t" r="r" b="b"/>
              <a:pathLst>
                <a:path w="293560" h="262032" extrusionOk="0">
                  <a:moveTo>
                    <a:pt x="293561" y="137636"/>
                  </a:moveTo>
                  <a:cubicBezTo>
                    <a:pt x="293561" y="213646"/>
                    <a:pt x="227838" y="262033"/>
                    <a:pt x="146780" y="262033"/>
                  </a:cubicBezTo>
                  <a:cubicBezTo>
                    <a:pt x="65723" y="262033"/>
                    <a:pt x="0" y="213646"/>
                    <a:pt x="0" y="137636"/>
                  </a:cubicBezTo>
                  <a:cubicBezTo>
                    <a:pt x="0" y="61627"/>
                    <a:pt x="65723" y="0"/>
                    <a:pt x="146780" y="0"/>
                  </a:cubicBezTo>
                  <a:cubicBezTo>
                    <a:pt x="227838" y="0"/>
                    <a:pt x="293561" y="61627"/>
                    <a:pt x="293561" y="137636"/>
                  </a:cubicBezTo>
                  <a:lnTo>
                    <a:pt x="293561" y="137636"/>
                  </a:lnTo>
                  <a:close/>
                </a:path>
              </a:pathLst>
            </a:custGeom>
            <a:solidFill>
              <a:srgbClr val="FFD3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02;p46"/>
            <p:cNvSpPr/>
            <p:nvPr/>
          </p:nvSpPr>
          <p:spPr>
            <a:xfrm>
              <a:off x="3230594" y="2085308"/>
              <a:ext cx="213074" cy="250888"/>
            </a:xfrm>
            <a:custGeom>
              <a:avLst/>
              <a:gdLst/>
              <a:ahLst/>
              <a:cxnLst/>
              <a:rect l="l" t="t" r="r" b="b"/>
              <a:pathLst>
                <a:path w="213074" h="250888" extrusionOk="0">
                  <a:moveTo>
                    <a:pt x="213074" y="238887"/>
                  </a:moveTo>
                  <a:cubicBezTo>
                    <a:pt x="35528" y="234887"/>
                    <a:pt x="38100" y="54578"/>
                    <a:pt x="88964" y="0"/>
                  </a:cubicBezTo>
                  <a:cubicBezTo>
                    <a:pt x="36671" y="21050"/>
                    <a:pt x="0" y="69723"/>
                    <a:pt x="0" y="126492"/>
                  </a:cubicBezTo>
                  <a:cubicBezTo>
                    <a:pt x="0" y="202502"/>
                    <a:pt x="65723" y="250889"/>
                    <a:pt x="146780" y="250889"/>
                  </a:cubicBezTo>
                  <a:cubicBezTo>
                    <a:pt x="170593" y="250889"/>
                    <a:pt x="193167" y="246698"/>
                    <a:pt x="213074" y="238887"/>
                  </a:cubicBezTo>
                  <a:lnTo>
                    <a:pt x="213074" y="238887"/>
                  </a:lnTo>
                  <a:close/>
                </a:path>
              </a:pathLst>
            </a:custGeom>
            <a:solidFill>
              <a:srgbClr val="FFD3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03;p46"/>
            <p:cNvSpPr/>
            <p:nvPr/>
          </p:nvSpPr>
          <p:spPr>
            <a:xfrm>
              <a:off x="3258026" y="2220086"/>
              <a:ext cx="64388" cy="51244"/>
            </a:xfrm>
            <a:custGeom>
              <a:avLst/>
              <a:gdLst/>
              <a:ahLst/>
              <a:cxnLst/>
              <a:rect l="l" t="t" r="r" b="b"/>
              <a:pathLst>
                <a:path w="64388" h="51244" extrusionOk="0">
                  <a:moveTo>
                    <a:pt x="64389" y="25622"/>
                  </a:moveTo>
                  <a:cubicBezTo>
                    <a:pt x="64389" y="39815"/>
                    <a:pt x="50006" y="51244"/>
                    <a:pt x="32194" y="51244"/>
                  </a:cubicBezTo>
                  <a:cubicBezTo>
                    <a:pt x="14383" y="51244"/>
                    <a:pt x="0" y="39815"/>
                    <a:pt x="0" y="25622"/>
                  </a:cubicBezTo>
                  <a:cubicBezTo>
                    <a:pt x="0" y="11430"/>
                    <a:pt x="14383" y="0"/>
                    <a:pt x="32194" y="0"/>
                  </a:cubicBezTo>
                  <a:cubicBezTo>
                    <a:pt x="50006" y="0"/>
                    <a:pt x="64389" y="11430"/>
                    <a:pt x="64389" y="25622"/>
                  </a:cubicBezTo>
                  <a:lnTo>
                    <a:pt x="64389" y="25622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504;p46"/>
            <p:cNvSpPr/>
            <p:nvPr/>
          </p:nvSpPr>
          <p:spPr>
            <a:xfrm>
              <a:off x="3432429" y="2219991"/>
              <a:ext cx="64389" cy="51244"/>
            </a:xfrm>
            <a:custGeom>
              <a:avLst/>
              <a:gdLst/>
              <a:ahLst/>
              <a:cxnLst/>
              <a:rect l="l" t="t" r="r" b="b"/>
              <a:pathLst>
                <a:path w="64389" h="51244" extrusionOk="0">
                  <a:moveTo>
                    <a:pt x="0" y="25622"/>
                  </a:moveTo>
                  <a:cubicBezTo>
                    <a:pt x="0" y="39815"/>
                    <a:pt x="14383" y="51245"/>
                    <a:pt x="32194" y="51245"/>
                  </a:cubicBezTo>
                  <a:cubicBezTo>
                    <a:pt x="50006" y="51245"/>
                    <a:pt x="64389" y="39719"/>
                    <a:pt x="64389" y="25622"/>
                  </a:cubicBezTo>
                  <a:cubicBezTo>
                    <a:pt x="64389" y="11430"/>
                    <a:pt x="50006" y="0"/>
                    <a:pt x="32194" y="0"/>
                  </a:cubicBezTo>
                  <a:cubicBezTo>
                    <a:pt x="14383" y="0"/>
                    <a:pt x="0" y="11525"/>
                    <a:pt x="0" y="25622"/>
                  </a:cubicBezTo>
                  <a:lnTo>
                    <a:pt x="0" y="25622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505;p46"/>
            <p:cNvSpPr/>
            <p:nvPr/>
          </p:nvSpPr>
          <p:spPr>
            <a:xfrm>
              <a:off x="3345941" y="2212752"/>
              <a:ext cx="63055" cy="56578"/>
            </a:xfrm>
            <a:custGeom>
              <a:avLst/>
              <a:gdLst/>
              <a:ahLst/>
              <a:cxnLst/>
              <a:rect l="l" t="t" r="r" b="b"/>
              <a:pathLst>
                <a:path w="63055" h="56578" extrusionOk="0">
                  <a:moveTo>
                    <a:pt x="63056" y="21336"/>
                  </a:moveTo>
                  <a:cubicBezTo>
                    <a:pt x="63056" y="1810"/>
                    <a:pt x="48958" y="0"/>
                    <a:pt x="31528" y="0"/>
                  </a:cubicBezTo>
                  <a:cubicBezTo>
                    <a:pt x="14097" y="0"/>
                    <a:pt x="0" y="1810"/>
                    <a:pt x="0" y="21336"/>
                  </a:cubicBezTo>
                  <a:cubicBezTo>
                    <a:pt x="0" y="40862"/>
                    <a:pt x="14097" y="56579"/>
                    <a:pt x="31528" y="56579"/>
                  </a:cubicBezTo>
                  <a:cubicBezTo>
                    <a:pt x="48958" y="56579"/>
                    <a:pt x="63056" y="40767"/>
                    <a:pt x="63056" y="21241"/>
                  </a:cubicBezTo>
                  <a:lnTo>
                    <a:pt x="63056" y="21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506;p46"/>
            <p:cNvSpPr/>
            <p:nvPr/>
          </p:nvSpPr>
          <p:spPr>
            <a:xfrm>
              <a:off x="3288029" y="2196941"/>
              <a:ext cx="41719" cy="26479"/>
            </a:xfrm>
            <a:custGeom>
              <a:avLst/>
              <a:gdLst/>
              <a:ahLst/>
              <a:cxnLst/>
              <a:rect l="l" t="t" r="r" b="b"/>
              <a:pathLst>
                <a:path w="41719" h="26479" extrusionOk="0">
                  <a:moveTo>
                    <a:pt x="5620" y="26480"/>
                  </a:moveTo>
                  <a:cubicBezTo>
                    <a:pt x="2572" y="26480"/>
                    <a:pt x="0" y="24003"/>
                    <a:pt x="0" y="20860"/>
                  </a:cubicBezTo>
                  <a:cubicBezTo>
                    <a:pt x="0" y="9334"/>
                    <a:pt x="9335" y="0"/>
                    <a:pt x="20860" y="0"/>
                  </a:cubicBezTo>
                  <a:lnTo>
                    <a:pt x="20860" y="0"/>
                  </a:lnTo>
                  <a:cubicBezTo>
                    <a:pt x="32385" y="0"/>
                    <a:pt x="41720" y="9334"/>
                    <a:pt x="41720" y="20860"/>
                  </a:cubicBezTo>
                  <a:cubicBezTo>
                    <a:pt x="41720" y="23908"/>
                    <a:pt x="39243" y="26480"/>
                    <a:pt x="36100" y="26480"/>
                  </a:cubicBezTo>
                  <a:lnTo>
                    <a:pt x="36100" y="26480"/>
                  </a:lnTo>
                  <a:cubicBezTo>
                    <a:pt x="33052" y="26480"/>
                    <a:pt x="30480" y="24003"/>
                    <a:pt x="30480" y="20860"/>
                  </a:cubicBezTo>
                  <a:cubicBezTo>
                    <a:pt x="30480" y="15526"/>
                    <a:pt x="26099" y="11144"/>
                    <a:pt x="20765" y="11144"/>
                  </a:cubicBezTo>
                  <a:lnTo>
                    <a:pt x="20765" y="11144"/>
                  </a:lnTo>
                  <a:cubicBezTo>
                    <a:pt x="15431" y="11144"/>
                    <a:pt x="11049" y="15526"/>
                    <a:pt x="11049" y="20860"/>
                  </a:cubicBezTo>
                  <a:cubicBezTo>
                    <a:pt x="11049" y="23908"/>
                    <a:pt x="8573" y="26480"/>
                    <a:pt x="5429" y="26480"/>
                  </a:cubicBezTo>
                  <a:lnTo>
                    <a:pt x="5429" y="26480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2507;p46"/>
            <p:cNvGrpSpPr/>
            <p:nvPr/>
          </p:nvGrpSpPr>
          <p:grpSpPr>
            <a:xfrm>
              <a:off x="3186922" y="2042683"/>
              <a:ext cx="381094" cy="293656"/>
              <a:chOff x="3186922" y="2042683"/>
              <a:chExt cx="381094" cy="293656"/>
            </a:xfrm>
          </p:grpSpPr>
          <p:sp>
            <p:nvSpPr>
              <p:cNvPr id="90" name="Google Shape;2508;p46"/>
              <p:cNvSpPr/>
              <p:nvPr/>
            </p:nvSpPr>
            <p:spPr>
              <a:xfrm>
                <a:off x="3424904" y="2196845"/>
                <a:ext cx="41719" cy="26479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26479" extrusionOk="0">
                    <a:moveTo>
                      <a:pt x="5620" y="26480"/>
                    </a:moveTo>
                    <a:cubicBezTo>
                      <a:pt x="2572" y="26480"/>
                      <a:pt x="0" y="24003"/>
                      <a:pt x="0" y="20860"/>
                    </a:cubicBezTo>
                    <a:cubicBezTo>
                      <a:pt x="0" y="9335"/>
                      <a:pt x="9335" y="0"/>
                      <a:pt x="20860" y="0"/>
                    </a:cubicBezTo>
                    <a:lnTo>
                      <a:pt x="20860" y="0"/>
                    </a:lnTo>
                    <a:cubicBezTo>
                      <a:pt x="32385" y="0"/>
                      <a:pt x="41719" y="9335"/>
                      <a:pt x="41719" y="20860"/>
                    </a:cubicBezTo>
                    <a:cubicBezTo>
                      <a:pt x="41719" y="23908"/>
                      <a:pt x="39243" y="26480"/>
                      <a:pt x="36100" y="26480"/>
                    </a:cubicBezTo>
                    <a:lnTo>
                      <a:pt x="36100" y="26480"/>
                    </a:lnTo>
                    <a:cubicBezTo>
                      <a:pt x="33052" y="26480"/>
                      <a:pt x="30480" y="24003"/>
                      <a:pt x="30480" y="20860"/>
                    </a:cubicBezTo>
                    <a:cubicBezTo>
                      <a:pt x="30480" y="18288"/>
                      <a:pt x="29432" y="15811"/>
                      <a:pt x="27623" y="14002"/>
                    </a:cubicBezTo>
                    <a:cubicBezTo>
                      <a:pt x="25813" y="12192"/>
                      <a:pt x="23336" y="11144"/>
                      <a:pt x="20765" y="11144"/>
                    </a:cubicBezTo>
                    <a:lnTo>
                      <a:pt x="20765" y="11144"/>
                    </a:lnTo>
                    <a:cubicBezTo>
                      <a:pt x="18193" y="11144"/>
                      <a:pt x="15716" y="12192"/>
                      <a:pt x="13906" y="14002"/>
                    </a:cubicBezTo>
                    <a:cubicBezTo>
                      <a:pt x="12097" y="15811"/>
                      <a:pt x="11049" y="18288"/>
                      <a:pt x="11049" y="20860"/>
                    </a:cubicBezTo>
                    <a:cubicBezTo>
                      <a:pt x="11049" y="23908"/>
                      <a:pt x="8573" y="26480"/>
                      <a:pt x="5429" y="26480"/>
                    </a:cubicBezTo>
                    <a:lnTo>
                      <a:pt x="5429" y="26480"/>
                    </a:ln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2509;p46"/>
              <p:cNvSpPr/>
              <p:nvPr/>
            </p:nvSpPr>
            <p:spPr>
              <a:xfrm>
                <a:off x="3515629" y="2057447"/>
                <a:ext cx="52387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52387" extrusionOk="0">
                    <a:moveTo>
                      <a:pt x="16526" y="39195"/>
                    </a:moveTo>
                    <a:lnTo>
                      <a:pt x="20431" y="48530"/>
                    </a:lnTo>
                    <a:cubicBezTo>
                      <a:pt x="22527" y="53673"/>
                      <a:pt x="29861" y="53673"/>
                      <a:pt x="31956" y="48530"/>
                    </a:cubicBezTo>
                    <a:lnTo>
                      <a:pt x="35862" y="39195"/>
                    </a:lnTo>
                    <a:cubicBezTo>
                      <a:pt x="36528" y="37671"/>
                      <a:pt x="37671" y="36528"/>
                      <a:pt x="39195" y="35862"/>
                    </a:cubicBezTo>
                    <a:lnTo>
                      <a:pt x="48530" y="31956"/>
                    </a:lnTo>
                    <a:cubicBezTo>
                      <a:pt x="53673" y="29766"/>
                      <a:pt x="53673" y="22527"/>
                      <a:pt x="48530" y="20431"/>
                    </a:cubicBezTo>
                    <a:lnTo>
                      <a:pt x="39195" y="16526"/>
                    </a:lnTo>
                    <a:cubicBezTo>
                      <a:pt x="37671" y="15859"/>
                      <a:pt x="36528" y="14716"/>
                      <a:pt x="35862" y="13192"/>
                    </a:cubicBezTo>
                    <a:lnTo>
                      <a:pt x="31956" y="3858"/>
                    </a:lnTo>
                    <a:cubicBezTo>
                      <a:pt x="29766" y="-1286"/>
                      <a:pt x="22527" y="-1286"/>
                      <a:pt x="20431" y="3858"/>
                    </a:cubicBezTo>
                    <a:lnTo>
                      <a:pt x="16526" y="13192"/>
                    </a:lnTo>
                    <a:cubicBezTo>
                      <a:pt x="15859" y="14716"/>
                      <a:pt x="14716" y="15954"/>
                      <a:pt x="13192" y="16526"/>
                    </a:cubicBezTo>
                    <a:lnTo>
                      <a:pt x="3858" y="20431"/>
                    </a:lnTo>
                    <a:cubicBezTo>
                      <a:pt x="-1286" y="22622"/>
                      <a:pt x="-1286" y="29861"/>
                      <a:pt x="3858" y="31956"/>
                    </a:cubicBezTo>
                    <a:lnTo>
                      <a:pt x="13192" y="35862"/>
                    </a:lnTo>
                    <a:cubicBezTo>
                      <a:pt x="14716" y="36528"/>
                      <a:pt x="15954" y="37671"/>
                      <a:pt x="16526" y="39195"/>
                    </a:cubicBezTo>
                    <a:lnTo>
                      <a:pt x="16526" y="39195"/>
                    </a:ln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2510;p46"/>
              <p:cNvSpPr/>
              <p:nvPr/>
            </p:nvSpPr>
            <p:spPr>
              <a:xfrm>
                <a:off x="3419713" y="2283952"/>
                <a:ext cx="52387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52387" extrusionOk="0">
                    <a:moveTo>
                      <a:pt x="16526" y="39195"/>
                    </a:moveTo>
                    <a:lnTo>
                      <a:pt x="20431" y="48530"/>
                    </a:lnTo>
                    <a:cubicBezTo>
                      <a:pt x="22622" y="53673"/>
                      <a:pt x="29861" y="53673"/>
                      <a:pt x="31956" y="48530"/>
                    </a:cubicBezTo>
                    <a:lnTo>
                      <a:pt x="35862" y="39195"/>
                    </a:lnTo>
                    <a:cubicBezTo>
                      <a:pt x="36528" y="37671"/>
                      <a:pt x="37671" y="36433"/>
                      <a:pt x="39195" y="35862"/>
                    </a:cubicBezTo>
                    <a:lnTo>
                      <a:pt x="48530" y="31956"/>
                    </a:lnTo>
                    <a:cubicBezTo>
                      <a:pt x="53673" y="29766"/>
                      <a:pt x="53673" y="22527"/>
                      <a:pt x="48530" y="20431"/>
                    </a:cubicBezTo>
                    <a:lnTo>
                      <a:pt x="39195" y="16526"/>
                    </a:lnTo>
                    <a:cubicBezTo>
                      <a:pt x="37671" y="15859"/>
                      <a:pt x="36528" y="14716"/>
                      <a:pt x="35862" y="13192"/>
                    </a:cubicBezTo>
                    <a:lnTo>
                      <a:pt x="31956" y="3858"/>
                    </a:lnTo>
                    <a:cubicBezTo>
                      <a:pt x="29766" y="-1286"/>
                      <a:pt x="22527" y="-1286"/>
                      <a:pt x="20431" y="3858"/>
                    </a:cubicBezTo>
                    <a:lnTo>
                      <a:pt x="16526" y="13192"/>
                    </a:lnTo>
                    <a:cubicBezTo>
                      <a:pt x="15859" y="14716"/>
                      <a:pt x="14716" y="15859"/>
                      <a:pt x="13192" y="16526"/>
                    </a:cubicBezTo>
                    <a:lnTo>
                      <a:pt x="3858" y="20431"/>
                    </a:lnTo>
                    <a:cubicBezTo>
                      <a:pt x="-1286" y="22622"/>
                      <a:pt x="-1286" y="29861"/>
                      <a:pt x="3858" y="31956"/>
                    </a:cubicBezTo>
                    <a:lnTo>
                      <a:pt x="13192" y="35862"/>
                    </a:lnTo>
                    <a:cubicBezTo>
                      <a:pt x="14716" y="36528"/>
                      <a:pt x="15954" y="37671"/>
                      <a:pt x="16526" y="39195"/>
                    </a:cubicBezTo>
                    <a:lnTo>
                      <a:pt x="16526" y="39195"/>
                    </a:lnTo>
                    <a:close/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2511;p46"/>
              <p:cNvSpPr/>
              <p:nvPr/>
            </p:nvSpPr>
            <p:spPr>
              <a:xfrm>
                <a:off x="3186922" y="2042683"/>
                <a:ext cx="52387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52387" extrusionOk="0">
                    <a:moveTo>
                      <a:pt x="35862" y="39195"/>
                    </a:moveTo>
                    <a:lnTo>
                      <a:pt x="31956" y="48530"/>
                    </a:lnTo>
                    <a:cubicBezTo>
                      <a:pt x="29766" y="53673"/>
                      <a:pt x="22527" y="53673"/>
                      <a:pt x="20431" y="48530"/>
                    </a:cubicBezTo>
                    <a:lnTo>
                      <a:pt x="16526" y="39195"/>
                    </a:lnTo>
                    <a:cubicBezTo>
                      <a:pt x="15859" y="37671"/>
                      <a:pt x="14716" y="36433"/>
                      <a:pt x="13192" y="35862"/>
                    </a:cubicBezTo>
                    <a:lnTo>
                      <a:pt x="3858" y="31956"/>
                    </a:lnTo>
                    <a:cubicBezTo>
                      <a:pt x="-1286" y="29766"/>
                      <a:pt x="-1286" y="22527"/>
                      <a:pt x="3858" y="20431"/>
                    </a:cubicBezTo>
                    <a:lnTo>
                      <a:pt x="13192" y="16526"/>
                    </a:lnTo>
                    <a:cubicBezTo>
                      <a:pt x="14716" y="15859"/>
                      <a:pt x="15954" y="14716"/>
                      <a:pt x="16526" y="13192"/>
                    </a:cubicBezTo>
                    <a:lnTo>
                      <a:pt x="20431" y="3858"/>
                    </a:lnTo>
                    <a:cubicBezTo>
                      <a:pt x="22622" y="-1286"/>
                      <a:pt x="29861" y="-1286"/>
                      <a:pt x="31956" y="3858"/>
                    </a:cubicBezTo>
                    <a:lnTo>
                      <a:pt x="35862" y="13192"/>
                    </a:lnTo>
                    <a:cubicBezTo>
                      <a:pt x="36528" y="14716"/>
                      <a:pt x="37671" y="15954"/>
                      <a:pt x="39195" y="16526"/>
                    </a:cubicBezTo>
                    <a:lnTo>
                      <a:pt x="48530" y="20431"/>
                    </a:lnTo>
                    <a:cubicBezTo>
                      <a:pt x="53673" y="22622"/>
                      <a:pt x="53673" y="29861"/>
                      <a:pt x="48530" y="31956"/>
                    </a:cubicBezTo>
                    <a:lnTo>
                      <a:pt x="39195" y="35862"/>
                    </a:lnTo>
                    <a:cubicBezTo>
                      <a:pt x="37671" y="36528"/>
                      <a:pt x="36433" y="37671"/>
                      <a:pt x="35862" y="39195"/>
                    </a:cubicBezTo>
                    <a:lnTo>
                      <a:pt x="35862" y="39195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" name="Google Shape;2512;p46"/>
            <p:cNvSpPr/>
            <p:nvPr/>
          </p:nvSpPr>
          <p:spPr>
            <a:xfrm>
              <a:off x="3222965" y="2059876"/>
              <a:ext cx="308821" cy="153830"/>
            </a:xfrm>
            <a:custGeom>
              <a:avLst/>
              <a:gdLst/>
              <a:ahLst/>
              <a:cxnLst/>
              <a:rect l="l" t="t" r="r" b="b"/>
              <a:pathLst>
                <a:path w="308821" h="153830" extrusionOk="0">
                  <a:moveTo>
                    <a:pt x="154504" y="0"/>
                  </a:moveTo>
                  <a:cubicBezTo>
                    <a:pt x="34203" y="0"/>
                    <a:pt x="-3801" y="102299"/>
                    <a:pt x="294" y="147923"/>
                  </a:cubicBezTo>
                  <a:cubicBezTo>
                    <a:pt x="675" y="152400"/>
                    <a:pt x="5438" y="155067"/>
                    <a:pt x="9438" y="153257"/>
                  </a:cubicBezTo>
                  <a:cubicBezTo>
                    <a:pt x="36585" y="141161"/>
                    <a:pt x="76399" y="102108"/>
                    <a:pt x="99831" y="69533"/>
                  </a:cubicBezTo>
                  <a:cubicBezTo>
                    <a:pt x="155076" y="90297"/>
                    <a:pt x="249373" y="77057"/>
                    <a:pt x="297093" y="139922"/>
                  </a:cubicBezTo>
                  <a:cubicBezTo>
                    <a:pt x="300999" y="145066"/>
                    <a:pt x="309190" y="141923"/>
                    <a:pt x="308809" y="135541"/>
                  </a:cubicBezTo>
                  <a:cubicBezTo>
                    <a:pt x="305952" y="86106"/>
                    <a:pt x="264804" y="0"/>
                    <a:pt x="154504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513;p46"/>
            <p:cNvSpPr/>
            <p:nvPr/>
          </p:nvSpPr>
          <p:spPr>
            <a:xfrm>
              <a:off x="3222875" y="2082641"/>
              <a:ext cx="86014" cy="130970"/>
            </a:xfrm>
            <a:custGeom>
              <a:avLst/>
              <a:gdLst/>
              <a:ahLst/>
              <a:cxnLst/>
              <a:rect l="l" t="t" r="r" b="b"/>
              <a:pathLst>
                <a:path w="86014" h="130970" extrusionOk="0">
                  <a:moveTo>
                    <a:pt x="86014" y="64580"/>
                  </a:moveTo>
                  <a:cubicBezTo>
                    <a:pt x="64012" y="52197"/>
                    <a:pt x="58487" y="23241"/>
                    <a:pt x="68202" y="0"/>
                  </a:cubicBezTo>
                  <a:cubicBezTo>
                    <a:pt x="15434" y="32861"/>
                    <a:pt x="-2568" y="92964"/>
                    <a:pt x="289" y="125063"/>
                  </a:cubicBezTo>
                  <a:cubicBezTo>
                    <a:pt x="670" y="129540"/>
                    <a:pt x="5433" y="132207"/>
                    <a:pt x="9433" y="130397"/>
                  </a:cubicBezTo>
                  <a:cubicBezTo>
                    <a:pt x="31722" y="120491"/>
                    <a:pt x="62583" y="92297"/>
                    <a:pt x="85919" y="64484"/>
                  </a:cubicBezTo>
                  <a:lnTo>
                    <a:pt x="85919" y="64484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9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89628"/>
            <a:ext cx="7704000" cy="1147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6223000" algn="l"/>
              </a:tabLst>
            </a:pP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Στο σχολείο για </a:t>
            </a:r>
            <a:r>
              <a:rPr lang="el-GR" sz="3300" b="1" dirty="0" err="1">
                <a:latin typeface="Candara" charset="0"/>
                <a:ea typeface="Candara" charset="0"/>
                <a:cs typeface="Candara" charset="0"/>
              </a:rPr>
              <a:t>δεκατιανό</a:t>
            </a:r>
            <a:br>
              <a:rPr lang="el-GR" sz="3300" b="1" dirty="0">
                <a:latin typeface="Candara" charset="0"/>
                <a:ea typeface="Candara" charset="0"/>
                <a:cs typeface="Candara" charset="0"/>
              </a:rPr>
            </a:b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και το απόγευμα τρώω</a:t>
            </a:r>
            <a:endParaRPr sz="3300" b="1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702" y="1970649"/>
            <a:ext cx="4218298" cy="281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9" name="Google Shape;362;p28"/>
          <p:cNvSpPr txBox="1">
            <a:spLocks/>
          </p:cNvSpPr>
          <p:nvPr/>
        </p:nvSpPr>
        <p:spPr>
          <a:xfrm>
            <a:off x="827087" y="1900785"/>
            <a:ext cx="4127575" cy="295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Φρούτα</a:t>
            </a:r>
            <a:endParaRPr lang="en-US" sz="22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Λαχανικά</a:t>
            </a:r>
            <a:endParaRPr lang="en-US" sz="22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Τοστ</a:t>
            </a:r>
            <a:endParaRPr lang="en-US" sz="22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Γιαούρτι άσπρο</a:t>
            </a:r>
            <a:endParaRPr lang="en-US" sz="22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Τυρί</a:t>
            </a:r>
            <a:endParaRPr lang="en-US" sz="22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Κουλούρι </a:t>
            </a:r>
          </a:p>
        </p:txBody>
      </p:sp>
      <p:grpSp>
        <p:nvGrpSpPr>
          <p:cNvPr id="168" name="Google Shape;2474;p46"/>
          <p:cNvGrpSpPr/>
          <p:nvPr/>
        </p:nvGrpSpPr>
        <p:grpSpPr>
          <a:xfrm>
            <a:off x="7320757" y="1032736"/>
            <a:ext cx="848709" cy="1149138"/>
            <a:chOff x="4790979" y="2038254"/>
            <a:chExt cx="281463" cy="381096"/>
          </a:xfrm>
        </p:grpSpPr>
        <p:sp>
          <p:nvSpPr>
            <p:cNvPr id="170" name="Google Shape;2475;p46"/>
            <p:cNvSpPr/>
            <p:nvPr/>
          </p:nvSpPr>
          <p:spPr>
            <a:xfrm>
              <a:off x="4790979" y="2038350"/>
              <a:ext cx="281463" cy="381000"/>
            </a:xfrm>
            <a:custGeom>
              <a:avLst/>
              <a:gdLst/>
              <a:ahLst/>
              <a:cxnLst/>
              <a:rect l="l" t="t" r="r" b="b"/>
              <a:pathLst>
                <a:path w="281463" h="381000" extrusionOk="0">
                  <a:moveTo>
                    <a:pt x="203454" y="381000"/>
                  </a:moveTo>
                  <a:lnTo>
                    <a:pt x="39624" y="381000"/>
                  </a:lnTo>
                  <a:cubicBezTo>
                    <a:pt x="17717" y="381000"/>
                    <a:pt x="0" y="363284"/>
                    <a:pt x="0" y="341376"/>
                  </a:cubicBezTo>
                  <a:lnTo>
                    <a:pt x="0" y="39624"/>
                  </a:lnTo>
                  <a:cubicBezTo>
                    <a:pt x="0" y="17717"/>
                    <a:pt x="17717" y="0"/>
                    <a:pt x="39624" y="0"/>
                  </a:cubicBezTo>
                  <a:lnTo>
                    <a:pt x="241840" y="0"/>
                  </a:lnTo>
                  <a:cubicBezTo>
                    <a:pt x="263747" y="0"/>
                    <a:pt x="281464" y="17717"/>
                    <a:pt x="281464" y="39624"/>
                  </a:cubicBezTo>
                  <a:lnTo>
                    <a:pt x="281464" y="302990"/>
                  </a:lnTo>
                  <a:cubicBezTo>
                    <a:pt x="281464" y="346043"/>
                    <a:pt x="246507" y="381000"/>
                    <a:pt x="203454" y="381000"/>
                  </a:cubicBezTo>
                  <a:lnTo>
                    <a:pt x="203454" y="381000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2476;p46"/>
            <p:cNvSpPr/>
            <p:nvPr/>
          </p:nvSpPr>
          <p:spPr>
            <a:xfrm>
              <a:off x="4791075" y="2038350"/>
              <a:ext cx="174783" cy="381000"/>
            </a:xfrm>
            <a:custGeom>
              <a:avLst/>
              <a:gdLst/>
              <a:ahLst/>
              <a:cxnLst/>
              <a:rect l="l" t="t" r="r" b="b"/>
              <a:pathLst>
                <a:path w="174783" h="381000" extrusionOk="0">
                  <a:moveTo>
                    <a:pt x="174784" y="381000"/>
                  </a:moveTo>
                  <a:cubicBezTo>
                    <a:pt x="85725" y="319659"/>
                    <a:pt x="65913" y="117824"/>
                    <a:pt x="79438" y="0"/>
                  </a:cubicBezTo>
                  <a:lnTo>
                    <a:pt x="39624" y="0"/>
                  </a:lnTo>
                  <a:cubicBezTo>
                    <a:pt x="17717" y="0"/>
                    <a:pt x="0" y="17717"/>
                    <a:pt x="0" y="39624"/>
                  </a:cubicBezTo>
                  <a:lnTo>
                    <a:pt x="0" y="341376"/>
                  </a:lnTo>
                  <a:cubicBezTo>
                    <a:pt x="0" y="363284"/>
                    <a:pt x="17717" y="381000"/>
                    <a:pt x="39624" y="381000"/>
                  </a:cubicBezTo>
                  <a:lnTo>
                    <a:pt x="174784" y="381000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2477;p46"/>
            <p:cNvSpPr/>
            <p:nvPr/>
          </p:nvSpPr>
          <p:spPr>
            <a:xfrm>
              <a:off x="4790979" y="2038350"/>
              <a:ext cx="281463" cy="268985"/>
            </a:xfrm>
            <a:custGeom>
              <a:avLst/>
              <a:gdLst/>
              <a:ahLst/>
              <a:cxnLst/>
              <a:rect l="l" t="t" r="r" b="b"/>
              <a:pathLst>
                <a:path w="281463" h="268985" extrusionOk="0">
                  <a:moveTo>
                    <a:pt x="241840" y="0"/>
                  </a:moveTo>
                  <a:lnTo>
                    <a:pt x="39624" y="0"/>
                  </a:lnTo>
                  <a:cubicBezTo>
                    <a:pt x="17717" y="0"/>
                    <a:pt x="0" y="17717"/>
                    <a:pt x="0" y="39624"/>
                  </a:cubicBezTo>
                  <a:lnTo>
                    <a:pt x="0" y="268986"/>
                  </a:lnTo>
                  <a:cubicBezTo>
                    <a:pt x="84010" y="218599"/>
                    <a:pt x="198025" y="155448"/>
                    <a:pt x="281464" y="217170"/>
                  </a:cubicBezTo>
                  <a:lnTo>
                    <a:pt x="281464" y="39624"/>
                  </a:lnTo>
                  <a:cubicBezTo>
                    <a:pt x="281464" y="17717"/>
                    <a:pt x="263747" y="0"/>
                    <a:pt x="241840" y="0"/>
                  </a:cubicBezTo>
                  <a:lnTo>
                    <a:pt x="241840" y="0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478;p46"/>
            <p:cNvSpPr/>
            <p:nvPr/>
          </p:nvSpPr>
          <p:spPr>
            <a:xfrm>
              <a:off x="4790979" y="2038254"/>
              <a:ext cx="90392" cy="269081"/>
            </a:xfrm>
            <a:custGeom>
              <a:avLst/>
              <a:gdLst/>
              <a:ahLst/>
              <a:cxnLst/>
              <a:rect l="l" t="t" r="r" b="b"/>
              <a:pathLst>
                <a:path w="90392" h="269081" extrusionOk="0">
                  <a:moveTo>
                    <a:pt x="79438" y="95"/>
                  </a:moveTo>
                  <a:lnTo>
                    <a:pt x="39624" y="95"/>
                  </a:lnTo>
                  <a:cubicBezTo>
                    <a:pt x="17717" y="95"/>
                    <a:pt x="0" y="17812"/>
                    <a:pt x="0" y="39719"/>
                  </a:cubicBezTo>
                  <a:lnTo>
                    <a:pt x="0" y="269081"/>
                  </a:lnTo>
                  <a:cubicBezTo>
                    <a:pt x="27622" y="252508"/>
                    <a:pt x="58483" y="234601"/>
                    <a:pt x="90392" y="220123"/>
                  </a:cubicBezTo>
                  <a:cubicBezTo>
                    <a:pt x="74390" y="145066"/>
                    <a:pt x="72390" y="61246"/>
                    <a:pt x="79438" y="0"/>
                  </a:cubicBezTo>
                  <a:lnTo>
                    <a:pt x="79438" y="0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479;p46"/>
            <p:cNvSpPr/>
            <p:nvPr/>
          </p:nvSpPr>
          <p:spPr>
            <a:xfrm>
              <a:off x="4994433" y="2341340"/>
              <a:ext cx="78009" cy="78009"/>
            </a:xfrm>
            <a:custGeom>
              <a:avLst/>
              <a:gdLst/>
              <a:ahLst/>
              <a:cxnLst/>
              <a:rect l="l" t="t" r="r" b="b"/>
              <a:pathLst>
                <a:path w="78009" h="78009" extrusionOk="0">
                  <a:moveTo>
                    <a:pt x="0" y="78010"/>
                  </a:moveTo>
                  <a:cubicBezTo>
                    <a:pt x="43053" y="78010"/>
                    <a:pt x="78010" y="43053"/>
                    <a:pt x="78010" y="0"/>
                  </a:cubicBezTo>
                  <a:cubicBezTo>
                    <a:pt x="73342" y="2762"/>
                    <a:pt x="59531" y="4572"/>
                    <a:pt x="44005" y="4858"/>
                  </a:cubicBezTo>
                  <a:cubicBezTo>
                    <a:pt x="22479" y="5143"/>
                    <a:pt x="5144" y="22479"/>
                    <a:pt x="4858" y="44006"/>
                  </a:cubicBezTo>
                  <a:cubicBezTo>
                    <a:pt x="4667" y="59531"/>
                    <a:pt x="2857" y="73438"/>
                    <a:pt x="0" y="78010"/>
                  </a:cubicBezTo>
                  <a:lnTo>
                    <a:pt x="0" y="78010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480;p46"/>
            <p:cNvSpPr/>
            <p:nvPr/>
          </p:nvSpPr>
          <p:spPr>
            <a:xfrm>
              <a:off x="4844986" y="2156174"/>
              <a:ext cx="173545" cy="172021"/>
            </a:xfrm>
            <a:custGeom>
              <a:avLst/>
              <a:gdLst/>
              <a:ahLst/>
              <a:cxnLst/>
              <a:rect l="l" t="t" r="r" b="b"/>
              <a:pathLst>
                <a:path w="173545" h="172021" extrusionOk="0">
                  <a:moveTo>
                    <a:pt x="86773" y="120872"/>
                  </a:moveTo>
                  <a:cubicBezTo>
                    <a:pt x="95821" y="120872"/>
                    <a:pt x="96679" y="172022"/>
                    <a:pt x="123539" y="172022"/>
                  </a:cubicBezTo>
                  <a:cubicBezTo>
                    <a:pt x="135731" y="172022"/>
                    <a:pt x="148780" y="158877"/>
                    <a:pt x="148780" y="126968"/>
                  </a:cubicBezTo>
                  <a:cubicBezTo>
                    <a:pt x="148780" y="86392"/>
                    <a:pt x="173546" y="85439"/>
                    <a:pt x="173546" y="44768"/>
                  </a:cubicBezTo>
                  <a:cubicBezTo>
                    <a:pt x="173546" y="20003"/>
                    <a:pt x="151257" y="0"/>
                    <a:pt x="123825" y="0"/>
                  </a:cubicBezTo>
                  <a:cubicBezTo>
                    <a:pt x="111823" y="0"/>
                    <a:pt x="100870" y="3810"/>
                    <a:pt x="92297" y="10192"/>
                  </a:cubicBezTo>
                  <a:cubicBezTo>
                    <a:pt x="89059" y="12573"/>
                    <a:pt x="84487" y="12573"/>
                    <a:pt x="81248" y="10192"/>
                  </a:cubicBezTo>
                  <a:cubicBezTo>
                    <a:pt x="72676" y="3810"/>
                    <a:pt x="61722" y="0"/>
                    <a:pt x="49721" y="0"/>
                  </a:cubicBezTo>
                  <a:cubicBezTo>
                    <a:pt x="22288" y="0"/>
                    <a:pt x="0" y="20098"/>
                    <a:pt x="0" y="44768"/>
                  </a:cubicBezTo>
                  <a:cubicBezTo>
                    <a:pt x="0" y="85439"/>
                    <a:pt x="24765" y="86392"/>
                    <a:pt x="24765" y="126968"/>
                  </a:cubicBezTo>
                  <a:cubicBezTo>
                    <a:pt x="24765" y="158877"/>
                    <a:pt x="37814" y="172022"/>
                    <a:pt x="50006" y="172022"/>
                  </a:cubicBezTo>
                  <a:cubicBezTo>
                    <a:pt x="76867" y="172022"/>
                    <a:pt x="77724" y="120872"/>
                    <a:pt x="86773" y="120872"/>
                  </a:cubicBezTo>
                  <a:lnTo>
                    <a:pt x="86773" y="1208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481;p46"/>
            <p:cNvSpPr/>
            <p:nvPr/>
          </p:nvSpPr>
          <p:spPr>
            <a:xfrm>
              <a:off x="4844986" y="2156174"/>
              <a:ext cx="173545" cy="172021"/>
            </a:xfrm>
            <a:custGeom>
              <a:avLst/>
              <a:gdLst/>
              <a:ahLst/>
              <a:cxnLst/>
              <a:rect l="l" t="t" r="r" b="b"/>
              <a:pathLst>
                <a:path w="173545" h="172021" extrusionOk="0">
                  <a:moveTo>
                    <a:pt x="86773" y="120872"/>
                  </a:moveTo>
                  <a:cubicBezTo>
                    <a:pt x="95821" y="120872"/>
                    <a:pt x="96679" y="172022"/>
                    <a:pt x="123539" y="172022"/>
                  </a:cubicBezTo>
                  <a:cubicBezTo>
                    <a:pt x="135731" y="172022"/>
                    <a:pt x="148780" y="158877"/>
                    <a:pt x="148780" y="126968"/>
                  </a:cubicBezTo>
                  <a:cubicBezTo>
                    <a:pt x="148780" y="86392"/>
                    <a:pt x="173546" y="85439"/>
                    <a:pt x="173546" y="44768"/>
                  </a:cubicBezTo>
                  <a:cubicBezTo>
                    <a:pt x="173546" y="20003"/>
                    <a:pt x="151257" y="0"/>
                    <a:pt x="123825" y="0"/>
                  </a:cubicBezTo>
                  <a:cubicBezTo>
                    <a:pt x="111823" y="0"/>
                    <a:pt x="100870" y="3810"/>
                    <a:pt x="92297" y="10192"/>
                  </a:cubicBezTo>
                  <a:cubicBezTo>
                    <a:pt x="89059" y="12573"/>
                    <a:pt x="84487" y="12573"/>
                    <a:pt x="81248" y="10192"/>
                  </a:cubicBezTo>
                  <a:cubicBezTo>
                    <a:pt x="72676" y="3810"/>
                    <a:pt x="61722" y="0"/>
                    <a:pt x="49721" y="0"/>
                  </a:cubicBezTo>
                  <a:cubicBezTo>
                    <a:pt x="22288" y="0"/>
                    <a:pt x="0" y="20098"/>
                    <a:pt x="0" y="44768"/>
                  </a:cubicBezTo>
                  <a:cubicBezTo>
                    <a:pt x="0" y="85439"/>
                    <a:pt x="24765" y="86392"/>
                    <a:pt x="24765" y="126968"/>
                  </a:cubicBezTo>
                  <a:cubicBezTo>
                    <a:pt x="24765" y="158877"/>
                    <a:pt x="37814" y="172022"/>
                    <a:pt x="50006" y="172022"/>
                  </a:cubicBezTo>
                  <a:cubicBezTo>
                    <a:pt x="76867" y="172022"/>
                    <a:pt x="77724" y="120872"/>
                    <a:pt x="86773" y="120872"/>
                  </a:cubicBezTo>
                  <a:lnTo>
                    <a:pt x="86773" y="1208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2482;p46"/>
            <p:cNvSpPr/>
            <p:nvPr/>
          </p:nvSpPr>
          <p:spPr>
            <a:xfrm>
              <a:off x="4844986" y="2163032"/>
              <a:ext cx="56387" cy="165258"/>
            </a:xfrm>
            <a:custGeom>
              <a:avLst/>
              <a:gdLst/>
              <a:ahLst/>
              <a:cxnLst/>
              <a:rect l="l" t="t" r="r" b="b"/>
              <a:pathLst>
                <a:path w="56387" h="165258" extrusionOk="0">
                  <a:moveTo>
                    <a:pt x="50006" y="165164"/>
                  </a:moveTo>
                  <a:cubicBezTo>
                    <a:pt x="52292" y="165164"/>
                    <a:pt x="54388" y="164783"/>
                    <a:pt x="56388" y="164116"/>
                  </a:cubicBezTo>
                  <a:cubicBezTo>
                    <a:pt x="37624" y="115443"/>
                    <a:pt x="27241" y="56579"/>
                    <a:pt x="23431" y="0"/>
                  </a:cubicBezTo>
                  <a:cubicBezTo>
                    <a:pt x="9430" y="7906"/>
                    <a:pt x="0" y="22003"/>
                    <a:pt x="0" y="38005"/>
                  </a:cubicBezTo>
                  <a:cubicBezTo>
                    <a:pt x="0" y="78677"/>
                    <a:pt x="24765" y="79629"/>
                    <a:pt x="24765" y="120205"/>
                  </a:cubicBezTo>
                  <a:cubicBezTo>
                    <a:pt x="24765" y="152114"/>
                    <a:pt x="37814" y="165259"/>
                    <a:pt x="50006" y="165259"/>
                  </a:cubicBezTo>
                  <a:lnTo>
                    <a:pt x="50006" y="165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2483;p46"/>
            <p:cNvSpPr/>
            <p:nvPr/>
          </p:nvSpPr>
          <p:spPr>
            <a:xfrm>
              <a:off x="4869180" y="2211419"/>
              <a:ext cx="33718" cy="26860"/>
            </a:xfrm>
            <a:custGeom>
              <a:avLst/>
              <a:gdLst/>
              <a:ahLst/>
              <a:cxnLst/>
              <a:rect l="l" t="t" r="r" b="b"/>
              <a:pathLst>
                <a:path w="33718" h="26860" extrusionOk="0">
                  <a:moveTo>
                    <a:pt x="33718" y="13430"/>
                  </a:moveTo>
                  <a:cubicBezTo>
                    <a:pt x="33718" y="20860"/>
                    <a:pt x="26194" y="26860"/>
                    <a:pt x="16859" y="26860"/>
                  </a:cubicBezTo>
                  <a:cubicBezTo>
                    <a:pt x="7525" y="26860"/>
                    <a:pt x="0" y="20860"/>
                    <a:pt x="0" y="13430"/>
                  </a:cubicBezTo>
                  <a:cubicBezTo>
                    <a:pt x="0" y="6001"/>
                    <a:pt x="7525" y="0"/>
                    <a:pt x="16859" y="0"/>
                  </a:cubicBezTo>
                  <a:cubicBezTo>
                    <a:pt x="26194" y="0"/>
                    <a:pt x="33718" y="6001"/>
                    <a:pt x="33718" y="13430"/>
                  </a:cubicBezTo>
                  <a:lnTo>
                    <a:pt x="33718" y="13430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2484;p46"/>
            <p:cNvSpPr/>
            <p:nvPr/>
          </p:nvSpPr>
          <p:spPr>
            <a:xfrm>
              <a:off x="4960715" y="2211419"/>
              <a:ext cx="33718" cy="26860"/>
            </a:xfrm>
            <a:custGeom>
              <a:avLst/>
              <a:gdLst/>
              <a:ahLst/>
              <a:cxnLst/>
              <a:rect l="l" t="t" r="r" b="b"/>
              <a:pathLst>
                <a:path w="33718" h="26860" extrusionOk="0">
                  <a:moveTo>
                    <a:pt x="33719" y="13430"/>
                  </a:moveTo>
                  <a:cubicBezTo>
                    <a:pt x="33719" y="20860"/>
                    <a:pt x="26194" y="26860"/>
                    <a:pt x="16859" y="26860"/>
                  </a:cubicBezTo>
                  <a:cubicBezTo>
                    <a:pt x="7525" y="26860"/>
                    <a:pt x="0" y="20860"/>
                    <a:pt x="0" y="13430"/>
                  </a:cubicBezTo>
                  <a:cubicBezTo>
                    <a:pt x="0" y="6001"/>
                    <a:pt x="7525" y="0"/>
                    <a:pt x="16859" y="0"/>
                  </a:cubicBezTo>
                  <a:cubicBezTo>
                    <a:pt x="26194" y="0"/>
                    <a:pt x="33719" y="6001"/>
                    <a:pt x="33719" y="13430"/>
                  </a:cubicBezTo>
                  <a:lnTo>
                    <a:pt x="33719" y="13430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2485;p46"/>
            <p:cNvSpPr/>
            <p:nvPr/>
          </p:nvSpPr>
          <p:spPr>
            <a:xfrm>
              <a:off x="4890230" y="2199322"/>
              <a:ext cx="11239" cy="18097"/>
            </a:xfrm>
            <a:custGeom>
              <a:avLst/>
              <a:gdLst/>
              <a:ahLst/>
              <a:cxnLst/>
              <a:rect l="l" t="t" r="r" b="b"/>
              <a:pathLst>
                <a:path w="11239" h="18097" extrusionOk="0">
                  <a:moveTo>
                    <a:pt x="5620" y="18097"/>
                  </a:moveTo>
                  <a:cubicBezTo>
                    <a:pt x="2572" y="18097"/>
                    <a:pt x="0" y="15621"/>
                    <a:pt x="0" y="12478"/>
                  </a:cubicBezTo>
                  <a:lnTo>
                    <a:pt x="0" y="5620"/>
                  </a:lnTo>
                  <a:cubicBezTo>
                    <a:pt x="0" y="2572"/>
                    <a:pt x="2477" y="0"/>
                    <a:pt x="5620" y="0"/>
                  </a:cubicBezTo>
                  <a:cubicBezTo>
                    <a:pt x="8763" y="0"/>
                    <a:pt x="11239" y="2477"/>
                    <a:pt x="11239" y="5620"/>
                  </a:cubicBezTo>
                  <a:lnTo>
                    <a:pt x="11239" y="12478"/>
                  </a:lnTo>
                  <a:cubicBezTo>
                    <a:pt x="11239" y="15526"/>
                    <a:pt x="8763" y="18097"/>
                    <a:pt x="5620" y="18097"/>
                  </a:cubicBezTo>
                  <a:lnTo>
                    <a:pt x="5620" y="18097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2486;p46"/>
            <p:cNvSpPr/>
            <p:nvPr/>
          </p:nvSpPr>
          <p:spPr>
            <a:xfrm>
              <a:off x="4962048" y="2199322"/>
              <a:ext cx="11239" cy="18097"/>
            </a:xfrm>
            <a:custGeom>
              <a:avLst/>
              <a:gdLst/>
              <a:ahLst/>
              <a:cxnLst/>
              <a:rect l="l" t="t" r="r" b="b"/>
              <a:pathLst>
                <a:path w="11239" h="18097" extrusionOk="0">
                  <a:moveTo>
                    <a:pt x="5620" y="18097"/>
                  </a:moveTo>
                  <a:cubicBezTo>
                    <a:pt x="2572" y="18097"/>
                    <a:pt x="0" y="15621"/>
                    <a:pt x="0" y="12478"/>
                  </a:cubicBezTo>
                  <a:lnTo>
                    <a:pt x="0" y="5620"/>
                  </a:lnTo>
                  <a:cubicBezTo>
                    <a:pt x="0" y="2572"/>
                    <a:pt x="2476" y="0"/>
                    <a:pt x="5620" y="0"/>
                  </a:cubicBezTo>
                  <a:cubicBezTo>
                    <a:pt x="8763" y="0"/>
                    <a:pt x="11239" y="2477"/>
                    <a:pt x="11239" y="5620"/>
                  </a:cubicBezTo>
                  <a:lnTo>
                    <a:pt x="11239" y="12478"/>
                  </a:lnTo>
                  <a:cubicBezTo>
                    <a:pt x="11239" y="15526"/>
                    <a:pt x="8763" y="18097"/>
                    <a:pt x="5620" y="18097"/>
                  </a:cubicBezTo>
                  <a:lnTo>
                    <a:pt x="5620" y="18097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2487;p46"/>
            <p:cNvSpPr/>
            <p:nvPr/>
          </p:nvSpPr>
          <p:spPr>
            <a:xfrm>
              <a:off x="4916673" y="2206144"/>
              <a:ext cx="30139" cy="15466"/>
            </a:xfrm>
            <a:custGeom>
              <a:avLst/>
              <a:gdLst/>
              <a:ahLst/>
              <a:cxnLst/>
              <a:rect l="l" t="t" r="r" b="b"/>
              <a:pathLst>
                <a:path w="30139" h="15466" extrusionOk="0">
                  <a:moveTo>
                    <a:pt x="15086" y="15467"/>
                  </a:moveTo>
                  <a:cubicBezTo>
                    <a:pt x="9847" y="15467"/>
                    <a:pt x="4894" y="13181"/>
                    <a:pt x="1370" y="9275"/>
                  </a:cubicBezTo>
                  <a:cubicBezTo>
                    <a:pt x="-631" y="6989"/>
                    <a:pt x="-440" y="3465"/>
                    <a:pt x="1941" y="1370"/>
                  </a:cubicBezTo>
                  <a:cubicBezTo>
                    <a:pt x="4227" y="-631"/>
                    <a:pt x="7751" y="-440"/>
                    <a:pt x="9847" y="1941"/>
                  </a:cubicBezTo>
                  <a:cubicBezTo>
                    <a:pt x="11180" y="3465"/>
                    <a:pt x="13085" y="4322"/>
                    <a:pt x="15086" y="4322"/>
                  </a:cubicBezTo>
                  <a:cubicBezTo>
                    <a:pt x="17086" y="4322"/>
                    <a:pt x="18991" y="3465"/>
                    <a:pt x="20325" y="1941"/>
                  </a:cubicBezTo>
                  <a:cubicBezTo>
                    <a:pt x="22325" y="-345"/>
                    <a:pt x="25849" y="-631"/>
                    <a:pt x="28230" y="1370"/>
                  </a:cubicBezTo>
                  <a:cubicBezTo>
                    <a:pt x="30516" y="3370"/>
                    <a:pt x="30802" y="6894"/>
                    <a:pt x="28802" y="9275"/>
                  </a:cubicBezTo>
                  <a:cubicBezTo>
                    <a:pt x="25373" y="13276"/>
                    <a:pt x="20325" y="15467"/>
                    <a:pt x="15086" y="15467"/>
                  </a:cubicBezTo>
                  <a:lnTo>
                    <a:pt x="15086" y="15467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2488;p46"/>
            <p:cNvSpPr/>
            <p:nvPr/>
          </p:nvSpPr>
          <p:spPr>
            <a:xfrm>
              <a:off x="4878609" y="2074163"/>
              <a:ext cx="106203" cy="36385"/>
            </a:xfrm>
            <a:custGeom>
              <a:avLst/>
              <a:gdLst/>
              <a:ahLst/>
              <a:cxnLst/>
              <a:rect l="l" t="t" r="r" b="b"/>
              <a:pathLst>
                <a:path w="106203" h="36385" extrusionOk="0">
                  <a:moveTo>
                    <a:pt x="96964" y="0"/>
                  </a:moveTo>
                  <a:lnTo>
                    <a:pt x="9239" y="0"/>
                  </a:lnTo>
                  <a:cubicBezTo>
                    <a:pt x="4191" y="0"/>
                    <a:pt x="0" y="4096"/>
                    <a:pt x="0" y="9239"/>
                  </a:cubicBezTo>
                  <a:lnTo>
                    <a:pt x="0" y="27146"/>
                  </a:lnTo>
                  <a:cubicBezTo>
                    <a:pt x="0" y="32194"/>
                    <a:pt x="4096" y="36386"/>
                    <a:pt x="9239" y="36386"/>
                  </a:cubicBezTo>
                  <a:lnTo>
                    <a:pt x="96964" y="36386"/>
                  </a:lnTo>
                  <a:cubicBezTo>
                    <a:pt x="102013" y="36386"/>
                    <a:pt x="106204" y="32290"/>
                    <a:pt x="106204" y="27146"/>
                  </a:cubicBezTo>
                  <a:lnTo>
                    <a:pt x="106204" y="9239"/>
                  </a:lnTo>
                  <a:cubicBezTo>
                    <a:pt x="106204" y="4191"/>
                    <a:pt x="102108" y="0"/>
                    <a:pt x="96964" y="0"/>
                  </a:cubicBezTo>
                  <a:lnTo>
                    <a:pt x="96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2489;p46"/>
            <p:cNvSpPr/>
            <p:nvPr/>
          </p:nvSpPr>
          <p:spPr>
            <a:xfrm>
              <a:off x="4891468" y="2354865"/>
              <a:ext cx="80581" cy="11239"/>
            </a:xfrm>
            <a:custGeom>
              <a:avLst/>
              <a:gdLst/>
              <a:ahLst/>
              <a:cxnLst/>
              <a:rect l="l" t="t" r="r" b="b"/>
              <a:pathLst>
                <a:path w="80581" h="11239" extrusionOk="0">
                  <a:moveTo>
                    <a:pt x="74962" y="11240"/>
                  </a:moveTo>
                  <a:lnTo>
                    <a:pt x="5620" y="11240"/>
                  </a:lnTo>
                  <a:cubicBezTo>
                    <a:pt x="2572" y="11240"/>
                    <a:pt x="0" y="8763"/>
                    <a:pt x="0" y="5620"/>
                  </a:cubicBezTo>
                  <a:cubicBezTo>
                    <a:pt x="0" y="2477"/>
                    <a:pt x="2476" y="0"/>
                    <a:pt x="5620" y="0"/>
                  </a:cubicBezTo>
                  <a:lnTo>
                    <a:pt x="74962" y="0"/>
                  </a:lnTo>
                  <a:cubicBezTo>
                    <a:pt x="78010" y="0"/>
                    <a:pt x="80581" y="2477"/>
                    <a:pt x="80581" y="5620"/>
                  </a:cubicBezTo>
                  <a:cubicBezTo>
                    <a:pt x="80581" y="8763"/>
                    <a:pt x="78105" y="11240"/>
                    <a:pt x="74962" y="11240"/>
                  </a:cubicBezTo>
                  <a:lnTo>
                    <a:pt x="74962" y="11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2490;p46"/>
            <p:cNvSpPr/>
            <p:nvPr/>
          </p:nvSpPr>
          <p:spPr>
            <a:xfrm>
              <a:off x="4904803" y="2380107"/>
              <a:ext cx="53911" cy="11239"/>
            </a:xfrm>
            <a:custGeom>
              <a:avLst/>
              <a:gdLst/>
              <a:ahLst/>
              <a:cxnLst/>
              <a:rect l="l" t="t" r="r" b="b"/>
              <a:pathLst>
                <a:path w="53911" h="11239" extrusionOk="0">
                  <a:moveTo>
                    <a:pt x="48292" y="11240"/>
                  </a:moveTo>
                  <a:lnTo>
                    <a:pt x="5620" y="11240"/>
                  </a:lnTo>
                  <a:cubicBezTo>
                    <a:pt x="2572" y="11240"/>
                    <a:pt x="0" y="8763"/>
                    <a:pt x="0" y="5620"/>
                  </a:cubicBezTo>
                  <a:cubicBezTo>
                    <a:pt x="0" y="2476"/>
                    <a:pt x="2477" y="0"/>
                    <a:pt x="5620" y="0"/>
                  </a:cubicBezTo>
                  <a:lnTo>
                    <a:pt x="48292" y="0"/>
                  </a:lnTo>
                  <a:cubicBezTo>
                    <a:pt x="51340" y="0"/>
                    <a:pt x="53912" y="2476"/>
                    <a:pt x="53912" y="5620"/>
                  </a:cubicBezTo>
                  <a:cubicBezTo>
                    <a:pt x="53912" y="8763"/>
                    <a:pt x="51435" y="11240"/>
                    <a:pt x="48292" y="11240"/>
                  </a:cubicBezTo>
                  <a:lnTo>
                    <a:pt x="48292" y="11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7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28"/>
          <p:cNvSpPr txBox="1">
            <a:spLocks noGrp="1"/>
          </p:cNvSpPr>
          <p:nvPr>
            <p:ph type="title"/>
          </p:nvPr>
        </p:nvSpPr>
        <p:spPr>
          <a:xfrm>
            <a:off x="518129" y="602936"/>
            <a:ext cx="8107741" cy="1615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tabLst>
                <a:tab pos="6223000" algn="l"/>
              </a:tabLst>
            </a:pPr>
            <a:r>
              <a:rPr lang="el-GR" sz="3000" b="1" dirty="0">
                <a:latin typeface="Candara" panose="020E0502030303020204" pitchFamily="34" charset="0"/>
                <a:ea typeface="Arial Rounded MT Bold" charset="0"/>
                <a:cs typeface="Arial Rounded MT Bold" charset="0"/>
              </a:rPr>
              <a:t>Όταν δεν βουρτσίζω τα δόντια μου </a:t>
            </a:r>
            <a:br>
              <a:rPr lang="el-GR" sz="3000" b="1" dirty="0">
                <a:latin typeface="Candara" panose="020E0502030303020204" pitchFamily="34" charset="0"/>
                <a:ea typeface="Arial Rounded MT Bold" charset="0"/>
                <a:cs typeface="Arial Rounded MT Bold" charset="0"/>
              </a:rPr>
            </a:br>
            <a:r>
              <a:rPr lang="el-GR" sz="3000" b="1" dirty="0">
                <a:latin typeface="Candara" panose="020E0502030303020204" pitchFamily="34" charset="0"/>
                <a:ea typeface="Arial Rounded MT Bold" charset="0"/>
                <a:cs typeface="Arial Rounded MT Bold" charset="0"/>
              </a:rPr>
              <a:t>και τρώω πολλά γλυκά, τα δόντια μου χαλάνε, γίνονται μαύρα και έχουν τερηδόνα</a:t>
            </a:r>
          </a:p>
        </p:txBody>
      </p:sp>
      <p:sp>
        <p:nvSpPr>
          <p:cNvPr id="59" name="Google Shape;362;p28"/>
          <p:cNvSpPr txBox="1">
            <a:spLocks/>
          </p:cNvSpPr>
          <p:nvPr/>
        </p:nvSpPr>
        <p:spPr>
          <a:xfrm>
            <a:off x="778961" y="2678685"/>
            <a:ext cx="4127575" cy="258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1800" dirty="0">
                <a:latin typeface="Candara" panose="020E0502030303020204" pitchFamily="34" charset="0"/>
              </a:rPr>
              <a:t>Η ζάχαρη αρέσει πολύ και στα </a:t>
            </a:r>
            <a:r>
              <a:rPr lang="el-GR" sz="1800" b="1" dirty="0" err="1">
                <a:latin typeface="Candara" panose="020E0502030303020204" pitchFamily="34" charset="0"/>
              </a:rPr>
              <a:t>ζαχαροζούζουνα</a:t>
            </a:r>
            <a:r>
              <a:rPr lang="el-GR" sz="1800" dirty="0">
                <a:latin typeface="Candara" panose="020E0502030303020204" pitchFamily="34" charset="0"/>
              </a:rPr>
              <a:t> και όταν τρώμε γλυκό και δεν βουρτσίσουμε, τότε </a:t>
            </a:r>
            <a:r>
              <a:rPr lang="el-GR" sz="1800" b="1" dirty="0">
                <a:latin typeface="Candara" panose="020E0502030303020204" pitchFamily="34" charset="0"/>
              </a:rPr>
              <a:t>τα </a:t>
            </a:r>
            <a:r>
              <a:rPr lang="el-GR" sz="1800" b="1" dirty="0" err="1">
                <a:latin typeface="Candara" panose="020E0502030303020204" pitchFamily="34" charset="0"/>
              </a:rPr>
              <a:t>ζαχαροζούζουνα</a:t>
            </a:r>
            <a:r>
              <a:rPr lang="el-GR" sz="1800" b="1" dirty="0">
                <a:latin typeface="Candara" panose="020E0502030303020204" pitchFamily="34" charset="0"/>
              </a:rPr>
              <a:t> κάνουν</a:t>
            </a:r>
          </a:p>
          <a:p>
            <a:pPr marL="0" indent="0">
              <a:buNone/>
            </a:pPr>
            <a:r>
              <a:rPr lang="el-GR" sz="1800" b="1" dirty="0" err="1">
                <a:latin typeface="Candara" panose="020E0502030303020204" pitchFamily="34" charset="0"/>
              </a:rPr>
              <a:t>πάρτυ</a:t>
            </a:r>
            <a:r>
              <a:rPr lang="el-GR" sz="1800" b="1" dirty="0">
                <a:latin typeface="Candara" panose="020E0502030303020204" pitchFamily="34" charset="0"/>
              </a:rPr>
              <a:t> </a:t>
            </a:r>
            <a:r>
              <a:rPr lang="el-GR" sz="1800" dirty="0">
                <a:latin typeface="Candara" panose="020E0502030303020204" pitchFamily="34" charset="0"/>
              </a:rPr>
              <a:t>και</a:t>
            </a:r>
            <a:r>
              <a:rPr lang="el-GR" sz="1800" b="1" dirty="0">
                <a:latin typeface="Candara" panose="020E0502030303020204" pitchFamily="34" charset="0"/>
              </a:rPr>
              <a:t> χαλάνε τα δόντια μας!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990" y="2504744"/>
            <a:ext cx="2310168" cy="2370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0569">
            <a:off x="7203131" y="2288401"/>
            <a:ext cx="824545" cy="780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88149">
            <a:off x="5037522" y="2804639"/>
            <a:ext cx="692936" cy="9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771" y="1531755"/>
            <a:ext cx="2061380" cy="187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238" y="1531755"/>
            <a:ext cx="2069347" cy="1876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7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924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dirty="0">
                <a:latin typeface="Candara" charset="0"/>
                <a:ea typeface="Candara" charset="0"/>
                <a:cs typeface="Candara" charset="0"/>
              </a:rPr>
              <a:t>Πιπίλα </a:t>
            </a:r>
            <a:r>
              <a:rPr lang="mr-IN" sz="3400" b="1" dirty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l-GR" sz="3400" b="1" dirty="0">
                <a:latin typeface="Candara" charset="0"/>
                <a:ea typeface="Candara" charset="0"/>
                <a:cs typeface="Candara" charset="0"/>
              </a:rPr>
              <a:t> Μπιμπερό</a:t>
            </a:r>
            <a:endParaRPr sz="34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62" name="Google Shape;362;p28"/>
          <p:cNvSpPr txBox="1">
            <a:spLocks noGrp="1"/>
          </p:cNvSpPr>
          <p:nvPr>
            <p:ph type="subTitle" idx="1"/>
          </p:nvPr>
        </p:nvSpPr>
        <p:spPr>
          <a:xfrm>
            <a:off x="827087" y="3649789"/>
            <a:ext cx="3263650" cy="99420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l-GR" sz="1800" dirty="0">
                <a:latin typeface="Candara" charset="0"/>
                <a:ea typeface="Candara" charset="0"/>
                <a:cs typeface="Candara" charset="0"/>
              </a:rPr>
              <a:t>Έχουμε μεγαλώσει και </a:t>
            </a:r>
            <a:r>
              <a:rPr lang="el-GR" sz="1800" b="1" dirty="0">
                <a:latin typeface="Candara" charset="0"/>
                <a:ea typeface="Candara" charset="0"/>
                <a:cs typeface="Candara" charset="0"/>
              </a:rPr>
              <a:t>δεν χρησιμοποιούμε πια πιπίλα </a:t>
            </a:r>
            <a:r>
              <a:rPr lang="el-GR" sz="1800" dirty="0">
                <a:latin typeface="Candara" charset="0"/>
                <a:ea typeface="Candara" charset="0"/>
                <a:cs typeface="Candara" charset="0"/>
              </a:rPr>
              <a:t>γιατί στραβώνει τα δόντια μας</a:t>
            </a:r>
          </a:p>
        </p:txBody>
      </p:sp>
      <p:sp>
        <p:nvSpPr>
          <p:cNvPr id="39" name="Google Shape;362;p28"/>
          <p:cNvSpPr txBox="1">
            <a:spLocks noGrp="1"/>
          </p:cNvSpPr>
          <p:nvPr>
            <p:ph type="subTitle" idx="1"/>
          </p:nvPr>
        </p:nvSpPr>
        <p:spPr>
          <a:xfrm>
            <a:off x="4941999" y="3649789"/>
            <a:ext cx="3617385" cy="99420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l-GR" sz="1800" b="1" dirty="0">
                <a:latin typeface="Candara" charset="0"/>
                <a:ea typeface="Candara" charset="0"/>
                <a:cs typeface="Candara" charset="0"/>
              </a:rPr>
              <a:t>Πίνουμε το γάλα μας σε ποτήρι </a:t>
            </a:r>
            <a:r>
              <a:rPr lang="el-GR" sz="1800" dirty="0">
                <a:latin typeface="Candara" charset="0"/>
                <a:ea typeface="Candara" charset="0"/>
                <a:cs typeface="Candara" charset="0"/>
              </a:rPr>
              <a:t>και το βράδυ μετά </a:t>
            </a:r>
            <a:r>
              <a:rPr lang="el-GR" sz="1800" b="1" dirty="0">
                <a:latin typeface="Candara" charset="0"/>
                <a:ea typeface="Candara" charset="0"/>
                <a:cs typeface="Candara" charset="0"/>
              </a:rPr>
              <a:t>βουρτσίζουμε πάντα τα δόντια μας</a:t>
            </a:r>
          </a:p>
        </p:txBody>
      </p:sp>
      <p:grpSp>
        <p:nvGrpSpPr>
          <p:cNvPr id="41" name="Google Shape;1903;p46"/>
          <p:cNvGrpSpPr/>
          <p:nvPr/>
        </p:nvGrpSpPr>
        <p:grpSpPr>
          <a:xfrm>
            <a:off x="7335821" y="1207591"/>
            <a:ext cx="923759" cy="923759"/>
            <a:chOff x="9404131" y="3838578"/>
            <a:chExt cx="381054" cy="381054"/>
          </a:xfrm>
        </p:grpSpPr>
        <p:sp>
          <p:nvSpPr>
            <p:cNvPr id="42" name="Google Shape;1904;p46"/>
            <p:cNvSpPr/>
            <p:nvPr/>
          </p:nvSpPr>
          <p:spPr>
            <a:xfrm>
              <a:off x="9404131" y="3838578"/>
              <a:ext cx="141823" cy="141823"/>
            </a:xfrm>
            <a:custGeom>
              <a:avLst/>
              <a:gdLst/>
              <a:ahLst/>
              <a:cxnLst/>
              <a:rect l="l" t="t" r="r" b="b"/>
              <a:pathLst>
                <a:path w="141823" h="141823" extrusionOk="0">
                  <a:moveTo>
                    <a:pt x="38192" y="7045"/>
                  </a:moveTo>
                  <a:lnTo>
                    <a:pt x="7045" y="38191"/>
                  </a:lnTo>
                  <a:cubicBezTo>
                    <a:pt x="-1813" y="47050"/>
                    <a:pt x="-2385" y="61242"/>
                    <a:pt x="5711" y="70862"/>
                  </a:cubicBezTo>
                  <a:lnTo>
                    <a:pt x="65624" y="141823"/>
                  </a:lnTo>
                  <a:lnTo>
                    <a:pt x="141824" y="65623"/>
                  </a:lnTo>
                  <a:lnTo>
                    <a:pt x="70862" y="5711"/>
                  </a:lnTo>
                  <a:cubicBezTo>
                    <a:pt x="61242" y="-2385"/>
                    <a:pt x="47050" y="-1814"/>
                    <a:pt x="38192" y="7045"/>
                  </a:cubicBezTo>
                  <a:lnTo>
                    <a:pt x="38192" y="70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05;p46"/>
            <p:cNvSpPr/>
            <p:nvPr/>
          </p:nvSpPr>
          <p:spPr>
            <a:xfrm>
              <a:off x="9439655" y="3874103"/>
              <a:ext cx="106299" cy="106299"/>
            </a:xfrm>
            <a:custGeom>
              <a:avLst/>
              <a:gdLst/>
              <a:ahLst/>
              <a:cxnLst/>
              <a:rect l="l" t="t" r="r" b="b"/>
              <a:pathLst>
                <a:path w="106299" h="106299" extrusionOk="0">
                  <a:moveTo>
                    <a:pt x="0" y="70675"/>
                  </a:moveTo>
                  <a:lnTo>
                    <a:pt x="30099" y="106299"/>
                  </a:lnTo>
                  <a:lnTo>
                    <a:pt x="106299" y="30099"/>
                  </a:lnTo>
                  <a:lnTo>
                    <a:pt x="70676" y="0"/>
                  </a:lnTo>
                  <a:cubicBezTo>
                    <a:pt x="69056" y="1238"/>
                    <a:pt x="67533" y="2572"/>
                    <a:pt x="66104" y="4000"/>
                  </a:cubicBezTo>
                  <a:lnTo>
                    <a:pt x="4001" y="66104"/>
                  </a:lnTo>
                  <a:cubicBezTo>
                    <a:pt x="2572" y="67532"/>
                    <a:pt x="1238" y="69056"/>
                    <a:pt x="0" y="70675"/>
                  </a:cubicBezTo>
                  <a:lnTo>
                    <a:pt x="0" y="70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06;p46"/>
            <p:cNvSpPr/>
            <p:nvPr/>
          </p:nvSpPr>
          <p:spPr>
            <a:xfrm>
              <a:off x="9441339" y="3900932"/>
              <a:ext cx="45972" cy="49179"/>
            </a:xfrm>
            <a:custGeom>
              <a:avLst/>
              <a:gdLst/>
              <a:ahLst/>
              <a:cxnLst/>
              <a:rect l="l" t="t" r="r" b="b"/>
              <a:pathLst>
                <a:path w="45972" h="49179" extrusionOk="0">
                  <a:moveTo>
                    <a:pt x="40417" y="49180"/>
                  </a:moveTo>
                  <a:cubicBezTo>
                    <a:pt x="38893" y="49180"/>
                    <a:pt x="37369" y="48608"/>
                    <a:pt x="36321" y="47370"/>
                  </a:cubicBezTo>
                  <a:lnTo>
                    <a:pt x="1459" y="9365"/>
                  </a:lnTo>
                  <a:cubicBezTo>
                    <a:pt x="-636" y="7079"/>
                    <a:pt x="-446" y="3555"/>
                    <a:pt x="1840" y="1460"/>
                  </a:cubicBezTo>
                  <a:cubicBezTo>
                    <a:pt x="4127" y="-636"/>
                    <a:pt x="7651" y="-445"/>
                    <a:pt x="9746" y="1841"/>
                  </a:cubicBezTo>
                  <a:lnTo>
                    <a:pt x="44513" y="39845"/>
                  </a:lnTo>
                  <a:cubicBezTo>
                    <a:pt x="46608" y="42131"/>
                    <a:pt x="46418" y="45656"/>
                    <a:pt x="44131" y="47751"/>
                  </a:cubicBezTo>
                  <a:cubicBezTo>
                    <a:pt x="43084" y="48704"/>
                    <a:pt x="41750" y="49180"/>
                    <a:pt x="40322" y="49180"/>
                  </a:cubicBezTo>
                  <a:lnTo>
                    <a:pt x="40322" y="49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907;p46"/>
            <p:cNvGrpSpPr/>
            <p:nvPr/>
          </p:nvGrpSpPr>
          <p:grpSpPr>
            <a:xfrm>
              <a:off x="9444015" y="3875919"/>
              <a:ext cx="341170" cy="343713"/>
              <a:chOff x="9444015" y="3875919"/>
              <a:chExt cx="341170" cy="343713"/>
            </a:xfrm>
          </p:grpSpPr>
          <p:sp>
            <p:nvSpPr>
              <p:cNvPr id="63" name="Google Shape;1908;p46"/>
              <p:cNvSpPr/>
              <p:nvPr/>
            </p:nvSpPr>
            <p:spPr>
              <a:xfrm>
                <a:off x="9466428" y="3875919"/>
                <a:ext cx="49173" cy="45998"/>
              </a:xfrm>
              <a:custGeom>
                <a:avLst/>
                <a:gdLst/>
                <a:ahLst/>
                <a:cxnLst/>
                <a:rect l="l" t="t" r="r" b="b"/>
                <a:pathLst>
                  <a:path w="49173" h="45998" extrusionOk="0">
                    <a:moveTo>
                      <a:pt x="43618" y="45904"/>
                    </a:moveTo>
                    <a:cubicBezTo>
                      <a:pt x="42284" y="45904"/>
                      <a:pt x="40951" y="45427"/>
                      <a:pt x="39808" y="44475"/>
                    </a:cubicBezTo>
                    <a:lnTo>
                      <a:pt x="1803" y="9709"/>
                    </a:lnTo>
                    <a:cubicBezTo>
                      <a:pt x="-483" y="7613"/>
                      <a:pt x="-579" y="4089"/>
                      <a:pt x="1422" y="1803"/>
                    </a:cubicBezTo>
                    <a:cubicBezTo>
                      <a:pt x="3422" y="-483"/>
                      <a:pt x="7042" y="-578"/>
                      <a:pt x="9328" y="1422"/>
                    </a:cubicBezTo>
                    <a:lnTo>
                      <a:pt x="47333" y="36283"/>
                    </a:lnTo>
                    <a:cubicBezTo>
                      <a:pt x="49618" y="38379"/>
                      <a:pt x="49809" y="41903"/>
                      <a:pt x="47713" y="44189"/>
                    </a:cubicBezTo>
                    <a:cubicBezTo>
                      <a:pt x="46570" y="45427"/>
                      <a:pt x="45142" y="45999"/>
                      <a:pt x="43618" y="45999"/>
                    </a:cubicBezTo>
                    <a:lnTo>
                      <a:pt x="43618" y="459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909;p46"/>
              <p:cNvSpPr/>
              <p:nvPr/>
            </p:nvSpPr>
            <p:spPr>
              <a:xfrm>
                <a:off x="9444072" y="3878653"/>
                <a:ext cx="341017" cy="340979"/>
              </a:xfrm>
              <a:custGeom>
                <a:avLst/>
                <a:gdLst/>
                <a:ahLst/>
                <a:cxnLst/>
                <a:rect l="l" t="t" r="r" b="b"/>
                <a:pathLst>
                  <a:path w="341017" h="340979" extrusionOk="0">
                    <a:moveTo>
                      <a:pt x="334578" y="194427"/>
                    </a:moveTo>
                    <a:lnTo>
                      <a:pt x="194561" y="334445"/>
                    </a:lnTo>
                    <a:cubicBezTo>
                      <a:pt x="185036" y="343970"/>
                      <a:pt x="169415" y="342922"/>
                      <a:pt x="161223" y="332349"/>
                    </a:cubicBezTo>
                    <a:lnTo>
                      <a:pt x="9681" y="136706"/>
                    </a:lnTo>
                    <a:cubicBezTo>
                      <a:pt x="-4607" y="118227"/>
                      <a:pt x="-2892" y="92129"/>
                      <a:pt x="13586" y="75650"/>
                    </a:cubicBezTo>
                    <a:lnTo>
                      <a:pt x="75689" y="13547"/>
                    </a:lnTo>
                    <a:cubicBezTo>
                      <a:pt x="92167" y="-2931"/>
                      <a:pt x="118361" y="-4550"/>
                      <a:pt x="136744" y="9642"/>
                    </a:cubicBezTo>
                    <a:lnTo>
                      <a:pt x="332388" y="161185"/>
                    </a:lnTo>
                    <a:cubicBezTo>
                      <a:pt x="342960" y="169376"/>
                      <a:pt x="344008" y="184997"/>
                      <a:pt x="334483" y="194522"/>
                    </a:cubicBezTo>
                    <a:lnTo>
                      <a:pt x="334483" y="194522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910;p46"/>
              <p:cNvSpPr/>
              <p:nvPr/>
            </p:nvSpPr>
            <p:spPr>
              <a:xfrm>
                <a:off x="9444015" y="3879246"/>
                <a:ext cx="200332" cy="340195"/>
              </a:xfrm>
              <a:custGeom>
                <a:avLst/>
                <a:gdLst/>
                <a:ahLst/>
                <a:cxnLst/>
                <a:rect l="l" t="t" r="r" b="b"/>
                <a:pathLst>
                  <a:path w="200332" h="340195" extrusionOk="0">
                    <a:moveTo>
                      <a:pt x="99558" y="95"/>
                    </a:moveTo>
                    <a:cubicBezTo>
                      <a:pt x="90795" y="1810"/>
                      <a:pt x="82413" y="6096"/>
                      <a:pt x="75650" y="12763"/>
                    </a:cubicBezTo>
                    <a:lnTo>
                      <a:pt x="13547" y="74867"/>
                    </a:lnTo>
                    <a:cubicBezTo>
                      <a:pt x="-2931" y="91345"/>
                      <a:pt x="-4550" y="117538"/>
                      <a:pt x="9642" y="135922"/>
                    </a:cubicBezTo>
                    <a:lnTo>
                      <a:pt x="161185" y="331565"/>
                    </a:lnTo>
                    <a:cubicBezTo>
                      <a:pt x="169376" y="342138"/>
                      <a:pt x="184997" y="343186"/>
                      <a:pt x="194522" y="333661"/>
                    </a:cubicBezTo>
                    <a:lnTo>
                      <a:pt x="200333" y="327850"/>
                    </a:lnTo>
                    <a:cubicBezTo>
                      <a:pt x="81556" y="244316"/>
                      <a:pt x="88509" y="80200"/>
                      <a:pt x="99463" y="0"/>
                    </a:cubicBezTo>
                    <a:lnTo>
                      <a:pt x="99463" y="0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911;p46"/>
              <p:cNvSpPr/>
              <p:nvPr/>
            </p:nvSpPr>
            <p:spPr>
              <a:xfrm>
                <a:off x="9596723" y="4031170"/>
                <a:ext cx="188462" cy="188367"/>
              </a:xfrm>
              <a:custGeom>
                <a:avLst/>
                <a:gdLst/>
                <a:ahLst/>
                <a:cxnLst/>
                <a:rect l="l" t="t" r="r" b="b"/>
                <a:pathLst>
                  <a:path w="188462" h="188367" extrusionOk="0">
                    <a:moveTo>
                      <a:pt x="179737" y="8572"/>
                    </a:moveTo>
                    <a:lnTo>
                      <a:pt x="168687" y="0"/>
                    </a:lnTo>
                    <a:lnTo>
                      <a:pt x="0" y="168688"/>
                    </a:lnTo>
                    <a:lnTo>
                      <a:pt x="8572" y="179737"/>
                    </a:lnTo>
                    <a:cubicBezTo>
                      <a:pt x="16764" y="190309"/>
                      <a:pt x="32385" y="191357"/>
                      <a:pt x="41910" y="181832"/>
                    </a:cubicBezTo>
                    <a:lnTo>
                      <a:pt x="181927" y="41815"/>
                    </a:lnTo>
                    <a:cubicBezTo>
                      <a:pt x="191452" y="32290"/>
                      <a:pt x="190405" y="16669"/>
                      <a:pt x="179831" y="8477"/>
                    </a:cubicBezTo>
                    <a:lnTo>
                      <a:pt x="179831" y="8477"/>
                    </a:ln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912;p46"/>
            <p:cNvSpPr/>
            <p:nvPr/>
          </p:nvSpPr>
          <p:spPr>
            <a:xfrm>
              <a:off x="9560909" y="3989165"/>
              <a:ext cx="204501" cy="210692"/>
            </a:xfrm>
            <a:custGeom>
              <a:avLst/>
              <a:gdLst/>
              <a:ahLst/>
              <a:cxnLst/>
              <a:rect l="l" t="t" r="r" b="b"/>
              <a:pathLst>
                <a:path w="204501" h="210692" extrusionOk="0">
                  <a:moveTo>
                    <a:pt x="204501" y="42005"/>
                  </a:moveTo>
                  <a:lnTo>
                    <a:pt x="150304" y="0"/>
                  </a:lnTo>
                  <a:cubicBezTo>
                    <a:pt x="144399" y="110300"/>
                    <a:pt x="31242" y="79153"/>
                    <a:pt x="0" y="164497"/>
                  </a:cubicBezTo>
                  <a:lnTo>
                    <a:pt x="35719" y="210693"/>
                  </a:lnTo>
                  <a:lnTo>
                    <a:pt x="204406" y="42005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13;p46"/>
            <p:cNvSpPr/>
            <p:nvPr/>
          </p:nvSpPr>
          <p:spPr>
            <a:xfrm>
              <a:off x="9444111" y="3878519"/>
              <a:ext cx="162042" cy="162080"/>
            </a:xfrm>
            <a:custGeom>
              <a:avLst/>
              <a:gdLst/>
              <a:ahLst/>
              <a:cxnLst/>
              <a:rect l="l" t="t" r="r" b="b"/>
              <a:pathLst>
                <a:path w="162042" h="162080" extrusionOk="0">
                  <a:moveTo>
                    <a:pt x="13547" y="75689"/>
                  </a:moveTo>
                  <a:cubicBezTo>
                    <a:pt x="-2931" y="92167"/>
                    <a:pt x="-4550" y="118361"/>
                    <a:pt x="9642" y="136744"/>
                  </a:cubicBezTo>
                  <a:lnTo>
                    <a:pt x="29264" y="162081"/>
                  </a:lnTo>
                  <a:cubicBezTo>
                    <a:pt x="52123" y="144459"/>
                    <a:pt x="80031" y="118647"/>
                    <a:pt x="99367" y="99406"/>
                  </a:cubicBezTo>
                  <a:cubicBezTo>
                    <a:pt x="118703" y="80070"/>
                    <a:pt x="144420" y="52257"/>
                    <a:pt x="162042" y="29302"/>
                  </a:cubicBezTo>
                  <a:lnTo>
                    <a:pt x="136705" y="9681"/>
                  </a:lnTo>
                  <a:cubicBezTo>
                    <a:pt x="118227" y="-4607"/>
                    <a:pt x="92128" y="-2892"/>
                    <a:pt x="75650" y="13586"/>
                  </a:cubicBezTo>
                  <a:lnTo>
                    <a:pt x="13547" y="75689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14;p46"/>
            <p:cNvSpPr/>
            <p:nvPr/>
          </p:nvSpPr>
          <p:spPr>
            <a:xfrm>
              <a:off x="9444015" y="3879341"/>
              <a:ext cx="99558" cy="161162"/>
            </a:xfrm>
            <a:custGeom>
              <a:avLst/>
              <a:gdLst/>
              <a:ahLst/>
              <a:cxnLst/>
              <a:rect l="l" t="t" r="r" b="b"/>
              <a:pathLst>
                <a:path w="99558" h="161162" extrusionOk="0">
                  <a:moveTo>
                    <a:pt x="94510" y="103442"/>
                  </a:moveTo>
                  <a:cubicBezTo>
                    <a:pt x="92604" y="63627"/>
                    <a:pt x="95843" y="27051"/>
                    <a:pt x="99558" y="0"/>
                  </a:cubicBezTo>
                  <a:cubicBezTo>
                    <a:pt x="90795" y="1715"/>
                    <a:pt x="82413" y="6001"/>
                    <a:pt x="75650" y="12668"/>
                  </a:cubicBezTo>
                  <a:lnTo>
                    <a:pt x="13547" y="74771"/>
                  </a:lnTo>
                  <a:cubicBezTo>
                    <a:pt x="-2931" y="91250"/>
                    <a:pt x="-4550" y="117443"/>
                    <a:pt x="9642" y="135826"/>
                  </a:cubicBezTo>
                  <a:lnTo>
                    <a:pt x="29264" y="161163"/>
                  </a:lnTo>
                  <a:cubicBezTo>
                    <a:pt x="50219" y="144971"/>
                    <a:pt x="75460" y="121920"/>
                    <a:pt x="94414" y="103346"/>
                  </a:cubicBezTo>
                  <a:lnTo>
                    <a:pt x="94414" y="103346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15;p46"/>
            <p:cNvSpPr/>
            <p:nvPr/>
          </p:nvSpPr>
          <p:spPr>
            <a:xfrm>
              <a:off x="9677113" y="4111561"/>
              <a:ext cx="35433" cy="35433"/>
            </a:xfrm>
            <a:custGeom>
              <a:avLst/>
              <a:gdLst/>
              <a:ahLst/>
              <a:cxnLst/>
              <a:rect l="l" t="t" r="r" b="b"/>
              <a:pathLst>
                <a:path w="35433" h="35433" extrusionOk="0">
                  <a:moveTo>
                    <a:pt x="0" y="7906"/>
                  </a:moveTo>
                  <a:lnTo>
                    <a:pt x="7906" y="0"/>
                  </a:lnTo>
                  <a:lnTo>
                    <a:pt x="35433" y="27527"/>
                  </a:lnTo>
                  <a:lnTo>
                    <a:pt x="27527" y="35433"/>
                  </a:lnTo>
                  <a:lnTo>
                    <a:pt x="0" y="7906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16;p46"/>
            <p:cNvSpPr/>
            <p:nvPr/>
          </p:nvSpPr>
          <p:spPr>
            <a:xfrm>
              <a:off x="9630155" y="4158519"/>
              <a:ext cx="35433" cy="35433"/>
            </a:xfrm>
            <a:custGeom>
              <a:avLst/>
              <a:gdLst/>
              <a:ahLst/>
              <a:cxnLst/>
              <a:rect l="l" t="t" r="r" b="b"/>
              <a:pathLst>
                <a:path w="35433" h="35433" extrusionOk="0">
                  <a:moveTo>
                    <a:pt x="0" y="7906"/>
                  </a:moveTo>
                  <a:lnTo>
                    <a:pt x="7906" y="0"/>
                  </a:lnTo>
                  <a:lnTo>
                    <a:pt x="35433" y="27527"/>
                  </a:lnTo>
                  <a:lnTo>
                    <a:pt x="27527" y="35433"/>
                  </a:lnTo>
                  <a:lnTo>
                    <a:pt x="0" y="7906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17;p46"/>
            <p:cNvSpPr/>
            <p:nvPr/>
          </p:nvSpPr>
          <p:spPr>
            <a:xfrm>
              <a:off x="9724072" y="4064698"/>
              <a:ext cx="35432" cy="35433"/>
            </a:xfrm>
            <a:custGeom>
              <a:avLst/>
              <a:gdLst/>
              <a:ahLst/>
              <a:cxnLst/>
              <a:rect l="l" t="t" r="r" b="b"/>
              <a:pathLst>
                <a:path w="35432" h="35433" extrusionOk="0">
                  <a:moveTo>
                    <a:pt x="0" y="7906"/>
                  </a:moveTo>
                  <a:lnTo>
                    <a:pt x="7905" y="0"/>
                  </a:lnTo>
                  <a:lnTo>
                    <a:pt x="35433" y="27527"/>
                  </a:lnTo>
                  <a:lnTo>
                    <a:pt x="27527" y="35433"/>
                  </a:lnTo>
                  <a:lnTo>
                    <a:pt x="0" y="7906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18;p46"/>
            <p:cNvSpPr/>
            <p:nvPr/>
          </p:nvSpPr>
          <p:spPr>
            <a:xfrm>
              <a:off x="9526729" y="4062713"/>
              <a:ext cx="39308" cy="39308"/>
            </a:xfrm>
            <a:custGeom>
              <a:avLst/>
              <a:gdLst/>
              <a:ahLst/>
              <a:cxnLst/>
              <a:rect l="l" t="t" r="r" b="b"/>
              <a:pathLst>
                <a:path w="39308" h="39308" extrusionOk="0">
                  <a:moveTo>
                    <a:pt x="35037" y="4271"/>
                  </a:moveTo>
                  <a:cubicBezTo>
                    <a:pt x="41800" y="11034"/>
                    <a:pt x="40371" y="23417"/>
                    <a:pt x="31894" y="31894"/>
                  </a:cubicBezTo>
                  <a:cubicBezTo>
                    <a:pt x="23417" y="40371"/>
                    <a:pt x="11035" y="41800"/>
                    <a:pt x="4272" y="35037"/>
                  </a:cubicBezTo>
                  <a:cubicBezTo>
                    <a:pt x="-2491" y="28274"/>
                    <a:pt x="-1062" y="15892"/>
                    <a:pt x="7415" y="7415"/>
                  </a:cubicBezTo>
                  <a:cubicBezTo>
                    <a:pt x="15892" y="-1063"/>
                    <a:pt x="28275" y="-2491"/>
                    <a:pt x="35037" y="4271"/>
                  </a:cubicBezTo>
                  <a:lnTo>
                    <a:pt x="35037" y="4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19;p46"/>
            <p:cNvSpPr/>
            <p:nvPr/>
          </p:nvSpPr>
          <p:spPr>
            <a:xfrm>
              <a:off x="9610168" y="3979274"/>
              <a:ext cx="39308" cy="39308"/>
            </a:xfrm>
            <a:custGeom>
              <a:avLst/>
              <a:gdLst/>
              <a:ahLst/>
              <a:cxnLst/>
              <a:rect l="l" t="t" r="r" b="b"/>
              <a:pathLst>
                <a:path w="39308" h="39308" extrusionOk="0">
                  <a:moveTo>
                    <a:pt x="35037" y="4272"/>
                  </a:moveTo>
                  <a:cubicBezTo>
                    <a:pt x="41800" y="11034"/>
                    <a:pt x="40371" y="23417"/>
                    <a:pt x="31894" y="31894"/>
                  </a:cubicBezTo>
                  <a:cubicBezTo>
                    <a:pt x="23417" y="40371"/>
                    <a:pt x="11034" y="41800"/>
                    <a:pt x="4272" y="35037"/>
                  </a:cubicBezTo>
                  <a:cubicBezTo>
                    <a:pt x="-2491" y="28275"/>
                    <a:pt x="-1062" y="15892"/>
                    <a:pt x="7414" y="7415"/>
                  </a:cubicBezTo>
                  <a:cubicBezTo>
                    <a:pt x="15892" y="-1062"/>
                    <a:pt x="28274" y="-2491"/>
                    <a:pt x="35037" y="4272"/>
                  </a:cubicBezTo>
                  <a:lnTo>
                    <a:pt x="35037" y="4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20;p46"/>
            <p:cNvSpPr/>
            <p:nvPr/>
          </p:nvSpPr>
          <p:spPr>
            <a:xfrm>
              <a:off x="9531834" y="4049720"/>
              <a:ext cx="17478" cy="17454"/>
            </a:xfrm>
            <a:custGeom>
              <a:avLst/>
              <a:gdLst/>
              <a:ahLst/>
              <a:cxnLst/>
              <a:rect l="l" t="t" r="r" b="b"/>
              <a:pathLst>
                <a:path w="17478" h="17454" extrusionOk="0">
                  <a:moveTo>
                    <a:pt x="11835" y="17455"/>
                  </a:moveTo>
                  <a:cubicBezTo>
                    <a:pt x="10406" y="17455"/>
                    <a:pt x="8977" y="16883"/>
                    <a:pt x="7930" y="15835"/>
                  </a:cubicBezTo>
                  <a:lnTo>
                    <a:pt x="1643" y="9549"/>
                  </a:lnTo>
                  <a:cubicBezTo>
                    <a:pt x="-548" y="7358"/>
                    <a:pt x="-548" y="3834"/>
                    <a:pt x="1643" y="1643"/>
                  </a:cubicBezTo>
                  <a:cubicBezTo>
                    <a:pt x="3834" y="-548"/>
                    <a:pt x="7358" y="-548"/>
                    <a:pt x="9549" y="1643"/>
                  </a:cubicBezTo>
                  <a:lnTo>
                    <a:pt x="15836" y="7930"/>
                  </a:lnTo>
                  <a:cubicBezTo>
                    <a:pt x="18026" y="10120"/>
                    <a:pt x="18026" y="13645"/>
                    <a:pt x="15836" y="15835"/>
                  </a:cubicBezTo>
                  <a:cubicBezTo>
                    <a:pt x="14788" y="16883"/>
                    <a:pt x="13359" y="17455"/>
                    <a:pt x="11930" y="17455"/>
                  </a:cubicBezTo>
                  <a:lnTo>
                    <a:pt x="11930" y="17455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21;p46"/>
            <p:cNvSpPr/>
            <p:nvPr/>
          </p:nvSpPr>
          <p:spPr>
            <a:xfrm>
              <a:off x="9597271" y="3984283"/>
              <a:ext cx="17478" cy="17454"/>
            </a:xfrm>
            <a:custGeom>
              <a:avLst/>
              <a:gdLst/>
              <a:ahLst/>
              <a:cxnLst/>
              <a:rect l="l" t="t" r="r" b="b"/>
              <a:pathLst>
                <a:path w="17478" h="17454" extrusionOk="0">
                  <a:moveTo>
                    <a:pt x="11835" y="17455"/>
                  </a:moveTo>
                  <a:cubicBezTo>
                    <a:pt x="10406" y="17455"/>
                    <a:pt x="8977" y="16883"/>
                    <a:pt x="7929" y="15835"/>
                  </a:cubicBezTo>
                  <a:lnTo>
                    <a:pt x="1643" y="9549"/>
                  </a:lnTo>
                  <a:cubicBezTo>
                    <a:pt x="-548" y="7358"/>
                    <a:pt x="-548" y="3834"/>
                    <a:pt x="1643" y="1643"/>
                  </a:cubicBezTo>
                  <a:cubicBezTo>
                    <a:pt x="3833" y="-548"/>
                    <a:pt x="7358" y="-548"/>
                    <a:pt x="9549" y="1643"/>
                  </a:cubicBezTo>
                  <a:lnTo>
                    <a:pt x="15835" y="7930"/>
                  </a:lnTo>
                  <a:cubicBezTo>
                    <a:pt x="18026" y="10120"/>
                    <a:pt x="18026" y="13644"/>
                    <a:pt x="15835" y="15835"/>
                  </a:cubicBezTo>
                  <a:cubicBezTo>
                    <a:pt x="14787" y="16883"/>
                    <a:pt x="13358" y="17455"/>
                    <a:pt x="11930" y="17455"/>
                  </a:cubicBezTo>
                  <a:lnTo>
                    <a:pt x="11930" y="17455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922;p46"/>
            <p:cNvSpPr/>
            <p:nvPr/>
          </p:nvSpPr>
          <p:spPr>
            <a:xfrm>
              <a:off x="9561933" y="4014681"/>
              <a:ext cx="28277" cy="28395"/>
            </a:xfrm>
            <a:custGeom>
              <a:avLst/>
              <a:gdLst/>
              <a:ahLst/>
              <a:cxnLst/>
              <a:rect l="l" t="t" r="r" b="b"/>
              <a:pathLst>
                <a:path w="28277" h="28395" extrusionOk="0">
                  <a:moveTo>
                    <a:pt x="6691" y="28205"/>
                  </a:moveTo>
                  <a:cubicBezTo>
                    <a:pt x="6215" y="28205"/>
                    <a:pt x="5738" y="28205"/>
                    <a:pt x="5167" y="28205"/>
                  </a:cubicBezTo>
                  <a:cubicBezTo>
                    <a:pt x="2119" y="28014"/>
                    <a:pt x="-263" y="25347"/>
                    <a:pt x="23" y="22300"/>
                  </a:cubicBezTo>
                  <a:cubicBezTo>
                    <a:pt x="214" y="19251"/>
                    <a:pt x="2881" y="16870"/>
                    <a:pt x="5929" y="17156"/>
                  </a:cubicBezTo>
                  <a:cubicBezTo>
                    <a:pt x="8977" y="17347"/>
                    <a:pt x="12025" y="16204"/>
                    <a:pt x="14120" y="14108"/>
                  </a:cubicBezTo>
                  <a:cubicBezTo>
                    <a:pt x="16311" y="11917"/>
                    <a:pt x="17454" y="8964"/>
                    <a:pt x="17168" y="5917"/>
                  </a:cubicBezTo>
                  <a:cubicBezTo>
                    <a:pt x="16978" y="2868"/>
                    <a:pt x="19264" y="201"/>
                    <a:pt x="22311" y="11"/>
                  </a:cubicBezTo>
                  <a:cubicBezTo>
                    <a:pt x="25360" y="-179"/>
                    <a:pt x="28027" y="2107"/>
                    <a:pt x="28218" y="5155"/>
                  </a:cubicBezTo>
                  <a:cubicBezTo>
                    <a:pt x="28694" y="11441"/>
                    <a:pt x="26312" y="17632"/>
                    <a:pt x="21931" y="22014"/>
                  </a:cubicBezTo>
                  <a:cubicBezTo>
                    <a:pt x="17835" y="26110"/>
                    <a:pt x="12310" y="28396"/>
                    <a:pt x="6500" y="28396"/>
                  </a:cubicBezTo>
                  <a:lnTo>
                    <a:pt x="6500" y="28396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923;p46"/>
            <p:cNvSpPr/>
            <p:nvPr/>
          </p:nvSpPr>
          <p:spPr>
            <a:xfrm>
              <a:off x="9621107" y="3899249"/>
              <a:ext cx="130015" cy="128778"/>
            </a:xfrm>
            <a:custGeom>
              <a:avLst/>
              <a:gdLst/>
              <a:ahLst/>
              <a:cxnLst/>
              <a:rect l="l" t="t" r="r" b="b"/>
              <a:pathLst>
                <a:path w="130015" h="128778" extrusionOk="0">
                  <a:moveTo>
                    <a:pt x="65055" y="90488"/>
                  </a:moveTo>
                  <a:cubicBezTo>
                    <a:pt x="71818" y="90488"/>
                    <a:pt x="72390" y="128778"/>
                    <a:pt x="92583" y="128778"/>
                  </a:cubicBezTo>
                  <a:cubicBezTo>
                    <a:pt x="101727" y="128778"/>
                    <a:pt x="111442" y="118967"/>
                    <a:pt x="111442" y="95060"/>
                  </a:cubicBezTo>
                  <a:cubicBezTo>
                    <a:pt x="111442" y="64675"/>
                    <a:pt x="130016" y="64008"/>
                    <a:pt x="130016" y="33528"/>
                  </a:cubicBezTo>
                  <a:cubicBezTo>
                    <a:pt x="130016" y="15050"/>
                    <a:pt x="113347" y="0"/>
                    <a:pt x="92773" y="0"/>
                  </a:cubicBezTo>
                  <a:cubicBezTo>
                    <a:pt x="83820" y="0"/>
                    <a:pt x="75629" y="2858"/>
                    <a:pt x="69151" y="7620"/>
                  </a:cubicBezTo>
                  <a:cubicBezTo>
                    <a:pt x="66675" y="9430"/>
                    <a:pt x="63341" y="9430"/>
                    <a:pt x="60864" y="7620"/>
                  </a:cubicBezTo>
                  <a:cubicBezTo>
                    <a:pt x="54483" y="2858"/>
                    <a:pt x="46196" y="0"/>
                    <a:pt x="37242" y="0"/>
                  </a:cubicBezTo>
                  <a:cubicBezTo>
                    <a:pt x="16669" y="0"/>
                    <a:pt x="0" y="15050"/>
                    <a:pt x="0" y="33528"/>
                  </a:cubicBezTo>
                  <a:cubicBezTo>
                    <a:pt x="0" y="63913"/>
                    <a:pt x="18573" y="64675"/>
                    <a:pt x="18573" y="95060"/>
                  </a:cubicBezTo>
                  <a:cubicBezTo>
                    <a:pt x="18573" y="118967"/>
                    <a:pt x="28384" y="128778"/>
                    <a:pt x="37433" y="128778"/>
                  </a:cubicBezTo>
                  <a:cubicBezTo>
                    <a:pt x="57531" y="128778"/>
                    <a:pt x="58198" y="90488"/>
                    <a:pt x="64960" y="90488"/>
                  </a:cubicBezTo>
                  <a:lnTo>
                    <a:pt x="64960" y="904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924;p46"/>
            <p:cNvSpPr/>
            <p:nvPr/>
          </p:nvSpPr>
          <p:spPr>
            <a:xfrm>
              <a:off x="9621202" y="3899534"/>
              <a:ext cx="60579" cy="128492"/>
            </a:xfrm>
            <a:custGeom>
              <a:avLst/>
              <a:gdLst/>
              <a:ahLst/>
              <a:cxnLst/>
              <a:rect l="l" t="t" r="r" b="b"/>
              <a:pathLst>
                <a:path w="60579" h="128492" extrusionOk="0">
                  <a:moveTo>
                    <a:pt x="32671" y="0"/>
                  </a:moveTo>
                  <a:cubicBezTo>
                    <a:pt x="14288" y="2000"/>
                    <a:pt x="0" y="16193"/>
                    <a:pt x="0" y="33242"/>
                  </a:cubicBezTo>
                  <a:cubicBezTo>
                    <a:pt x="0" y="63627"/>
                    <a:pt x="18574" y="64389"/>
                    <a:pt x="18574" y="94774"/>
                  </a:cubicBezTo>
                  <a:cubicBezTo>
                    <a:pt x="18574" y="118682"/>
                    <a:pt x="28385" y="128492"/>
                    <a:pt x="37434" y="128492"/>
                  </a:cubicBezTo>
                  <a:cubicBezTo>
                    <a:pt x="52388" y="128492"/>
                    <a:pt x="56579" y="107156"/>
                    <a:pt x="60579" y="96393"/>
                  </a:cubicBezTo>
                  <a:cubicBezTo>
                    <a:pt x="34100" y="86297"/>
                    <a:pt x="3620" y="28194"/>
                    <a:pt x="32671" y="0"/>
                  </a:cubicBezTo>
                  <a:lnTo>
                    <a:pt x="32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925;p46"/>
            <p:cNvSpPr/>
            <p:nvPr/>
          </p:nvSpPr>
          <p:spPr>
            <a:xfrm>
              <a:off x="9432631" y="4012811"/>
              <a:ext cx="78629" cy="78628"/>
            </a:xfrm>
            <a:custGeom>
              <a:avLst/>
              <a:gdLst/>
              <a:ahLst/>
              <a:cxnLst/>
              <a:rect l="l" t="t" r="r" b="b"/>
              <a:pathLst>
                <a:path w="78629" h="78628" extrusionOk="0">
                  <a:moveTo>
                    <a:pt x="24836" y="58841"/>
                  </a:moveTo>
                  <a:lnTo>
                    <a:pt x="30647" y="72843"/>
                  </a:lnTo>
                  <a:cubicBezTo>
                    <a:pt x="33885" y="80558"/>
                    <a:pt x="44744" y="80558"/>
                    <a:pt x="47983" y="72843"/>
                  </a:cubicBezTo>
                  <a:lnTo>
                    <a:pt x="53793" y="58841"/>
                  </a:lnTo>
                  <a:cubicBezTo>
                    <a:pt x="54745" y="56555"/>
                    <a:pt x="56555" y="54745"/>
                    <a:pt x="58841" y="53793"/>
                  </a:cubicBezTo>
                  <a:lnTo>
                    <a:pt x="72843" y="47982"/>
                  </a:lnTo>
                  <a:cubicBezTo>
                    <a:pt x="80558" y="44744"/>
                    <a:pt x="80558" y="33885"/>
                    <a:pt x="72843" y="30647"/>
                  </a:cubicBezTo>
                  <a:lnTo>
                    <a:pt x="58841" y="24836"/>
                  </a:lnTo>
                  <a:cubicBezTo>
                    <a:pt x="56555" y="23884"/>
                    <a:pt x="54745" y="22074"/>
                    <a:pt x="53793" y="19788"/>
                  </a:cubicBezTo>
                  <a:lnTo>
                    <a:pt x="47983" y="5786"/>
                  </a:lnTo>
                  <a:cubicBezTo>
                    <a:pt x="44744" y="-1929"/>
                    <a:pt x="33885" y="-1929"/>
                    <a:pt x="30647" y="5786"/>
                  </a:cubicBezTo>
                  <a:lnTo>
                    <a:pt x="24836" y="19788"/>
                  </a:lnTo>
                  <a:cubicBezTo>
                    <a:pt x="23884" y="22074"/>
                    <a:pt x="22074" y="23884"/>
                    <a:pt x="19788" y="24836"/>
                  </a:cubicBezTo>
                  <a:lnTo>
                    <a:pt x="5786" y="30647"/>
                  </a:lnTo>
                  <a:cubicBezTo>
                    <a:pt x="-1929" y="33885"/>
                    <a:pt x="-1929" y="44744"/>
                    <a:pt x="5786" y="47982"/>
                  </a:cubicBezTo>
                  <a:lnTo>
                    <a:pt x="19788" y="53793"/>
                  </a:lnTo>
                  <a:cubicBezTo>
                    <a:pt x="22074" y="54745"/>
                    <a:pt x="23884" y="56555"/>
                    <a:pt x="24836" y="58841"/>
                  </a:cubicBezTo>
                  <a:lnTo>
                    <a:pt x="24836" y="58841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1926;p46"/>
            <p:cNvGrpSpPr/>
            <p:nvPr/>
          </p:nvGrpSpPr>
          <p:grpSpPr>
            <a:xfrm>
              <a:off x="9560909" y="4128325"/>
              <a:ext cx="83533" cy="91212"/>
              <a:chOff x="9560909" y="4128325"/>
              <a:chExt cx="83533" cy="91212"/>
            </a:xfrm>
          </p:grpSpPr>
          <p:sp>
            <p:nvSpPr>
              <p:cNvPr id="61" name="Google Shape;1927;p46"/>
              <p:cNvSpPr/>
              <p:nvPr/>
            </p:nvSpPr>
            <p:spPr>
              <a:xfrm>
                <a:off x="9560909" y="4128325"/>
                <a:ext cx="53625" cy="71628"/>
              </a:xfrm>
              <a:custGeom>
                <a:avLst/>
                <a:gdLst/>
                <a:ahLst/>
                <a:cxnLst/>
                <a:rect l="l" t="t" r="r" b="b"/>
                <a:pathLst>
                  <a:path w="53625" h="71628" extrusionOk="0">
                    <a:moveTo>
                      <a:pt x="95" y="25432"/>
                    </a:moveTo>
                    <a:lnTo>
                      <a:pt x="35814" y="71628"/>
                    </a:lnTo>
                    <a:lnTo>
                      <a:pt x="53626" y="53816"/>
                    </a:lnTo>
                    <a:cubicBezTo>
                      <a:pt x="37338" y="37433"/>
                      <a:pt x="24384" y="19241"/>
                      <a:pt x="14001" y="0"/>
                    </a:cubicBezTo>
                    <a:cubicBezTo>
                      <a:pt x="8477" y="7144"/>
                      <a:pt x="3714" y="15526"/>
                      <a:pt x="0" y="25527"/>
                    </a:cubicBezTo>
                    <a:lnTo>
                      <a:pt x="0" y="25527"/>
                    </a:lnTo>
                    <a:close/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928;p46"/>
              <p:cNvSpPr/>
              <p:nvPr/>
            </p:nvSpPr>
            <p:spPr>
              <a:xfrm>
                <a:off x="9596723" y="4182046"/>
                <a:ext cx="47719" cy="37491"/>
              </a:xfrm>
              <a:custGeom>
                <a:avLst/>
                <a:gdLst/>
                <a:ahLst/>
                <a:cxnLst/>
                <a:rect l="l" t="t" r="r" b="b"/>
                <a:pathLst>
                  <a:path w="47719" h="37491" extrusionOk="0">
                    <a:moveTo>
                      <a:pt x="17812" y="0"/>
                    </a:moveTo>
                    <a:lnTo>
                      <a:pt x="0" y="17812"/>
                    </a:lnTo>
                    <a:lnTo>
                      <a:pt x="8572" y="28861"/>
                    </a:lnTo>
                    <a:cubicBezTo>
                      <a:pt x="16764" y="39433"/>
                      <a:pt x="32385" y="40481"/>
                      <a:pt x="41910" y="30956"/>
                    </a:cubicBezTo>
                    <a:lnTo>
                      <a:pt x="47720" y="25146"/>
                    </a:lnTo>
                    <a:cubicBezTo>
                      <a:pt x="36671" y="17431"/>
                      <a:pt x="26765" y="8954"/>
                      <a:pt x="17812" y="0"/>
                    </a:cubicBezTo>
                    <a:lnTo>
                      <a:pt x="17812" y="0"/>
                    </a:ln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" name="Google Shape;1771;p46"/>
          <p:cNvGrpSpPr/>
          <p:nvPr/>
        </p:nvGrpSpPr>
        <p:grpSpPr>
          <a:xfrm rot="20172161">
            <a:off x="752282" y="2799949"/>
            <a:ext cx="814906" cy="782859"/>
            <a:chOff x="7849838" y="4446246"/>
            <a:chExt cx="380856" cy="365878"/>
          </a:xfrm>
        </p:grpSpPr>
        <p:sp>
          <p:nvSpPr>
            <p:cNvPr id="68" name="Google Shape;1772;p46"/>
            <p:cNvSpPr/>
            <p:nvPr/>
          </p:nvSpPr>
          <p:spPr>
            <a:xfrm>
              <a:off x="8107632" y="4615005"/>
              <a:ext cx="123062" cy="123062"/>
            </a:xfrm>
            <a:custGeom>
              <a:avLst/>
              <a:gdLst/>
              <a:ahLst/>
              <a:cxnLst/>
              <a:rect l="l" t="t" r="r" b="b"/>
              <a:pathLst>
                <a:path w="123062" h="123062" extrusionOk="0">
                  <a:moveTo>
                    <a:pt x="38814" y="92154"/>
                  </a:moveTo>
                  <a:lnTo>
                    <a:pt x="47958" y="114062"/>
                  </a:lnTo>
                  <a:cubicBezTo>
                    <a:pt x="53007" y="126063"/>
                    <a:pt x="70056" y="126063"/>
                    <a:pt x="75105" y="114062"/>
                  </a:cubicBezTo>
                  <a:lnTo>
                    <a:pt x="84248" y="92154"/>
                  </a:lnTo>
                  <a:cubicBezTo>
                    <a:pt x="85773" y="88630"/>
                    <a:pt x="88535" y="85772"/>
                    <a:pt x="92154" y="84248"/>
                  </a:cubicBezTo>
                  <a:lnTo>
                    <a:pt x="114062" y="75105"/>
                  </a:lnTo>
                  <a:cubicBezTo>
                    <a:pt x="126063" y="70056"/>
                    <a:pt x="126063" y="53006"/>
                    <a:pt x="114062" y="47958"/>
                  </a:cubicBezTo>
                  <a:lnTo>
                    <a:pt x="92154" y="38814"/>
                  </a:lnTo>
                  <a:cubicBezTo>
                    <a:pt x="88630" y="37290"/>
                    <a:pt x="85773" y="34528"/>
                    <a:pt x="84248" y="30909"/>
                  </a:cubicBezTo>
                  <a:lnTo>
                    <a:pt x="75105" y="9001"/>
                  </a:lnTo>
                  <a:cubicBezTo>
                    <a:pt x="70056" y="-3000"/>
                    <a:pt x="53007" y="-3000"/>
                    <a:pt x="47958" y="9001"/>
                  </a:cubicBezTo>
                  <a:lnTo>
                    <a:pt x="38814" y="30909"/>
                  </a:lnTo>
                  <a:cubicBezTo>
                    <a:pt x="37290" y="34433"/>
                    <a:pt x="34528" y="37290"/>
                    <a:pt x="30909" y="38814"/>
                  </a:cubicBezTo>
                  <a:lnTo>
                    <a:pt x="9001" y="47958"/>
                  </a:lnTo>
                  <a:cubicBezTo>
                    <a:pt x="-3000" y="53006"/>
                    <a:pt x="-3000" y="70056"/>
                    <a:pt x="9001" y="75105"/>
                  </a:cubicBezTo>
                  <a:lnTo>
                    <a:pt x="30909" y="84248"/>
                  </a:lnTo>
                  <a:cubicBezTo>
                    <a:pt x="34433" y="85772"/>
                    <a:pt x="37290" y="88535"/>
                    <a:pt x="38814" y="92154"/>
                  </a:cubicBezTo>
                  <a:lnTo>
                    <a:pt x="38814" y="92154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773;p46"/>
            <p:cNvSpPr/>
            <p:nvPr/>
          </p:nvSpPr>
          <p:spPr>
            <a:xfrm>
              <a:off x="7849838" y="4461795"/>
              <a:ext cx="353472" cy="350329"/>
            </a:xfrm>
            <a:custGeom>
              <a:avLst/>
              <a:gdLst/>
              <a:ahLst/>
              <a:cxnLst/>
              <a:rect l="l" t="t" r="r" b="b"/>
              <a:pathLst>
                <a:path w="353472" h="350329" extrusionOk="0">
                  <a:moveTo>
                    <a:pt x="176689" y="246031"/>
                  </a:moveTo>
                  <a:cubicBezTo>
                    <a:pt x="195072" y="246031"/>
                    <a:pt x="196786" y="350330"/>
                    <a:pt x="251555" y="350330"/>
                  </a:cubicBezTo>
                  <a:cubicBezTo>
                    <a:pt x="276416" y="350330"/>
                    <a:pt x="302990" y="323564"/>
                    <a:pt x="302990" y="258604"/>
                  </a:cubicBezTo>
                  <a:cubicBezTo>
                    <a:pt x="302990" y="176022"/>
                    <a:pt x="353473" y="174022"/>
                    <a:pt x="353473" y="91250"/>
                  </a:cubicBezTo>
                  <a:cubicBezTo>
                    <a:pt x="353473" y="40862"/>
                    <a:pt x="308134" y="0"/>
                    <a:pt x="252222" y="0"/>
                  </a:cubicBezTo>
                  <a:cubicBezTo>
                    <a:pt x="227838" y="0"/>
                    <a:pt x="205454" y="7811"/>
                    <a:pt x="188023" y="20669"/>
                  </a:cubicBezTo>
                  <a:cubicBezTo>
                    <a:pt x="181356" y="25622"/>
                    <a:pt x="172117" y="25622"/>
                    <a:pt x="165449" y="20669"/>
                  </a:cubicBezTo>
                  <a:cubicBezTo>
                    <a:pt x="148018" y="7715"/>
                    <a:pt x="125635" y="0"/>
                    <a:pt x="101251" y="0"/>
                  </a:cubicBezTo>
                  <a:cubicBezTo>
                    <a:pt x="45339" y="0"/>
                    <a:pt x="0" y="40862"/>
                    <a:pt x="0" y="91250"/>
                  </a:cubicBezTo>
                  <a:cubicBezTo>
                    <a:pt x="0" y="174022"/>
                    <a:pt x="50482" y="176022"/>
                    <a:pt x="50482" y="258604"/>
                  </a:cubicBezTo>
                  <a:cubicBezTo>
                    <a:pt x="50482" y="323564"/>
                    <a:pt x="77057" y="350330"/>
                    <a:pt x="101918" y="350330"/>
                  </a:cubicBezTo>
                  <a:cubicBezTo>
                    <a:pt x="156686" y="350330"/>
                    <a:pt x="158401" y="246031"/>
                    <a:pt x="176784" y="246031"/>
                  </a:cubicBezTo>
                  <a:lnTo>
                    <a:pt x="176784" y="246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774;p46"/>
            <p:cNvSpPr/>
            <p:nvPr/>
          </p:nvSpPr>
          <p:spPr>
            <a:xfrm>
              <a:off x="7849838" y="4462462"/>
              <a:ext cx="164782" cy="349662"/>
            </a:xfrm>
            <a:custGeom>
              <a:avLst/>
              <a:gdLst/>
              <a:ahLst/>
              <a:cxnLst/>
              <a:rect l="l" t="t" r="r" b="b"/>
              <a:pathLst>
                <a:path w="164782" h="349662" extrusionOk="0">
                  <a:moveTo>
                    <a:pt x="88963" y="0"/>
                  </a:moveTo>
                  <a:cubicBezTo>
                    <a:pt x="38862" y="5429"/>
                    <a:pt x="0" y="43910"/>
                    <a:pt x="0" y="90583"/>
                  </a:cubicBezTo>
                  <a:cubicBezTo>
                    <a:pt x="0" y="173355"/>
                    <a:pt x="50482" y="175355"/>
                    <a:pt x="50482" y="257937"/>
                  </a:cubicBezTo>
                  <a:cubicBezTo>
                    <a:pt x="50482" y="322897"/>
                    <a:pt x="77057" y="349663"/>
                    <a:pt x="101918" y="349663"/>
                  </a:cubicBezTo>
                  <a:cubicBezTo>
                    <a:pt x="142780" y="349663"/>
                    <a:pt x="154114" y="291655"/>
                    <a:pt x="164782" y="262223"/>
                  </a:cubicBezTo>
                  <a:cubicBezTo>
                    <a:pt x="92583" y="234601"/>
                    <a:pt x="9716" y="76486"/>
                    <a:pt x="88868" y="0"/>
                  </a:cubicBezTo>
                  <a:lnTo>
                    <a:pt x="888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775;p46"/>
            <p:cNvSpPr/>
            <p:nvPr/>
          </p:nvSpPr>
          <p:spPr>
            <a:xfrm>
              <a:off x="7910512" y="4570761"/>
              <a:ext cx="62579" cy="49815"/>
            </a:xfrm>
            <a:custGeom>
              <a:avLst/>
              <a:gdLst/>
              <a:ahLst/>
              <a:cxnLst/>
              <a:rect l="l" t="t" r="r" b="b"/>
              <a:pathLst>
                <a:path w="62579" h="49815" extrusionOk="0">
                  <a:moveTo>
                    <a:pt x="62579" y="24860"/>
                  </a:moveTo>
                  <a:cubicBezTo>
                    <a:pt x="62579" y="38576"/>
                    <a:pt x="48577" y="49816"/>
                    <a:pt x="31337" y="49816"/>
                  </a:cubicBezTo>
                  <a:cubicBezTo>
                    <a:pt x="14097" y="49816"/>
                    <a:pt x="95" y="38671"/>
                    <a:pt x="0" y="24955"/>
                  </a:cubicBezTo>
                  <a:cubicBezTo>
                    <a:pt x="0" y="11239"/>
                    <a:pt x="14001" y="0"/>
                    <a:pt x="31242" y="0"/>
                  </a:cubicBezTo>
                  <a:cubicBezTo>
                    <a:pt x="48483" y="0"/>
                    <a:pt x="62484" y="11144"/>
                    <a:pt x="62579" y="24860"/>
                  </a:cubicBezTo>
                  <a:lnTo>
                    <a:pt x="62579" y="24860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776;p46"/>
            <p:cNvSpPr/>
            <p:nvPr/>
          </p:nvSpPr>
          <p:spPr>
            <a:xfrm>
              <a:off x="8080057" y="4570666"/>
              <a:ext cx="62579" cy="49815"/>
            </a:xfrm>
            <a:custGeom>
              <a:avLst/>
              <a:gdLst/>
              <a:ahLst/>
              <a:cxnLst/>
              <a:rect l="l" t="t" r="r" b="b"/>
              <a:pathLst>
                <a:path w="62579" h="49815" extrusionOk="0">
                  <a:moveTo>
                    <a:pt x="0" y="24956"/>
                  </a:moveTo>
                  <a:cubicBezTo>
                    <a:pt x="0" y="38672"/>
                    <a:pt x="14002" y="49816"/>
                    <a:pt x="31338" y="49816"/>
                  </a:cubicBezTo>
                  <a:cubicBezTo>
                    <a:pt x="48578" y="49816"/>
                    <a:pt x="62579" y="38672"/>
                    <a:pt x="62579" y="24860"/>
                  </a:cubicBezTo>
                  <a:cubicBezTo>
                    <a:pt x="62579" y="11144"/>
                    <a:pt x="48578" y="0"/>
                    <a:pt x="31242" y="0"/>
                  </a:cubicBezTo>
                  <a:cubicBezTo>
                    <a:pt x="14002" y="0"/>
                    <a:pt x="0" y="11144"/>
                    <a:pt x="0" y="24956"/>
                  </a:cubicBezTo>
                  <a:lnTo>
                    <a:pt x="0" y="24956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777;p46"/>
            <p:cNvSpPr/>
            <p:nvPr/>
          </p:nvSpPr>
          <p:spPr>
            <a:xfrm>
              <a:off x="7995856" y="4563617"/>
              <a:ext cx="61341" cy="55054"/>
            </a:xfrm>
            <a:custGeom>
              <a:avLst/>
              <a:gdLst/>
              <a:ahLst/>
              <a:cxnLst/>
              <a:rect l="l" t="t" r="r" b="b"/>
              <a:pathLst>
                <a:path w="61341" h="55054" extrusionOk="0">
                  <a:moveTo>
                    <a:pt x="61341" y="20764"/>
                  </a:moveTo>
                  <a:cubicBezTo>
                    <a:pt x="61341" y="1810"/>
                    <a:pt x="47625" y="0"/>
                    <a:pt x="30670" y="0"/>
                  </a:cubicBezTo>
                  <a:cubicBezTo>
                    <a:pt x="13716" y="0"/>
                    <a:pt x="0" y="1810"/>
                    <a:pt x="0" y="20764"/>
                  </a:cubicBezTo>
                  <a:cubicBezTo>
                    <a:pt x="0" y="39719"/>
                    <a:pt x="13716" y="55054"/>
                    <a:pt x="30670" y="55054"/>
                  </a:cubicBezTo>
                  <a:cubicBezTo>
                    <a:pt x="47625" y="55054"/>
                    <a:pt x="61341" y="39719"/>
                    <a:pt x="61341" y="20764"/>
                  </a:cubicBezTo>
                  <a:lnTo>
                    <a:pt x="61341" y="20764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778;p46"/>
            <p:cNvSpPr/>
            <p:nvPr/>
          </p:nvSpPr>
          <p:spPr>
            <a:xfrm>
              <a:off x="8088248" y="4549235"/>
              <a:ext cx="11240" cy="23431"/>
            </a:xfrm>
            <a:custGeom>
              <a:avLst/>
              <a:gdLst/>
              <a:ahLst/>
              <a:cxnLst/>
              <a:rect l="l" t="t" r="r" b="b"/>
              <a:pathLst>
                <a:path w="11240" h="23431" extrusionOk="0">
                  <a:moveTo>
                    <a:pt x="5620" y="23432"/>
                  </a:moveTo>
                  <a:lnTo>
                    <a:pt x="5620" y="23432"/>
                  </a:lnTo>
                  <a:cubicBezTo>
                    <a:pt x="2572" y="23432"/>
                    <a:pt x="0" y="20955"/>
                    <a:pt x="0" y="17812"/>
                  </a:cubicBezTo>
                  <a:lnTo>
                    <a:pt x="0" y="5525"/>
                  </a:lnTo>
                  <a:cubicBezTo>
                    <a:pt x="0" y="2477"/>
                    <a:pt x="2572" y="0"/>
                    <a:pt x="5620" y="0"/>
                  </a:cubicBezTo>
                  <a:lnTo>
                    <a:pt x="5620" y="0"/>
                  </a:lnTo>
                  <a:cubicBezTo>
                    <a:pt x="8668" y="0"/>
                    <a:pt x="11240" y="2477"/>
                    <a:pt x="11240" y="5620"/>
                  </a:cubicBezTo>
                  <a:lnTo>
                    <a:pt x="11240" y="17907"/>
                  </a:lnTo>
                  <a:cubicBezTo>
                    <a:pt x="11240" y="20955"/>
                    <a:pt x="8668" y="23432"/>
                    <a:pt x="5620" y="23432"/>
                  </a:cubicBezTo>
                  <a:lnTo>
                    <a:pt x="5620" y="23432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779;p46"/>
            <p:cNvSpPr/>
            <p:nvPr/>
          </p:nvSpPr>
          <p:spPr>
            <a:xfrm>
              <a:off x="7945276" y="4545806"/>
              <a:ext cx="39912" cy="25717"/>
            </a:xfrm>
            <a:custGeom>
              <a:avLst/>
              <a:gdLst/>
              <a:ahLst/>
              <a:cxnLst/>
              <a:rect l="l" t="t" r="r" b="b"/>
              <a:pathLst>
                <a:path w="39912" h="25717" extrusionOk="0">
                  <a:moveTo>
                    <a:pt x="34292" y="25718"/>
                  </a:moveTo>
                  <a:lnTo>
                    <a:pt x="34292" y="25718"/>
                  </a:lnTo>
                  <a:cubicBezTo>
                    <a:pt x="31244" y="25718"/>
                    <a:pt x="28672" y="23241"/>
                    <a:pt x="28768" y="20098"/>
                  </a:cubicBezTo>
                  <a:cubicBezTo>
                    <a:pt x="28768" y="15240"/>
                    <a:pt x="24863" y="11239"/>
                    <a:pt x="20005" y="11239"/>
                  </a:cubicBezTo>
                  <a:cubicBezTo>
                    <a:pt x="15147" y="11239"/>
                    <a:pt x="11147" y="15145"/>
                    <a:pt x="11147" y="20003"/>
                  </a:cubicBezTo>
                  <a:cubicBezTo>
                    <a:pt x="11147" y="23051"/>
                    <a:pt x="8670" y="25527"/>
                    <a:pt x="5527" y="25527"/>
                  </a:cubicBezTo>
                  <a:lnTo>
                    <a:pt x="5527" y="25527"/>
                  </a:lnTo>
                  <a:cubicBezTo>
                    <a:pt x="2479" y="25527"/>
                    <a:pt x="-93" y="23051"/>
                    <a:pt x="3" y="19907"/>
                  </a:cubicBezTo>
                  <a:cubicBezTo>
                    <a:pt x="3" y="8954"/>
                    <a:pt x="8956" y="0"/>
                    <a:pt x="20005" y="0"/>
                  </a:cubicBezTo>
                  <a:lnTo>
                    <a:pt x="20005" y="0"/>
                  </a:lnTo>
                  <a:cubicBezTo>
                    <a:pt x="25339" y="0"/>
                    <a:pt x="30387" y="2096"/>
                    <a:pt x="34102" y="5905"/>
                  </a:cubicBezTo>
                  <a:cubicBezTo>
                    <a:pt x="37912" y="9715"/>
                    <a:pt x="39912" y="14669"/>
                    <a:pt x="39912" y="20003"/>
                  </a:cubicBezTo>
                  <a:cubicBezTo>
                    <a:pt x="39912" y="23051"/>
                    <a:pt x="37436" y="25527"/>
                    <a:pt x="34292" y="25527"/>
                  </a:cubicBezTo>
                  <a:lnTo>
                    <a:pt x="34292" y="25527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" name="Google Shape;1780;p46"/>
            <p:cNvGrpSpPr/>
            <p:nvPr/>
          </p:nvGrpSpPr>
          <p:grpSpPr>
            <a:xfrm>
              <a:off x="7859148" y="4446246"/>
              <a:ext cx="359712" cy="307228"/>
              <a:chOff x="7859148" y="4446246"/>
              <a:chExt cx="359712" cy="307228"/>
            </a:xfrm>
          </p:grpSpPr>
          <p:sp>
            <p:nvSpPr>
              <p:cNvPr id="77" name="Google Shape;1781;p46"/>
              <p:cNvSpPr/>
              <p:nvPr/>
            </p:nvSpPr>
            <p:spPr>
              <a:xfrm>
                <a:off x="7859148" y="4676465"/>
                <a:ext cx="77009" cy="77009"/>
              </a:xfrm>
              <a:custGeom>
                <a:avLst/>
                <a:gdLst/>
                <a:ahLst/>
                <a:cxnLst/>
                <a:rect l="l" t="t" r="r" b="b"/>
                <a:pathLst>
                  <a:path w="77009" h="77009" extrusionOk="0">
                    <a:moveTo>
                      <a:pt x="24312" y="57650"/>
                    </a:moveTo>
                    <a:lnTo>
                      <a:pt x="30028" y="71366"/>
                    </a:lnTo>
                    <a:cubicBezTo>
                      <a:pt x="33171" y="78891"/>
                      <a:pt x="43839" y="78891"/>
                      <a:pt x="46982" y="71366"/>
                    </a:cubicBezTo>
                    <a:lnTo>
                      <a:pt x="52697" y="57650"/>
                    </a:lnTo>
                    <a:cubicBezTo>
                      <a:pt x="53650" y="55459"/>
                      <a:pt x="55364" y="53650"/>
                      <a:pt x="57650" y="52697"/>
                    </a:cubicBezTo>
                    <a:lnTo>
                      <a:pt x="71366" y="46982"/>
                    </a:lnTo>
                    <a:cubicBezTo>
                      <a:pt x="78891" y="43839"/>
                      <a:pt x="78891" y="33171"/>
                      <a:pt x="71366" y="30028"/>
                    </a:cubicBezTo>
                    <a:lnTo>
                      <a:pt x="57650" y="24313"/>
                    </a:lnTo>
                    <a:cubicBezTo>
                      <a:pt x="55459" y="23360"/>
                      <a:pt x="53650" y="21646"/>
                      <a:pt x="52697" y="19360"/>
                    </a:cubicBezTo>
                    <a:lnTo>
                      <a:pt x="46982" y="5644"/>
                    </a:lnTo>
                    <a:cubicBezTo>
                      <a:pt x="43839" y="-1881"/>
                      <a:pt x="33171" y="-1881"/>
                      <a:pt x="30028" y="5644"/>
                    </a:cubicBezTo>
                    <a:lnTo>
                      <a:pt x="24312" y="19360"/>
                    </a:lnTo>
                    <a:cubicBezTo>
                      <a:pt x="23360" y="21551"/>
                      <a:pt x="21646" y="23360"/>
                      <a:pt x="19360" y="24313"/>
                    </a:cubicBezTo>
                    <a:lnTo>
                      <a:pt x="5644" y="30028"/>
                    </a:lnTo>
                    <a:cubicBezTo>
                      <a:pt x="-1881" y="33171"/>
                      <a:pt x="-1881" y="43839"/>
                      <a:pt x="5644" y="46982"/>
                    </a:cubicBezTo>
                    <a:lnTo>
                      <a:pt x="19360" y="52697"/>
                    </a:lnTo>
                    <a:cubicBezTo>
                      <a:pt x="21550" y="53650"/>
                      <a:pt x="23360" y="55364"/>
                      <a:pt x="24312" y="57650"/>
                    </a:cubicBezTo>
                    <a:lnTo>
                      <a:pt x="24312" y="57650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782;p46"/>
              <p:cNvSpPr/>
              <p:nvPr/>
            </p:nvSpPr>
            <p:spPr>
              <a:xfrm>
                <a:off x="8122515" y="4446246"/>
                <a:ext cx="96345" cy="96345"/>
              </a:xfrm>
              <a:custGeom>
                <a:avLst/>
                <a:gdLst/>
                <a:ahLst/>
                <a:cxnLst/>
                <a:rect l="l" t="t" r="r" b="b"/>
                <a:pathLst>
                  <a:path w="96345" h="96345" extrusionOk="0">
                    <a:moveTo>
                      <a:pt x="30409" y="72128"/>
                    </a:moveTo>
                    <a:lnTo>
                      <a:pt x="37552" y="89273"/>
                    </a:lnTo>
                    <a:cubicBezTo>
                      <a:pt x="41457" y="98703"/>
                      <a:pt x="54793" y="98703"/>
                      <a:pt x="58793" y="89273"/>
                    </a:cubicBezTo>
                    <a:lnTo>
                      <a:pt x="65937" y="72128"/>
                    </a:lnTo>
                    <a:cubicBezTo>
                      <a:pt x="67080" y="69366"/>
                      <a:pt x="69271" y="67175"/>
                      <a:pt x="72128" y="65937"/>
                    </a:cubicBezTo>
                    <a:lnTo>
                      <a:pt x="89273" y="58793"/>
                    </a:lnTo>
                    <a:cubicBezTo>
                      <a:pt x="98703" y="54888"/>
                      <a:pt x="98703" y="41553"/>
                      <a:pt x="89273" y="37552"/>
                    </a:cubicBezTo>
                    <a:lnTo>
                      <a:pt x="72128" y="30409"/>
                    </a:lnTo>
                    <a:cubicBezTo>
                      <a:pt x="69366" y="29266"/>
                      <a:pt x="67175" y="26980"/>
                      <a:pt x="65937" y="24217"/>
                    </a:cubicBezTo>
                    <a:lnTo>
                      <a:pt x="58793" y="7072"/>
                    </a:lnTo>
                    <a:cubicBezTo>
                      <a:pt x="54888" y="-2357"/>
                      <a:pt x="41553" y="-2357"/>
                      <a:pt x="37552" y="7072"/>
                    </a:cubicBezTo>
                    <a:lnTo>
                      <a:pt x="30409" y="24217"/>
                    </a:lnTo>
                    <a:cubicBezTo>
                      <a:pt x="29266" y="26980"/>
                      <a:pt x="26980" y="29170"/>
                      <a:pt x="24217" y="30409"/>
                    </a:cubicBezTo>
                    <a:lnTo>
                      <a:pt x="7072" y="37552"/>
                    </a:lnTo>
                    <a:cubicBezTo>
                      <a:pt x="-2357" y="41458"/>
                      <a:pt x="-2357" y="54792"/>
                      <a:pt x="7072" y="58793"/>
                    </a:cubicBezTo>
                    <a:lnTo>
                      <a:pt x="24217" y="65937"/>
                    </a:lnTo>
                    <a:cubicBezTo>
                      <a:pt x="26980" y="67080"/>
                      <a:pt x="29170" y="69271"/>
                      <a:pt x="30409" y="72128"/>
                    </a:cubicBezTo>
                    <a:lnTo>
                      <a:pt x="30409" y="72128"/>
                    </a:ln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6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build="p"/>
      <p:bldP spid="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29668"/>
            <a:ext cx="7704000" cy="1147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tabLst>
                <a:tab pos="6223000" algn="l"/>
              </a:tabLst>
            </a:pP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O καλύτερος φίλος των</a:t>
            </a:r>
            <a:br>
              <a:rPr lang="en-US" sz="3300" b="1" dirty="0">
                <a:latin typeface="Candara" charset="0"/>
                <a:ea typeface="Candara" charset="0"/>
                <a:cs typeface="Candara" charset="0"/>
              </a:rPr>
            </a:b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δοντιών</a:t>
            </a:r>
            <a:r>
              <a:rPr lang="en-US" sz="3300" b="1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είναι ο οδοντίατρος</a:t>
            </a:r>
            <a:endParaRPr sz="3300" b="1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251" y="1898378"/>
            <a:ext cx="3937087" cy="2735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Google Shape;362;p28"/>
          <p:cNvSpPr txBox="1">
            <a:spLocks/>
          </p:cNvSpPr>
          <p:nvPr/>
        </p:nvSpPr>
        <p:spPr>
          <a:xfrm>
            <a:off x="827087" y="1724972"/>
            <a:ext cx="4127575" cy="8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1900" dirty="0">
                <a:latin typeface="Candara" charset="0"/>
                <a:ea typeface="Candara" charset="0"/>
                <a:cs typeface="Candara" charset="0"/>
              </a:rPr>
              <a:t>Φροντίζει να </a:t>
            </a:r>
            <a:r>
              <a:rPr lang="el-GR" sz="1900" b="1" dirty="0">
                <a:latin typeface="Candara" charset="0"/>
                <a:ea typeface="Candara" charset="0"/>
                <a:cs typeface="Candara" charset="0"/>
              </a:rPr>
              <a:t>μην</a:t>
            </a:r>
            <a:endParaRPr lang="en-US" sz="19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l-GR" sz="1900" b="1" dirty="0">
                <a:latin typeface="Candara" charset="0"/>
                <a:ea typeface="Candara" charset="0"/>
                <a:cs typeface="Candara" charset="0"/>
              </a:rPr>
              <a:t>χαλάσουν </a:t>
            </a:r>
            <a:r>
              <a:rPr lang="el-GR" sz="1900" dirty="0">
                <a:latin typeface="Candara" charset="0"/>
                <a:ea typeface="Candara" charset="0"/>
                <a:cs typeface="Candara" charset="0"/>
              </a:rPr>
              <a:t>τα δόντια μας</a:t>
            </a:r>
          </a:p>
        </p:txBody>
      </p:sp>
      <p:sp>
        <p:nvSpPr>
          <p:cNvPr id="23" name="Google Shape;362;p28"/>
          <p:cNvSpPr txBox="1">
            <a:spLocks/>
          </p:cNvSpPr>
          <p:nvPr/>
        </p:nvSpPr>
        <p:spPr>
          <a:xfrm>
            <a:off x="827087" y="2601883"/>
            <a:ext cx="4127575" cy="113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1900" b="1" dirty="0">
                <a:latin typeface="Candara" charset="0"/>
                <a:ea typeface="Candara" charset="0"/>
                <a:cs typeface="Candara" charset="0"/>
              </a:rPr>
              <a:t>Τα βουρτσίζει, τα γυαλίζει</a:t>
            </a:r>
            <a:endParaRPr lang="en-US" sz="19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l-GR" sz="1900" b="1" dirty="0">
                <a:latin typeface="Candara" charset="0"/>
                <a:ea typeface="Candara" charset="0"/>
                <a:cs typeface="Candara" charset="0"/>
              </a:rPr>
              <a:t>και τους βάζει δυναμωτική</a:t>
            </a:r>
            <a:endParaRPr lang="en-US" sz="19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l-GR" sz="1900" b="1" dirty="0">
                <a:latin typeface="Candara" charset="0"/>
                <a:ea typeface="Candara" charset="0"/>
                <a:cs typeface="Candara" charset="0"/>
              </a:rPr>
              <a:t>κρέμα</a:t>
            </a:r>
          </a:p>
        </p:txBody>
      </p:sp>
      <p:sp>
        <p:nvSpPr>
          <p:cNvPr id="24" name="Google Shape;362;p28"/>
          <p:cNvSpPr txBox="1">
            <a:spLocks/>
          </p:cNvSpPr>
          <p:nvPr/>
        </p:nvSpPr>
        <p:spPr>
          <a:xfrm>
            <a:off x="827087" y="3718469"/>
            <a:ext cx="3482585" cy="103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1900" dirty="0">
                <a:latin typeface="Candara" charset="0"/>
                <a:ea typeface="Candara" charset="0"/>
                <a:cs typeface="Candara" charset="0"/>
              </a:rPr>
              <a:t>Και αν τυχόν κάποιο δόντι χαλάσει, πάλι </a:t>
            </a:r>
            <a:r>
              <a:rPr lang="el-GR" sz="1900" b="1" dirty="0">
                <a:latin typeface="Candara" charset="0"/>
                <a:ea typeface="Candara" charset="0"/>
                <a:cs typeface="Candara" charset="0"/>
              </a:rPr>
              <a:t>ο οδοντίατρος φροντίζει να το κάνει καλά </a:t>
            </a:r>
          </a:p>
        </p:txBody>
      </p:sp>
      <p:grpSp>
        <p:nvGrpSpPr>
          <p:cNvPr id="25" name="Google Shape;1213;p40"/>
          <p:cNvGrpSpPr/>
          <p:nvPr/>
        </p:nvGrpSpPr>
        <p:grpSpPr>
          <a:xfrm>
            <a:off x="7224156" y="577121"/>
            <a:ext cx="1842967" cy="1537511"/>
            <a:chOff x="2473595" y="2101458"/>
            <a:chExt cx="4216377" cy="3517551"/>
          </a:xfrm>
        </p:grpSpPr>
        <p:grpSp>
          <p:nvGrpSpPr>
            <p:cNvPr id="26" name="Google Shape;1214;p40"/>
            <p:cNvGrpSpPr/>
            <p:nvPr/>
          </p:nvGrpSpPr>
          <p:grpSpPr>
            <a:xfrm>
              <a:off x="2992892" y="2101458"/>
              <a:ext cx="3157867" cy="3517551"/>
              <a:chOff x="3952337" y="1153809"/>
              <a:chExt cx="706996" cy="787488"/>
            </a:xfrm>
          </p:grpSpPr>
          <p:sp>
            <p:nvSpPr>
              <p:cNvPr id="31" name="Google Shape;1215;p40"/>
              <p:cNvSpPr/>
              <p:nvPr/>
            </p:nvSpPr>
            <p:spPr>
              <a:xfrm>
                <a:off x="4202432" y="1490086"/>
                <a:ext cx="293143" cy="407282"/>
              </a:xfrm>
              <a:custGeom>
                <a:avLst/>
                <a:gdLst/>
                <a:ahLst/>
                <a:cxnLst/>
                <a:rect l="l" t="t" r="r" b="b"/>
                <a:pathLst>
                  <a:path w="390858" h="543043" extrusionOk="0">
                    <a:moveTo>
                      <a:pt x="67117" y="144309"/>
                    </a:moveTo>
                    <a:cubicBezTo>
                      <a:pt x="60601" y="160778"/>
                      <a:pt x="-11992" y="409655"/>
                      <a:pt x="1720" y="431401"/>
                    </a:cubicBezTo>
                    <a:cubicBezTo>
                      <a:pt x="93619" y="576945"/>
                      <a:pt x="285094" y="549763"/>
                      <a:pt x="356327" y="517384"/>
                    </a:cubicBezTo>
                    <a:cubicBezTo>
                      <a:pt x="391024" y="501595"/>
                      <a:pt x="418166" y="92223"/>
                      <a:pt x="341896" y="33382"/>
                    </a:cubicBezTo>
                    <a:cubicBezTo>
                      <a:pt x="274660" y="-18464"/>
                      <a:pt x="135751" y="-28977"/>
                      <a:pt x="67117" y="144309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216;p40"/>
              <p:cNvSpPr/>
              <p:nvPr/>
            </p:nvSpPr>
            <p:spPr>
              <a:xfrm>
                <a:off x="4060145" y="1603532"/>
                <a:ext cx="205219" cy="135788"/>
              </a:xfrm>
              <a:custGeom>
                <a:avLst/>
                <a:gdLst/>
                <a:ahLst/>
                <a:cxnLst/>
                <a:rect l="l" t="t" r="r" b="b"/>
                <a:pathLst>
                  <a:path w="273625" h="181050" extrusionOk="0">
                    <a:moveTo>
                      <a:pt x="0" y="114368"/>
                    </a:moveTo>
                    <a:cubicBezTo>
                      <a:pt x="30780" y="154023"/>
                      <a:pt x="164692" y="224616"/>
                      <a:pt x="249196" y="144309"/>
                    </a:cubicBezTo>
                    <a:cubicBezTo>
                      <a:pt x="333661" y="64001"/>
                      <a:pt x="177563" y="-9870"/>
                      <a:pt x="107209" y="1083"/>
                    </a:cubicBezTo>
                    <a:cubicBezTo>
                      <a:pt x="36856" y="12036"/>
                      <a:pt x="1639" y="33621"/>
                      <a:pt x="1639" y="33621"/>
                    </a:cubicBezTo>
                    <a:lnTo>
                      <a:pt x="40" y="114368"/>
                    </a:ln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217;p40"/>
              <p:cNvSpPr/>
              <p:nvPr/>
            </p:nvSpPr>
            <p:spPr>
              <a:xfrm>
                <a:off x="4160999" y="1535450"/>
                <a:ext cx="404288" cy="405848"/>
              </a:xfrm>
              <a:custGeom>
                <a:avLst/>
                <a:gdLst/>
                <a:ahLst/>
                <a:cxnLst/>
                <a:rect l="l" t="t" r="r" b="b"/>
                <a:pathLst>
                  <a:path w="539050" h="541130" extrusionOk="0">
                    <a:moveTo>
                      <a:pt x="202627" y="521378"/>
                    </a:moveTo>
                    <a:cubicBezTo>
                      <a:pt x="109768" y="520778"/>
                      <a:pt x="46050" y="479285"/>
                      <a:pt x="0" y="399658"/>
                    </a:cubicBezTo>
                    <a:cubicBezTo>
                      <a:pt x="78429" y="311875"/>
                      <a:pt x="74791" y="168449"/>
                      <a:pt x="94818" y="55404"/>
                    </a:cubicBezTo>
                    <a:lnTo>
                      <a:pt x="171207" y="0"/>
                    </a:lnTo>
                    <a:cubicBezTo>
                      <a:pt x="197110" y="95497"/>
                      <a:pt x="223013" y="191035"/>
                      <a:pt x="248877" y="286532"/>
                    </a:cubicBezTo>
                    <a:lnTo>
                      <a:pt x="202627" y="521378"/>
                    </a:lnTo>
                    <a:lnTo>
                      <a:pt x="202627" y="521378"/>
                    </a:lnTo>
                    <a:close/>
                    <a:moveTo>
                      <a:pt x="242801" y="530452"/>
                    </a:moveTo>
                    <a:cubicBezTo>
                      <a:pt x="316952" y="548840"/>
                      <a:pt x="397659" y="546641"/>
                      <a:pt x="464815" y="498593"/>
                    </a:cubicBezTo>
                    <a:cubicBezTo>
                      <a:pt x="420204" y="313554"/>
                      <a:pt x="531651" y="380870"/>
                      <a:pt x="535808" y="309877"/>
                    </a:cubicBezTo>
                    <a:cubicBezTo>
                      <a:pt x="540086" y="236965"/>
                      <a:pt x="556315" y="126517"/>
                      <a:pt x="440311" y="79468"/>
                    </a:cubicBezTo>
                    <a:cubicBezTo>
                      <a:pt x="320230" y="120241"/>
                      <a:pt x="370037" y="99175"/>
                      <a:pt x="352928" y="177683"/>
                    </a:cubicBezTo>
                    <a:cubicBezTo>
                      <a:pt x="347572" y="202267"/>
                      <a:pt x="299683" y="240442"/>
                      <a:pt x="279057" y="287811"/>
                    </a:cubicBezTo>
                    <a:lnTo>
                      <a:pt x="242841" y="53045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218;p40"/>
              <p:cNvSpPr/>
              <p:nvPr/>
            </p:nvSpPr>
            <p:spPr>
              <a:xfrm>
                <a:off x="4267760" y="1729872"/>
                <a:ext cx="245059" cy="142586"/>
              </a:xfrm>
              <a:custGeom>
                <a:avLst/>
                <a:gdLst/>
                <a:ahLst/>
                <a:cxnLst/>
                <a:rect l="l" t="t" r="r" b="b"/>
                <a:pathLst>
                  <a:path w="326745" h="190115" extrusionOk="0">
                    <a:moveTo>
                      <a:pt x="105531" y="32339"/>
                    </a:moveTo>
                    <a:lnTo>
                      <a:pt x="89621" y="113086"/>
                    </a:lnTo>
                    <a:cubicBezTo>
                      <a:pt x="56403" y="89901"/>
                      <a:pt x="27942" y="61240"/>
                      <a:pt x="0" y="25663"/>
                    </a:cubicBezTo>
                    <a:lnTo>
                      <a:pt x="22305" y="0"/>
                    </a:lnTo>
                    <a:lnTo>
                      <a:pt x="105531" y="32299"/>
                    </a:lnTo>
                    <a:lnTo>
                      <a:pt x="105531" y="32299"/>
                    </a:lnTo>
                    <a:close/>
                    <a:moveTo>
                      <a:pt x="121120" y="132633"/>
                    </a:moveTo>
                    <a:cubicBezTo>
                      <a:pt x="169809" y="159335"/>
                      <a:pt x="229330" y="177164"/>
                      <a:pt x="309957" y="189596"/>
                    </a:cubicBezTo>
                    <a:cubicBezTo>
                      <a:pt x="311116" y="189755"/>
                      <a:pt x="312235" y="189915"/>
                      <a:pt x="313354" y="190115"/>
                    </a:cubicBezTo>
                    <a:cubicBezTo>
                      <a:pt x="308797" y="149422"/>
                      <a:pt x="315513" y="127316"/>
                      <a:pt x="326746" y="113685"/>
                    </a:cubicBezTo>
                    <a:lnTo>
                      <a:pt x="246398" y="87023"/>
                    </a:lnTo>
                    <a:lnTo>
                      <a:pt x="134392" y="43572"/>
                    </a:lnTo>
                    <a:lnTo>
                      <a:pt x="121081" y="132633"/>
                    </a:ln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219;p40"/>
              <p:cNvSpPr/>
              <p:nvPr/>
            </p:nvSpPr>
            <p:spPr>
              <a:xfrm>
                <a:off x="4284169" y="1543184"/>
                <a:ext cx="90440" cy="111856"/>
              </a:xfrm>
              <a:custGeom>
                <a:avLst/>
                <a:gdLst/>
                <a:ahLst/>
                <a:cxnLst/>
                <a:rect l="l" t="t" r="r" b="b"/>
                <a:pathLst>
                  <a:path w="120587" h="149141" extrusionOk="0">
                    <a:moveTo>
                      <a:pt x="56869" y="0"/>
                    </a:moveTo>
                    <a:cubicBezTo>
                      <a:pt x="66023" y="85904"/>
                      <a:pt x="120587" y="125158"/>
                      <a:pt x="120587" y="125158"/>
                    </a:cubicBezTo>
                    <a:cubicBezTo>
                      <a:pt x="120587" y="125158"/>
                      <a:pt x="39680" y="180042"/>
                      <a:pt x="11139" y="123759"/>
                    </a:cubicBezTo>
                    <a:cubicBezTo>
                      <a:pt x="-17402" y="67476"/>
                      <a:pt x="12898" y="7955"/>
                      <a:pt x="56869" y="0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220;p40"/>
              <p:cNvSpPr/>
              <p:nvPr/>
            </p:nvSpPr>
            <p:spPr>
              <a:xfrm>
                <a:off x="4374579" y="1554607"/>
                <a:ext cx="113032" cy="121447"/>
              </a:xfrm>
              <a:custGeom>
                <a:avLst/>
                <a:gdLst/>
                <a:ahLst/>
                <a:cxnLst/>
                <a:rect l="l" t="t" r="r" b="b"/>
                <a:pathLst>
                  <a:path w="150710" h="161929" extrusionOk="0">
                    <a:moveTo>
                      <a:pt x="98335" y="40"/>
                    </a:moveTo>
                    <a:cubicBezTo>
                      <a:pt x="61759" y="71673"/>
                      <a:pt x="0" y="109928"/>
                      <a:pt x="0" y="109928"/>
                    </a:cubicBezTo>
                    <a:cubicBezTo>
                      <a:pt x="0" y="109928"/>
                      <a:pt x="82186" y="192554"/>
                      <a:pt x="125757" y="149502"/>
                    </a:cubicBezTo>
                    <a:cubicBezTo>
                      <a:pt x="169329" y="106450"/>
                      <a:pt x="153099" y="25023"/>
                      <a:pt x="98335" y="0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221;p40"/>
              <p:cNvSpPr/>
              <p:nvPr/>
            </p:nvSpPr>
            <p:spPr>
              <a:xfrm>
                <a:off x="4331888" y="1591123"/>
                <a:ext cx="105261" cy="45751"/>
              </a:xfrm>
              <a:custGeom>
                <a:avLst/>
                <a:gdLst/>
                <a:ahLst/>
                <a:cxnLst/>
                <a:rect l="l" t="t" r="r" b="b"/>
                <a:pathLst>
                  <a:path w="140348" h="61002" extrusionOk="0">
                    <a:moveTo>
                      <a:pt x="0" y="0"/>
                    </a:moveTo>
                    <a:cubicBezTo>
                      <a:pt x="11512" y="36216"/>
                      <a:pt x="41732" y="58841"/>
                      <a:pt x="59081" y="60800"/>
                    </a:cubicBezTo>
                    <a:cubicBezTo>
                      <a:pt x="92179" y="64558"/>
                      <a:pt x="150901" y="14670"/>
                      <a:pt x="138709" y="134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222;p40"/>
              <p:cNvSpPr/>
              <p:nvPr/>
            </p:nvSpPr>
            <p:spPr>
              <a:xfrm>
                <a:off x="4032517" y="1551818"/>
                <a:ext cx="126623" cy="170852"/>
              </a:xfrm>
              <a:custGeom>
                <a:avLst/>
                <a:gdLst/>
                <a:ahLst/>
                <a:cxnLst/>
                <a:rect l="l" t="t" r="r" b="b"/>
                <a:pathLst>
                  <a:path w="168831" h="227802" extrusionOk="0">
                    <a:moveTo>
                      <a:pt x="168832" y="62999"/>
                    </a:moveTo>
                    <a:cubicBezTo>
                      <a:pt x="150524" y="100334"/>
                      <a:pt x="194335" y="242441"/>
                      <a:pt x="108871" y="226571"/>
                    </a:cubicBezTo>
                    <a:cubicBezTo>
                      <a:pt x="23407" y="210662"/>
                      <a:pt x="-25081" y="94498"/>
                      <a:pt x="13334" y="48888"/>
                    </a:cubicBezTo>
                    <a:cubicBezTo>
                      <a:pt x="51789" y="3278"/>
                      <a:pt x="106033" y="0"/>
                      <a:pt x="106033" y="0"/>
                    </a:cubicBezTo>
                    <a:lnTo>
                      <a:pt x="168832" y="6299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223;p40"/>
              <p:cNvSpPr/>
              <p:nvPr/>
            </p:nvSpPr>
            <p:spPr>
              <a:xfrm>
                <a:off x="3952336" y="1275040"/>
                <a:ext cx="348917" cy="455928"/>
              </a:xfrm>
              <a:custGeom>
                <a:avLst/>
                <a:gdLst/>
                <a:ahLst/>
                <a:cxnLst/>
                <a:rect l="l" t="t" r="r" b="b"/>
                <a:pathLst>
                  <a:path w="465222" h="607904" extrusionOk="0">
                    <a:moveTo>
                      <a:pt x="242761" y="550039"/>
                    </a:moveTo>
                    <a:lnTo>
                      <a:pt x="26183" y="155498"/>
                    </a:lnTo>
                    <a:lnTo>
                      <a:pt x="0" y="129195"/>
                    </a:lnTo>
                    <a:lnTo>
                      <a:pt x="228330" y="0"/>
                    </a:lnTo>
                    <a:lnTo>
                      <a:pt x="233087" y="36936"/>
                    </a:lnTo>
                    <a:lnTo>
                      <a:pt x="448305" y="429038"/>
                    </a:lnTo>
                    <a:cubicBezTo>
                      <a:pt x="526214" y="570985"/>
                      <a:pt x="313754" y="679434"/>
                      <a:pt x="242721" y="550039"/>
                    </a:cubicBezTo>
                    <a:close/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224;p40"/>
              <p:cNvSpPr/>
              <p:nvPr/>
            </p:nvSpPr>
            <p:spPr>
              <a:xfrm>
                <a:off x="3982047" y="1275070"/>
                <a:ext cx="319234" cy="422857"/>
              </a:xfrm>
              <a:custGeom>
                <a:avLst/>
                <a:gdLst/>
                <a:ahLst/>
                <a:cxnLst/>
                <a:rect l="l" t="t" r="r" b="b"/>
                <a:pathLst>
                  <a:path w="425645" h="563809" extrusionOk="0">
                    <a:moveTo>
                      <a:pt x="40" y="106770"/>
                    </a:moveTo>
                    <a:lnTo>
                      <a:pt x="188756" y="0"/>
                    </a:lnTo>
                    <a:lnTo>
                      <a:pt x="193513" y="36936"/>
                    </a:lnTo>
                    <a:lnTo>
                      <a:pt x="408732" y="429039"/>
                    </a:lnTo>
                    <a:cubicBezTo>
                      <a:pt x="432316" y="471970"/>
                      <a:pt x="429278" y="511824"/>
                      <a:pt x="411650" y="543004"/>
                    </a:cubicBezTo>
                    <a:cubicBezTo>
                      <a:pt x="359524" y="570825"/>
                      <a:pt x="265186" y="578940"/>
                      <a:pt x="230009" y="514822"/>
                    </a:cubicBezTo>
                    <a:lnTo>
                      <a:pt x="13431" y="120281"/>
                    </a:lnTo>
                    <a:lnTo>
                      <a:pt x="0" y="106770"/>
                    </a:lnTo>
                    <a:close/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225;p40"/>
              <p:cNvSpPr/>
              <p:nvPr/>
            </p:nvSpPr>
            <p:spPr>
              <a:xfrm>
                <a:off x="4068341" y="1441921"/>
                <a:ext cx="137979" cy="137979"/>
              </a:xfrm>
              <a:custGeom>
                <a:avLst/>
                <a:gdLst/>
                <a:ahLst/>
                <a:cxnLst/>
                <a:rect l="l" t="t" r="r" b="b"/>
                <a:pathLst>
                  <a:path w="183972" h="183972" extrusionOk="0">
                    <a:moveTo>
                      <a:pt x="102639" y="626"/>
                    </a:moveTo>
                    <a:cubicBezTo>
                      <a:pt x="52193" y="-5250"/>
                      <a:pt x="6502" y="30886"/>
                      <a:pt x="626" y="81333"/>
                    </a:cubicBezTo>
                    <a:cubicBezTo>
                      <a:pt x="-5250" y="131780"/>
                      <a:pt x="30886" y="177470"/>
                      <a:pt x="81333" y="183346"/>
                    </a:cubicBezTo>
                    <a:cubicBezTo>
                      <a:pt x="131780" y="189223"/>
                      <a:pt x="177470" y="153086"/>
                      <a:pt x="183346" y="102639"/>
                    </a:cubicBezTo>
                    <a:cubicBezTo>
                      <a:pt x="189222" y="52192"/>
                      <a:pt x="153086" y="6502"/>
                      <a:pt x="102639" y="626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226;p40"/>
              <p:cNvSpPr/>
              <p:nvPr/>
            </p:nvSpPr>
            <p:spPr>
              <a:xfrm>
                <a:off x="4091801" y="1471189"/>
                <a:ext cx="80009" cy="89333"/>
              </a:xfrm>
              <a:custGeom>
                <a:avLst/>
                <a:gdLst/>
                <a:ahLst/>
                <a:cxnLst/>
                <a:rect l="l" t="t" r="r" b="b"/>
                <a:pathLst>
                  <a:path w="106679" h="119111" extrusionOk="0">
                    <a:moveTo>
                      <a:pt x="44656" y="19684"/>
                    </a:moveTo>
                    <a:cubicBezTo>
                      <a:pt x="37661" y="18764"/>
                      <a:pt x="19273" y="17605"/>
                      <a:pt x="8720" y="27039"/>
                    </a:cubicBezTo>
                    <a:cubicBezTo>
                      <a:pt x="-3912" y="38351"/>
                      <a:pt x="-1434" y="58938"/>
                      <a:pt x="7361" y="71889"/>
                    </a:cubicBezTo>
                    <a:cubicBezTo>
                      <a:pt x="11398" y="77845"/>
                      <a:pt x="17594" y="83802"/>
                      <a:pt x="26628" y="90557"/>
                    </a:cubicBezTo>
                    <a:cubicBezTo>
                      <a:pt x="49933" y="107946"/>
                      <a:pt x="52211" y="108505"/>
                      <a:pt x="62924" y="116260"/>
                    </a:cubicBezTo>
                    <a:cubicBezTo>
                      <a:pt x="73637" y="124015"/>
                      <a:pt x="73198" y="114661"/>
                      <a:pt x="74757" y="103668"/>
                    </a:cubicBezTo>
                    <a:cubicBezTo>
                      <a:pt x="76316" y="92716"/>
                      <a:pt x="77595" y="94035"/>
                      <a:pt x="89507" y="102749"/>
                    </a:cubicBezTo>
                    <a:cubicBezTo>
                      <a:pt x="101419" y="111503"/>
                      <a:pt x="100140" y="106267"/>
                      <a:pt x="101219" y="87759"/>
                    </a:cubicBezTo>
                    <a:cubicBezTo>
                      <a:pt x="102099" y="72769"/>
                      <a:pt x="108494" y="54661"/>
                      <a:pt x="106176" y="36313"/>
                    </a:cubicBezTo>
                    <a:cubicBezTo>
                      <a:pt x="103977" y="18844"/>
                      <a:pt x="91705" y="-2142"/>
                      <a:pt x="71518" y="176"/>
                    </a:cubicBezTo>
                    <a:cubicBezTo>
                      <a:pt x="62365" y="1216"/>
                      <a:pt x="52811" y="7332"/>
                      <a:pt x="44656" y="1960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227;p40"/>
              <p:cNvSpPr/>
              <p:nvPr/>
            </p:nvSpPr>
            <p:spPr>
              <a:xfrm>
                <a:off x="4213045" y="1682768"/>
                <a:ext cx="78982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105310" h="103775" extrusionOk="0">
                    <a:moveTo>
                      <a:pt x="17749" y="85190"/>
                    </a:moveTo>
                    <a:lnTo>
                      <a:pt x="3798" y="61766"/>
                    </a:lnTo>
                    <a:cubicBezTo>
                      <a:pt x="-7515" y="42659"/>
                      <a:pt x="8235" y="19833"/>
                      <a:pt x="27502" y="8241"/>
                    </a:cubicBezTo>
                    <a:cubicBezTo>
                      <a:pt x="49208" y="-4830"/>
                      <a:pt x="76270" y="-4151"/>
                      <a:pt x="91460" y="23471"/>
                    </a:cubicBezTo>
                    <a:cubicBezTo>
                      <a:pt x="102453" y="43458"/>
                      <a:pt x="89102" y="17155"/>
                      <a:pt x="100095" y="37182"/>
                    </a:cubicBezTo>
                    <a:cubicBezTo>
                      <a:pt x="126997" y="86150"/>
                      <a:pt x="42292" y="129841"/>
                      <a:pt x="17789" y="8519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228;p40"/>
              <p:cNvSpPr/>
              <p:nvPr/>
            </p:nvSpPr>
            <p:spPr>
              <a:xfrm>
                <a:off x="4233971" y="1717009"/>
                <a:ext cx="57772" cy="43601"/>
              </a:xfrm>
              <a:custGeom>
                <a:avLst/>
                <a:gdLst/>
                <a:ahLst/>
                <a:cxnLst/>
                <a:rect l="l" t="t" r="r" b="b"/>
                <a:pathLst>
                  <a:path w="77029" h="58134" extrusionOk="0">
                    <a:moveTo>
                      <a:pt x="77030" y="15872"/>
                    </a:moveTo>
                    <a:cubicBezTo>
                      <a:pt x="72633" y="46851"/>
                      <a:pt x="28821" y="68437"/>
                      <a:pt x="2758" y="53047"/>
                    </a:cubicBezTo>
                    <a:cubicBezTo>
                      <a:pt x="-13830" y="22387"/>
                      <a:pt x="48649" y="-24981"/>
                      <a:pt x="77030" y="15872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229;p40"/>
              <p:cNvSpPr/>
              <p:nvPr/>
            </p:nvSpPr>
            <p:spPr>
              <a:xfrm>
                <a:off x="3976135" y="1306220"/>
                <a:ext cx="144696" cy="81246"/>
              </a:xfrm>
              <a:custGeom>
                <a:avLst/>
                <a:gdLst/>
                <a:ahLst/>
                <a:cxnLst/>
                <a:rect l="l" t="t" r="r" b="b"/>
                <a:pathLst>
                  <a:path w="192928" h="108328" extrusionOk="0">
                    <a:moveTo>
                      <a:pt x="1966" y="108328"/>
                    </a:moveTo>
                    <a:cubicBezTo>
                      <a:pt x="1286" y="108328"/>
                      <a:pt x="607" y="107969"/>
                      <a:pt x="248" y="107329"/>
                    </a:cubicBezTo>
                    <a:cubicBezTo>
                      <a:pt x="-272" y="106370"/>
                      <a:pt x="48" y="105170"/>
                      <a:pt x="1007" y="104651"/>
                    </a:cubicBezTo>
                    <a:lnTo>
                      <a:pt x="190003" y="239"/>
                    </a:lnTo>
                    <a:cubicBezTo>
                      <a:pt x="190962" y="-280"/>
                      <a:pt x="192161" y="79"/>
                      <a:pt x="192681" y="999"/>
                    </a:cubicBezTo>
                    <a:cubicBezTo>
                      <a:pt x="193201" y="1958"/>
                      <a:pt x="192881" y="3157"/>
                      <a:pt x="191922" y="3677"/>
                    </a:cubicBezTo>
                    <a:lnTo>
                      <a:pt x="2926" y="108089"/>
                    </a:lnTo>
                    <a:cubicBezTo>
                      <a:pt x="2606" y="108248"/>
                      <a:pt x="2286" y="108328"/>
                      <a:pt x="1966" y="10832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230;p40"/>
              <p:cNvSpPr/>
              <p:nvPr/>
            </p:nvSpPr>
            <p:spPr>
              <a:xfrm>
                <a:off x="4040453" y="1540325"/>
                <a:ext cx="93708" cy="116629"/>
              </a:xfrm>
              <a:custGeom>
                <a:avLst/>
                <a:gdLst/>
                <a:ahLst/>
                <a:cxnLst/>
                <a:rect l="l" t="t" r="r" b="b"/>
                <a:pathLst>
                  <a:path w="124944" h="155505" extrusionOk="0">
                    <a:moveTo>
                      <a:pt x="715" y="84958"/>
                    </a:moveTo>
                    <a:cubicBezTo>
                      <a:pt x="6711" y="117057"/>
                      <a:pt x="28856" y="156831"/>
                      <a:pt x="64033" y="155472"/>
                    </a:cubicBezTo>
                    <a:cubicBezTo>
                      <a:pt x="84939" y="154673"/>
                      <a:pt x="105326" y="145159"/>
                      <a:pt x="116398" y="131168"/>
                    </a:cubicBezTo>
                    <a:cubicBezTo>
                      <a:pt x="123594" y="122094"/>
                      <a:pt x="129230" y="112980"/>
                      <a:pt x="120516" y="96791"/>
                    </a:cubicBezTo>
                    <a:cubicBezTo>
                      <a:pt x="119837" y="95511"/>
                      <a:pt x="122235" y="89635"/>
                      <a:pt x="120316" y="84399"/>
                    </a:cubicBezTo>
                    <a:cubicBezTo>
                      <a:pt x="116878" y="75085"/>
                      <a:pt x="111002" y="74725"/>
                      <a:pt x="111442" y="73806"/>
                    </a:cubicBezTo>
                    <a:cubicBezTo>
                      <a:pt x="115479" y="65451"/>
                      <a:pt x="113001" y="57377"/>
                      <a:pt x="106405" y="51500"/>
                    </a:cubicBezTo>
                    <a:cubicBezTo>
                      <a:pt x="102208" y="47743"/>
                      <a:pt x="97171" y="47063"/>
                      <a:pt x="97091" y="46863"/>
                    </a:cubicBezTo>
                    <a:cubicBezTo>
                      <a:pt x="97091" y="46863"/>
                      <a:pt x="111242" y="12726"/>
                      <a:pt x="71348" y="25557"/>
                    </a:cubicBezTo>
                    <a:cubicBezTo>
                      <a:pt x="67031" y="26956"/>
                      <a:pt x="45205" y="38749"/>
                      <a:pt x="44166" y="38669"/>
                    </a:cubicBezTo>
                    <a:cubicBezTo>
                      <a:pt x="40169" y="38349"/>
                      <a:pt x="41568" y="29475"/>
                      <a:pt x="32174" y="9568"/>
                    </a:cubicBezTo>
                    <a:cubicBezTo>
                      <a:pt x="13946" y="-29047"/>
                      <a:pt x="-3923" y="60055"/>
                      <a:pt x="755" y="84918"/>
                    </a:cubicBezTo>
                    <a:close/>
                  </a:path>
                </a:pathLst>
              </a:custGeom>
              <a:solidFill>
                <a:srgbClr val="FCA19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231;p40"/>
              <p:cNvSpPr/>
              <p:nvPr/>
            </p:nvSpPr>
            <p:spPr>
              <a:xfrm>
                <a:off x="4085841" y="1574543"/>
                <a:ext cx="29883" cy="18169"/>
              </a:xfrm>
              <a:custGeom>
                <a:avLst/>
                <a:gdLst/>
                <a:ahLst/>
                <a:cxnLst/>
                <a:rect l="l" t="t" r="r" b="b"/>
                <a:pathLst>
                  <a:path w="39844" h="24225" extrusionOk="0">
                    <a:moveTo>
                      <a:pt x="2635" y="24225"/>
                    </a:moveTo>
                    <a:cubicBezTo>
                      <a:pt x="1756" y="24225"/>
                      <a:pt x="916" y="23785"/>
                      <a:pt x="396" y="22986"/>
                    </a:cubicBezTo>
                    <a:cubicBezTo>
                      <a:pt x="-363" y="21747"/>
                      <a:pt x="-3" y="20108"/>
                      <a:pt x="1236" y="19348"/>
                    </a:cubicBezTo>
                    <a:cubicBezTo>
                      <a:pt x="13748" y="11554"/>
                      <a:pt x="35773" y="401"/>
                      <a:pt x="36013" y="281"/>
                    </a:cubicBezTo>
                    <a:cubicBezTo>
                      <a:pt x="37293" y="-359"/>
                      <a:pt x="38891" y="121"/>
                      <a:pt x="39571" y="1440"/>
                    </a:cubicBezTo>
                    <a:cubicBezTo>
                      <a:pt x="40211" y="2719"/>
                      <a:pt x="39691" y="4318"/>
                      <a:pt x="38411" y="4998"/>
                    </a:cubicBezTo>
                    <a:cubicBezTo>
                      <a:pt x="38212" y="5118"/>
                      <a:pt x="16346" y="16191"/>
                      <a:pt x="4074" y="23826"/>
                    </a:cubicBezTo>
                    <a:cubicBezTo>
                      <a:pt x="3634" y="24105"/>
                      <a:pt x="3155" y="24225"/>
                      <a:pt x="2675" y="24225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232;p40"/>
              <p:cNvSpPr/>
              <p:nvPr/>
            </p:nvSpPr>
            <p:spPr>
              <a:xfrm>
                <a:off x="4095225" y="1594390"/>
                <a:ext cx="29883" cy="18169"/>
              </a:xfrm>
              <a:custGeom>
                <a:avLst/>
                <a:gdLst/>
                <a:ahLst/>
                <a:cxnLst/>
                <a:rect l="l" t="t" r="r" b="b"/>
                <a:pathLst>
                  <a:path w="39844" h="24225" extrusionOk="0">
                    <a:moveTo>
                      <a:pt x="2635" y="24225"/>
                    </a:moveTo>
                    <a:cubicBezTo>
                      <a:pt x="1756" y="24225"/>
                      <a:pt x="916" y="23786"/>
                      <a:pt x="396" y="22986"/>
                    </a:cubicBezTo>
                    <a:cubicBezTo>
                      <a:pt x="-363" y="21747"/>
                      <a:pt x="-3" y="20108"/>
                      <a:pt x="1236" y="19348"/>
                    </a:cubicBezTo>
                    <a:cubicBezTo>
                      <a:pt x="13748" y="11554"/>
                      <a:pt x="35773" y="401"/>
                      <a:pt x="36013" y="281"/>
                    </a:cubicBezTo>
                    <a:cubicBezTo>
                      <a:pt x="37293" y="-359"/>
                      <a:pt x="38891" y="121"/>
                      <a:pt x="39571" y="1440"/>
                    </a:cubicBezTo>
                    <a:cubicBezTo>
                      <a:pt x="40211" y="2759"/>
                      <a:pt x="39691" y="4318"/>
                      <a:pt x="38411" y="4998"/>
                    </a:cubicBezTo>
                    <a:cubicBezTo>
                      <a:pt x="38212" y="5118"/>
                      <a:pt x="16346" y="16191"/>
                      <a:pt x="4074" y="23826"/>
                    </a:cubicBezTo>
                    <a:cubicBezTo>
                      <a:pt x="3634" y="24105"/>
                      <a:pt x="3155" y="24225"/>
                      <a:pt x="2675" y="24225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233;p40"/>
              <p:cNvSpPr/>
              <p:nvPr/>
            </p:nvSpPr>
            <p:spPr>
              <a:xfrm>
                <a:off x="4102540" y="1611329"/>
                <a:ext cx="29883" cy="18169"/>
              </a:xfrm>
              <a:custGeom>
                <a:avLst/>
                <a:gdLst/>
                <a:ahLst/>
                <a:cxnLst/>
                <a:rect l="l" t="t" r="r" b="b"/>
                <a:pathLst>
                  <a:path w="39844" h="24225" extrusionOk="0">
                    <a:moveTo>
                      <a:pt x="2635" y="24225"/>
                    </a:moveTo>
                    <a:cubicBezTo>
                      <a:pt x="1756" y="24225"/>
                      <a:pt x="916" y="23786"/>
                      <a:pt x="397" y="22986"/>
                    </a:cubicBezTo>
                    <a:cubicBezTo>
                      <a:pt x="-363" y="21747"/>
                      <a:pt x="-3" y="20108"/>
                      <a:pt x="1236" y="19348"/>
                    </a:cubicBezTo>
                    <a:cubicBezTo>
                      <a:pt x="13748" y="11554"/>
                      <a:pt x="35773" y="401"/>
                      <a:pt x="36013" y="281"/>
                    </a:cubicBezTo>
                    <a:cubicBezTo>
                      <a:pt x="37292" y="-359"/>
                      <a:pt x="38891" y="121"/>
                      <a:pt x="39571" y="1440"/>
                    </a:cubicBezTo>
                    <a:cubicBezTo>
                      <a:pt x="40210" y="2719"/>
                      <a:pt x="39691" y="4318"/>
                      <a:pt x="38412" y="4998"/>
                    </a:cubicBezTo>
                    <a:cubicBezTo>
                      <a:pt x="38212" y="5118"/>
                      <a:pt x="16346" y="16191"/>
                      <a:pt x="4074" y="23826"/>
                    </a:cubicBezTo>
                    <a:cubicBezTo>
                      <a:pt x="3634" y="24105"/>
                      <a:pt x="3155" y="24225"/>
                      <a:pt x="2675" y="24225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234;p40"/>
              <p:cNvSpPr/>
              <p:nvPr/>
            </p:nvSpPr>
            <p:spPr>
              <a:xfrm>
                <a:off x="4057810" y="1566937"/>
                <a:ext cx="17288" cy="11564"/>
              </a:xfrm>
              <a:custGeom>
                <a:avLst/>
                <a:gdLst/>
                <a:ahLst/>
                <a:cxnLst/>
                <a:rect l="l" t="t" r="r" b="b"/>
                <a:pathLst>
                  <a:path w="23050" h="15418" extrusionOk="0">
                    <a:moveTo>
                      <a:pt x="2635" y="15419"/>
                    </a:moveTo>
                    <a:cubicBezTo>
                      <a:pt x="1756" y="15419"/>
                      <a:pt x="876" y="14979"/>
                      <a:pt x="396" y="14179"/>
                    </a:cubicBezTo>
                    <a:cubicBezTo>
                      <a:pt x="-363" y="12940"/>
                      <a:pt x="-3" y="11341"/>
                      <a:pt x="1236" y="10542"/>
                    </a:cubicBezTo>
                    <a:cubicBezTo>
                      <a:pt x="5673" y="7784"/>
                      <a:pt x="11709" y="4346"/>
                      <a:pt x="19184" y="309"/>
                    </a:cubicBezTo>
                    <a:cubicBezTo>
                      <a:pt x="20463" y="-371"/>
                      <a:pt x="22062" y="109"/>
                      <a:pt x="22742" y="1388"/>
                    </a:cubicBezTo>
                    <a:cubicBezTo>
                      <a:pt x="23421" y="2667"/>
                      <a:pt x="22942" y="4266"/>
                      <a:pt x="21663" y="4945"/>
                    </a:cubicBezTo>
                    <a:cubicBezTo>
                      <a:pt x="14268" y="8943"/>
                      <a:pt x="8351" y="12341"/>
                      <a:pt x="3994" y="15019"/>
                    </a:cubicBezTo>
                    <a:cubicBezTo>
                      <a:pt x="3554" y="15299"/>
                      <a:pt x="3075" y="15419"/>
                      <a:pt x="2595" y="15419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235;p40"/>
              <p:cNvSpPr/>
              <p:nvPr/>
            </p:nvSpPr>
            <p:spPr>
              <a:xfrm>
                <a:off x="4479900" y="1653943"/>
                <a:ext cx="9822" cy="101801"/>
              </a:xfrm>
              <a:custGeom>
                <a:avLst/>
                <a:gdLst/>
                <a:ahLst/>
                <a:cxnLst/>
                <a:rect l="l" t="t" r="r" b="b"/>
                <a:pathLst>
                  <a:path w="13096" h="135735" extrusionOk="0">
                    <a:moveTo>
                      <a:pt x="2598" y="135736"/>
                    </a:moveTo>
                    <a:lnTo>
                      <a:pt x="2598" y="135736"/>
                    </a:lnTo>
                    <a:cubicBezTo>
                      <a:pt x="1159" y="135736"/>
                      <a:pt x="0" y="134536"/>
                      <a:pt x="0" y="133057"/>
                    </a:cubicBezTo>
                    <a:cubicBezTo>
                      <a:pt x="0" y="132298"/>
                      <a:pt x="1199" y="55348"/>
                      <a:pt x="7835" y="2303"/>
                    </a:cubicBezTo>
                    <a:cubicBezTo>
                      <a:pt x="8035" y="864"/>
                      <a:pt x="9354" y="-175"/>
                      <a:pt x="10793" y="25"/>
                    </a:cubicBezTo>
                    <a:cubicBezTo>
                      <a:pt x="12232" y="184"/>
                      <a:pt x="13271" y="1504"/>
                      <a:pt x="13072" y="2983"/>
                    </a:cubicBezTo>
                    <a:cubicBezTo>
                      <a:pt x="6476" y="55748"/>
                      <a:pt x="5316" y="132378"/>
                      <a:pt x="5276" y="133137"/>
                    </a:cubicBezTo>
                    <a:cubicBezTo>
                      <a:pt x="5276" y="134576"/>
                      <a:pt x="4077" y="135736"/>
                      <a:pt x="2638" y="135736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236;p40"/>
              <p:cNvSpPr/>
              <p:nvPr/>
            </p:nvSpPr>
            <p:spPr>
              <a:xfrm>
                <a:off x="4478475" y="1707167"/>
                <a:ext cx="43507" cy="10893"/>
              </a:xfrm>
              <a:custGeom>
                <a:avLst/>
                <a:gdLst/>
                <a:ahLst/>
                <a:cxnLst/>
                <a:rect l="l" t="t" r="r" b="b"/>
                <a:pathLst>
                  <a:path w="58009" h="14524" extrusionOk="0">
                    <a:moveTo>
                      <a:pt x="2660" y="14524"/>
                    </a:moveTo>
                    <a:cubicBezTo>
                      <a:pt x="1900" y="14524"/>
                      <a:pt x="1101" y="14204"/>
                      <a:pt x="581" y="13525"/>
                    </a:cubicBezTo>
                    <a:cubicBezTo>
                      <a:pt x="-338" y="12405"/>
                      <a:pt x="-138" y="10726"/>
                      <a:pt x="981" y="9847"/>
                    </a:cubicBezTo>
                    <a:cubicBezTo>
                      <a:pt x="1780" y="9207"/>
                      <a:pt x="20648" y="-5503"/>
                      <a:pt x="55945" y="2252"/>
                    </a:cubicBezTo>
                    <a:cubicBezTo>
                      <a:pt x="57384" y="2572"/>
                      <a:pt x="58263" y="3971"/>
                      <a:pt x="57944" y="5410"/>
                    </a:cubicBezTo>
                    <a:cubicBezTo>
                      <a:pt x="57624" y="6849"/>
                      <a:pt x="56225" y="7728"/>
                      <a:pt x="54786" y="7409"/>
                    </a:cubicBezTo>
                    <a:cubicBezTo>
                      <a:pt x="22087" y="253"/>
                      <a:pt x="4419" y="13845"/>
                      <a:pt x="4259" y="13964"/>
                    </a:cubicBezTo>
                    <a:cubicBezTo>
                      <a:pt x="3779" y="14324"/>
                      <a:pt x="3179" y="14524"/>
                      <a:pt x="2620" y="14524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237;p40"/>
              <p:cNvSpPr/>
              <p:nvPr/>
            </p:nvSpPr>
            <p:spPr>
              <a:xfrm>
                <a:off x="4032800" y="1633571"/>
                <a:ext cx="92111" cy="50880"/>
              </a:xfrm>
              <a:custGeom>
                <a:avLst/>
                <a:gdLst/>
                <a:ahLst/>
                <a:cxnLst/>
                <a:rect l="l" t="t" r="r" b="b"/>
                <a:pathLst>
                  <a:path w="122814" h="67840" extrusionOk="0">
                    <a:moveTo>
                      <a:pt x="78433" y="67840"/>
                    </a:moveTo>
                    <a:cubicBezTo>
                      <a:pt x="77594" y="67840"/>
                      <a:pt x="76754" y="67840"/>
                      <a:pt x="75875" y="67800"/>
                    </a:cubicBezTo>
                    <a:cubicBezTo>
                      <a:pt x="38739" y="66481"/>
                      <a:pt x="13236" y="44815"/>
                      <a:pt x="125" y="3442"/>
                    </a:cubicBezTo>
                    <a:cubicBezTo>
                      <a:pt x="-315" y="2043"/>
                      <a:pt x="444" y="564"/>
                      <a:pt x="1843" y="125"/>
                    </a:cubicBezTo>
                    <a:cubicBezTo>
                      <a:pt x="3242" y="-315"/>
                      <a:pt x="4721" y="444"/>
                      <a:pt x="5161" y="1843"/>
                    </a:cubicBezTo>
                    <a:cubicBezTo>
                      <a:pt x="17713" y="41417"/>
                      <a:pt x="40938" y="61285"/>
                      <a:pt x="76114" y="62524"/>
                    </a:cubicBezTo>
                    <a:cubicBezTo>
                      <a:pt x="103217" y="63483"/>
                      <a:pt x="118087" y="47134"/>
                      <a:pt x="118207" y="46974"/>
                    </a:cubicBezTo>
                    <a:cubicBezTo>
                      <a:pt x="119166" y="45895"/>
                      <a:pt x="120845" y="45775"/>
                      <a:pt x="121925" y="46734"/>
                    </a:cubicBezTo>
                    <a:cubicBezTo>
                      <a:pt x="123004" y="47693"/>
                      <a:pt x="123124" y="49372"/>
                      <a:pt x="122164" y="50452"/>
                    </a:cubicBezTo>
                    <a:cubicBezTo>
                      <a:pt x="121525" y="51171"/>
                      <a:pt x="106495" y="67800"/>
                      <a:pt x="78473" y="67800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238;p40"/>
              <p:cNvSpPr/>
              <p:nvPr/>
            </p:nvSpPr>
            <p:spPr>
              <a:xfrm>
                <a:off x="4234777" y="1641250"/>
                <a:ext cx="117136" cy="122858"/>
              </a:xfrm>
              <a:custGeom>
                <a:avLst/>
                <a:gdLst/>
                <a:ahLst/>
                <a:cxnLst/>
                <a:rect l="l" t="t" r="r" b="b"/>
                <a:pathLst>
                  <a:path w="156182" h="163811" extrusionOk="0">
                    <a:moveTo>
                      <a:pt x="156183" y="90340"/>
                    </a:moveTo>
                    <a:cubicBezTo>
                      <a:pt x="131479" y="35096"/>
                      <a:pt x="104057" y="24903"/>
                      <a:pt x="43257" y="3237"/>
                    </a:cubicBezTo>
                    <a:cubicBezTo>
                      <a:pt x="18593" y="-5557"/>
                      <a:pt x="15555" y="3717"/>
                      <a:pt x="18074" y="29220"/>
                    </a:cubicBezTo>
                    <a:cubicBezTo>
                      <a:pt x="18233" y="30899"/>
                      <a:pt x="19513" y="33777"/>
                      <a:pt x="17754" y="34737"/>
                    </a:cubicBezTo>
                    <a:cubicBezTo>
                      <a:pt x="5002" y="41652"/>
                      <a:pt x="5722" y="53165"/>
                      <a:pt x="7121" y="59920"/>
                    </a:cubicBezTo>
                    <a:cubicBezTo>
                      <a:pt x="7281" y="60720"/>
                      <a:pt x="7441" y="61519"/>
                      <a:pt x="7601" y="62318"/>
                    </a:cubicBezTo>
                    <a:cubicBezTo>
                      <a:pt x="8000" y="64117"/>
                      <a:pt x="3843" y="66156"/>
                      <a:pt x="3124" y="75950"/>
                    </a:cubicBezTo>
                    <a:cubicBezTo>
                      <a:pt x="2764" y="80906"/>
                      <a:pt x="6241" y="84144"/>
                      <a:pt x="5842" y="85783"/>
                    </a:cubicBezTo>
                    <a:cubicBezTo>
                      <a:pt x="5042" y="89021"/>
                      <a:pt x="-194" y="95777"/>
                      <a:pt x="6" y="98855"/>
                    </a:cubicBezTo>
                    <a:cubicBezTo>
                      <a:pt x="2524" y="131593"/>
                      <a:pt x="65483" y="152020"/>
                      <a:pt x="125603" y="163812"/>
                    </a:cubicBezTo>
                    <a:lnTo>
                      <a:pt x="156143" y="90420"/>
                    </a:lnTo>
                    <a:close/>
                  </a:path>
                </a:pathLst>
              </a:custGeom>
              <a:solidFill>
                <a:srgbClr val="FCA19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239;p40"/>
              <p:cNvSpPr/>
              <p:nvPr/>
            </p:nvSpPr>
            <p:spPr>
              <a:xfrm>
                <a:off x="4252379" y="1683103"/>
                <a:ext cx="99534" cy="80976"/>
              </a:xfrm>
              <a:custGeom>
                <a:avLst/>
                <a:gdLst/>
                <a:ahLst/>
                <a:cxnLst/>
                <a:rect l="l" t="t" r="r" b="b"/>
                <a:pathLst>
                  <a:path w="132712" h="107968" extrusionOk="0">
                    <a:moveTo>
                      <a:pt x="132713" y="34537"/>
                    </a:moveTo>
                    <a:cubicBezTo>
                      <a:pt x="126397" y="20387"/>
                      <a:pt x="119881" y="9194"/>
                      <a:pt x="112646" y="0"/>
                    </a:cubicBezTo>
                    <a:cubicBezTo>
                      <a:pt x="110887" y="36016"/>
                      <a:pt x="87423" y="74591"/>
                      <a:pt x="40014" y="77509"/>
                    </a:cubicBezTo>
                    <a:cubicBezTo>
                      <a:pt x="24184" y="78468"/>
                      <a:pt x="10913" y="76789"/>
                      <a:pt x="0" y="73871"/>
                    </a:cubicBezTo>
                    <a:cubicBezTo>
                      <a:pt x="24224" y="89381"/>
                      <a:pt x="63758" y="100454"/>
                      <a:pt x="102133" y="107969"/>
                    </a:cubicBezTo>
                    <a:lnTo>
                      <a:pt x="132673" y="34577"/>
                    </a:ln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240;p40"/>
              <p:cNvSpPr/>
              <p:nvPr/>
            </p:nvSpPr>
            <p:spPr>
              <a:xfrm>
                <a:off x="4292553" y="1623733"/>
                <a:ext cx="44550" cy="61738"/>
              </a:xfrm>
              <a:custGeom>
                <a:avLst/>
                <a:gdLst/>
                <a:ahLst/>
                <a:cxnLst/>
                <a:rect l="l" t="t" r="r" b="b"/>
                <a:pathLst>
                  <a:path w="59400" h="82317" extrusionOk="0">
                    <a:moveTo>
                      <a:pt x="59401" y="82277"/>
                    </a:moveTo>
                    <a:cubicBezTo>
                      <a:pt x="47489" y="59572"/>
                      <a:pt x="33138" y="17840"/>
                      <a:pt x="25143" y="4768"/>
                    </a:cubicBezTo>
                    <a:cubicBezTo>
                      <a:pt x="17108" y="-8303"/>
                      <a:pt x="5796" y="8566"/>
                      <a:pt x="4597" y="18719"/>
                    </a:cubicBezTo>
                    <a:cubicBezTo>
                      <a:pt x="3358" y="28832"/>
                      <a:pt x="0" y="63849"/>
                      <a:pt x="0" y="63849"/>
                    </a:cubicBezTo>
                    <a:lnTo>
                      <a:pt x="59401" y="82317"/>
                    </a:lnTo>
                    <a:close/>
                  </a:path>
                </a:pathLst>
              </a:custGeom>
              <a:solidFill>
                <a:srgbClr val="FCA19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241;p40"/>
              <p:cNvSpPr/>
              <p:nvPr/>
            </p:nvSpPr>
            <p:spPr>
              <a:xfrm>
                <a:off x="4292373" y="1623562"/>
                <a:ext cx="45030" cy="62149"/>
              </a:xfrm>
              <a:custGeom>
                <a:avLst/>
                <a:gdLst/>
                <a:ahLst/>
                <a:cxnLst/>
                <a:rect l="l" t="t" r="r" b="b"/>
                <a:pathLst>
                  <a:path w="60040" h="82865" extrusionOk="0">
                    <a:moveTo>
                      <a:pt x="60041" y="82826"/>
                    </a:moveTo>
                    <a:lnTo>
                      <a:pt x="59561" y="82666"/>
                    </a:lnTo>
                    <a:lnTo>
                      <a:pt x="0" y="64158"/>
                    </a:lnTo>
                    <a:lnTo>
                      <a:pt x="0" y="63998"/>
                    </a:lnTo>
                    <a:cubicBezTo>
                      <a:pt x="40" y="63638"/>
                      <a:pt x="3398" y="28901"/>
                      <a:pt x="4597" y="18868"/>
                    </a:cubicBezTo>
                    <a:cubicBezTo>
                      <a:pt x="5476" y="11432"/>
                      <a:pt x="11952" y="0"/>
                      <a:pt x="18668" y="0"/>
                    </a:cubicBezTo>
                    <a:cubicBezTo>
                      <a:pt x="21226" y="0"/>
                      <a:pt x="23545" y="1639"/>
                      <a:pt x="25503" y="4877"/>
                    </a:cubicBezTo>
                    <a:cubicBezTo>
                      <a:pt x="29541" y="11472"/>
                      <a:pt x="35257" y="25463"/>
                      <a:pt x="41293" y="40253"/>
                    </a:cubicBezTo>
                    <a:cubicBezTo>
                      <a:pt x="47489" y="55443"/>
                      <a:pt x="53885" y="71113"/>
                      <a:pt x="59801" y="82426"/>
                    </a:cubicBezTo>
                    <a:lnTo>
                      <a:pt x="60041" y="82866"/>
                    </a:lnTo>
                    <a:close/>
                    <a:moveTo>
                      <a:pt x="440" y="63878"/>
                    </a:moveTo>
                    <a:lnTo>
                      <a:pt x="59241" y="82146"/>
                    </a:lnTo>
                    <a:cubicBezTo>
                      <a:pt x="53365" y="70874"/>
                      <a:pt x="47049" y="55364"/>
                      <a:pt x="40933" y="40374"/>
                    </a:cubicBezTo>
                    <a:cubicBezTo>
                      <a:pt x="34897" y="25583"/>
                      <a:pt x="29221" y="11592"/>
                      <a:pt x="25184" y="5037"/>
                    </a:cubicBezTo>
                    <a:cubicBezTo>
                      <a:pt x="23265" y="1919"/>
                      <a:pt x="21106" y="360"/>
                      <a:pt x="18668" y="360"/>
                    </a:cubicBezTo>
                    <a:cubicBezTo>
                      <a:pt x="12152" y="360"/>
                      <a:pt x="5876" y="11592"/>
                      <a:pt x="4997" y="18908"/>
                    </a:cubicBezTo>
                    <a:cubicBezTo>
                      <a:pt x="3837" y="28581"/>
                      <a:pt x="680" y="61240"/>
                      <a:pt x="440" y="63838"/>
                    </a:cubicBezTo>
                    <a:close/>
                  </a:path>
                </a:pathLst>
              </a:custGeom>
              <a:solidFill>
                <a:srgbClr val="DEC09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242;p40"/>
              <p:cNvSpPr/>
              <p:nvPr/>
            </p:nvSpPr>
            <p:spPr>
              <a:xfrm>
                <a:off x="4317857" y="1685161"/>
                <a:ext cx="243943" cy="161222"/>
              </a:xfrm>
              <a:custGeom>
                <a:avLst/>
                <a:gdLst/>
                <a:ahLst/>
                <a:cxnLst/>
                <a:rect l="l" t="t" r="r" b="b"/>
                <a:pathLst>
                  <a:path w="325257" h="214963" extrusionOk="0">
                    <a:moveTo>
                      <a:pt x="0" y="122014"/>
                    </a:moveTo>
                    <a:cubicBezTo>
                      <a:pt x="46010" y="149516"/>
                      <a:pt x="131074" y="197605"/>
                      <a:pt x="204946" y="211276"/>
                    </a:cubicBezTo>
                    <a:cubicBezTo>
                      <a:pt x="345574" y="237298"/>
                      <a:pt x="340936" y="118377"/>
                      <a:pt x="300923" y="80881"/>
                    </a:cubicBezTo>
                    <a:cubicBezTo>
                      <a:pt x="277618" y="59055"/>
                      <a:pt x="237804" y="41187"/>
                      <a:pt x="165331" y="26796"/>
                    </a:cubicBezTo>
                    <a:cubicBezTo>
                      <a:pt x="86943" y="11247"/>
                      <a:pt x="26543" y="-466"/>
                      <a:pt x="26583" y="14"/>
                    </a:cubicBezTo>
                    <a:cubicBezTo>
                      <a:pt x="30140" y="49262"/>
                      <a:pt x="15030" y="85838"/>
                      <a:pt x="0" y="1220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243;p40"/>
              <p:cNvSpPr/>
              <p:nvPr/>
            </p:nvSpPr>
            <p:spPr>
              <a:xfrm>
                <a:off x="4246232" y="1664903"/>
                <a:ext cx="28107" cy="14542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9389" extrusionOk="0">
                    <a:moveTo>
                      <a:pt x="34780" y="19390"/>
                    </a:moveTo>
                    <a:cubicBezTo>
                      <a:pt x="34380" y="19390"/>
                      <a:pt x="33980" y="19310"/>
                      <a:pt x="33620" y="19110"/>
                    </a:cubicBezTo>
                    <a:cubicBezTo>
                      <a:pt x="23707" y="14113"/>
                      <a:pt x="7957" y="7638"/>
                      <a:pt x="1641" y="5079"/>
                    </a:cubicBezTo>
                    <a:cubicBezTo>
                      <a:pt x="282" y="4520"/>
                      <a:pt x="-357" y="3001"/>
                      <a:pt x="202" y="1641"/>
                    </a:cubicBezTo>
                    <a:cubicBezTo>
                      <a:pt x="762" y="282"/>
                      <a:pt x="2281" y="-357"/>
                      <a:pt x="3640" y="202"/>
                    </a:cubicBezTo>
                    <a:cubicBezTo>
                      <a:pt x="11555" y="3400"/>
                      <a:pt x="26265" y="9516"/>
                      <a:pt x="36019" y="14393"/>
                    </a:cubicBezTo>
                    <a:cubicBezTo>
                      <a:pt x="37338" y="15033"/>
                      <a:pt x="37858" y="16632"/>
                      <a:pt x="37178" y="17911"/>
                    </a:cubicBezTo>
                    <a:cubicBezTo>
                      <a:pt x="36699" y="18830"/>
                      <a:pt x="35779" y="19350"/>
                      <a:pt x="34820" y="19350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244;p40"/>
              <p:cNvSpPr/>
              <p:nvPr/>
            </p:nvSpPr>
            <p:spPr>
              <a:xfrm>
                <a:off x="4239786" y="1685978"/>
                <a:ext cx="26998" cy="14092"/>
              </a:xfrm>
              <a:custGeom>
                <a:avLst/>
                <a:gdLst/>
                <a:ahLst/>
                <a:cxnLst/>
                <a:rect l="l" t="t" r="r" b="b"/>
                <a:pathLst>
                  <a:path w="35997" h="18790" extrusionOk="0">
                    <a:moveTo>
                      <a:pt x="33301" y="18790"/>
                    </a:moveTo>
                    <a:cubicBezTo>
                      <a:pt x="32901" y="18790"/>
                      <a:pt x="32501" y="18710"/>
                      <a:pt x="32141" y="18510"/>
                    </a:cubicBezTo>
                    <a:cubicBezTo>
                      <a:pt x="22987" y="13914"/>
                      <a:pt x="9077" y="8117"/>
                      <a:pt x="1641" y="5079"/>
                    </a:cubicBezTo>
                    <a:cubicBezTo>
                      <a:pt x="282" y="4520"/>
                      <a:pt x="-357" y="3001"/>
                      <a:pt x="202" y="1642"/>
                    </a:cubicBezTo>
                    <a:cubicBezTo>
                      <a:pt x="762" y="282"/>
                      <a:pt x="2281" y="-357"/>
                      <a:pt x="3640" y="202"/>
                    </a:cubicBezTo>
                    <a:cubicBezTo>
                      <a:pt x="11195" y="3280"/>
                      <a:pt x="25226" y="9117"/>
                      <a:pt x="34540" y="13794"/>
                    </a:cubicBezTo>
                    <a:cubicBezTo>
                      <a:pt x="35859" y="14433"/>
                      <a:pt x="36379" y="16032"/>
                      <a:pt x="35699" y="17311"/>
                    </a:cubicBezTo>
                    <a:cubicBezTo>
                      <a:pt x="35220" y="18231"/>
                      <a:pt x="34300" y="18750"/>
                      <a:pt x="33341" y="18750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245;p40"/>
              <p:cNvSpPr/>
              <p:nvPr/>
            </p:nvSpPr>
            <p:spPr>
              <a:xfrm>
                <a:off x="4237058" y="1704746"/>
                <a:ext cx="23970" cy="12863"/>
              </a:xfrm>
              <a:custGeom>
                <a:avLst/>
                <a:gdLst/>
                <a:ahLst/>
                <a:cxnLst/>
                <a:rect l="l" t="t" r="r" b="b"/>
                <a:pathLst>
                  <a:path w="31960" h="17151" extrusionOk="0">
                    <a:moveTo>
                      <a:pt x="29303" y="17151"/>
                    </a:moveTo>
                    <a:cubicBezTo>
                      <a:pt x="28904" y="17151"/>
                      <a:pt x="28504" y="17072"/>
                      <a:pt x="28144" y="16872"/>
                    </a:cubicBezTo>
                    <a:cubicBezTo>
                      <a:pt x="20509" y="13034"/>
                      <a:pt x="9517" y="8357"/>
                      <a:pt x="1641" y="5079"/>
                    </a:cubicBezTo>
                    <a:cubicBezTo>
                      <a:pt x="282" y="4520"/>
                      <a:pt x="-357" y="3001"/>
                      <a:pt x="202" y="1641"/>
                    </a:cubicBezTo>
                    <a:cubicBezTo>
                      <a:pt x="762" y="282"/>
                      <a:pt x="2281" y="-357"/>
                      <a:pt x="3640" y="202"/>
                    </a:cubicBezTo>
                    <a:cubicBezTo>
                      <a:pt x="11595" y="3480"/>
                      <a:pt x="22708" y="8237"/>
                      <a:pt x="30503" y="12155"/>
                    </a:cubicBezTo>
                    <a:cubicBezTo>
                      <a:pt x="31822" y="12794"/>
                      <a:pt x="32342" y="14393"/>
                      <a:pt x="31662" y="15672"/>
                    </a:cubicBezTo>
                    <a:cubicBezTo>
                      <a:pt x="31182" y="16592"/>
                      <a:pt x="30263" y="17112"/>
                      <a:pt x="29303" y="17112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246;p40"/>
              <p:cNvSpPr/>
              <p:nvPr/>
            </p:nvSpPr>
            <p:spPr>
              <a:xfrm>
                <a:off x="4339354" y="1684903"/>
                <a:ext cx="203810" cy="65835"/>
              </a:xfrm>
              <a:custGeom>
                <a:avLst/>
                <a:gdLst/>
                <a:ahLst/>
                <a:cxnLst/>
                <a:rect l="l" t="t" r="r" b="b"/>
                <a:pathLst>
                  <a:path w="271746" h="87780" extrusionOk="0">
                    <a:moveTo>
                      <a:pt x="269141" y="87780"/>
                    </a:moveTo>
                    <a:cubicBezTo>
                      <a:pt x="268382" y="87780"/>
                      <a:pt x="267662" y="87461"/>
                      <a:pt x="267143" y="86861"/>
                    </a:cubicBezTo>
                    <a:cubicBezTo>
                      <a:pt x="267103" y="86781"/>
                      <a:pt x="260027" y="78946"/>
                      <a:pt x="229847" y="60638"/>
                    </a:cubicBezTo>
                    <a:cubicBezTo>
                      <a:pt x="199987" y="42530"/>
                      <a:pt x="70192" y="18066"/>
                      <a:pt x="7793" y="6274"/>
                    </a:cubicBezTo>
                    <a:lnTo>
                      <a:pt x="2156" y="5234"/>
                    </a:lnTo>
                    <a:cubicBezTo>
                      <a:pt x="717" y="4955"/>
                      <a:pt x="-202" y="3596"/>
                      <a:pt x="38" y="2156"/>
                    </a:cubicBezTo>
                    <a:cubicBezTo>
                      <a:pt x="318" y="717"/>
                      <a:pt x="1677" y="-202"/>
                      <a:pt x="3116" y="38"/>
                    </a:cubicBezTo>
                    <a:lnTo>
                      <a:pt x="8752" y="1077"/>
                    </a:lnTo>
                    <a:cubicBezTo>
                      <a:pt x="71431" y="12909"/>
                      <a:pt x="201906" y="37493"/>
                      <a:pt x="232565" y="56121"/>
                    </a:cubicBezTo>
                    <a:cubicBezTo>
                      <a:pt x="263785" y="75069"/>
                      <a:pt x="270820" y="83063"/>
                      <a:pt x="271100" y="83423"/>
                    </a:cubicBezTo>
                    <a:cubicBezTo>
                      <a:pt x="272059" y="84543"/>
                      <a:pt x="271940" y="86181"/>
                      <a:pt x="270820" y="87141"/>
                    </a:cubicBezTo>
                    <a:cubicBezTo>
                      <a:pt x="270341" y="87580"/>
                      <a:pt x="269701" y="87780"/>
                      <a:pt x="269101" y="87780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247;p40"/>
              <p:cNvSpPr/>
              <p:nvPr/>
            </p:nvSpPr>
            <p:spPr>
              <a:xfrm>
                <a:off x="4317088" y="1776472"/>
                <a:ext cx="208102" cy="70592"/>
              </a:xfrm>
              <a:custGeom>
                <a:avLst/>
                <a:gdLst/>
                <a:ahLst/>
                <a:cxnLst/>
                <a:rect l="l" t="t" r="r" b="b"/>
                <a:pathLst>
                  <a:path w="277469" h="94123" extrusionOk="0">
                    <a:moveTo>
                      <a:pt x="241347" y="94124"/>
                    </a:moveTo>
                    <a:cubicBezTo>
                      <a:pt x="225358" y="94124"/>
                      <a:pt x="208768" y="92245"/>
                      <a:pt x="194938" y="88567"/>
                    </a:cubicBezTo>
                    <a:cubicBezTo>
                      <a:pt x="147129" y="75856"/>
                      <a:pt x="57907" y="39200"/>
                      <a:pt x="1265" y="4902"/>
                    </a:cubicBezTo>
                    <a:cubicBezTo>
                      <a:pt x="26" y="4143"/>
                      <a:pt x="-374" y="2544"/>
                      <a:pt x="385" y="1265"/>
                    </a:cubicBezTo>
                    <a:cubicBezTo>
                      <a:pt x="1145" y="25"/>
                      <a:pt x="2744" y="-374"/>
                      <a:pt x="3983" y="385"/>
                    </a:cubicBezTo>
                    <a:cubicBezTo>
                      <a:pt x="60266" y="34443"/>
                      <a:pt x="148848" y="70819"/>
                      <a:pt x="196297" y="83451"/>
                    </a:cubicBezTo>
                    <a:cubicBezTo>
                      <a:pt x="219602" y="89647"/>
                      <a:pt x="252380" y="90566"/>
                      <a:pt x="274245" y="85609"/>
                    </a:cubicBezTo>
                    <a:cubicBezTo>
                      <a:pt x="275684" y="85290"/>
                      <a:pt x="277084" y="86169"/>
                      <a:pt x="277404" y="87608"/>
                    </a:cubicBezTo>
                    <a:cubicBezTo>
                      <a:pt x="277723" y="89047"/>
                      <a:pt x="276844" y="90446"/>
                      <a:pt x="275405" y="90766"/>
                    </a:cubicBezTo>
                    <a:cubicBezTo>
                      <a:pt x="265451" y="93004"/>
                      <a:pt x="253579" y="94124"/>
                      <a:pt x="241347" y="94124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248;p40"/>
              <p:cNvSpPr/>
              <p:nvPr/>
            </p:nvSpPr>
            <p:spPr>
              <a:xfrm>
                <a:off x="4340487" y="1689889"/>
                <a:ext cx="27808" cy="98144"/>
              </a:xfrm>
              <a:custGeom>
                <a:avLst/>
                <a:gdLst/>
                <a:ahLst/>
                <a:cxnLst/>
                <a:rect l="l" t="t" r="r" b="b"/>
                <a:pathLst>
                  <a:path w="37077" h="130859" extrusionOk="0">
                    <a:moveTo>
                      <a:pt x="2644" y="130860"/>
                    </a:moveTo>
                    <a:cubicBezTo>
                      <a:pt x="2005" y="130860"/>
                      <a:pt x="1325" y="130620"/>
                      <a:pt x="805" y="130140"/>
                    </a:cubicBezTo>
                    <a:cubicBezTo>
                      <a:pt x="-234" y="129141"/>
                      <a:pt x="-274" y="127462"/>
                      <a:pt x="725" y="126423"/>
                    </a:cubicBezTo>
                    <a:cubicBezTo>
                      <a:pt x="25549" y="100480"/>
                      <a:pt x="37301" y="37001"/>
                      <a:pt x="29507" y="3224"/>
                    </a:cubicBezTo>
                    <a:cubicBezTo>
                      <a:pt x="29186" y="1825"/>
                      <a:pt x="30066" y="386"/>
                      <a:pt x="31465" y="66"/>
                    </a:cubicBezTo>
                    <a:cubicBezTo>
                      <a:pt x="32864" y="-254"/>
                      <a:pt x="34303" y="625"/>
                      <a:pt x="34623" y="2024"/>
                    </a:cubicBezTo>
                    <a:cubicBezTo>
                      <a:pt x="42698" y="37041"/>
                      <a:pt x="30386" y="102998"/>
                      <a:pt x="4523" y="130060"/>
                    </a:cubicBezTo>
                    <a:cubicBezTo>
                      <a:pt x="4003" y="130580"/>
                      <a:pt x="3324" y="130860"/>
                      <a:pt x="2604" y="130860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249;p40"/>
              <p:cNvSpPr/>
              <p:nvPr/>
            </p:nvSpPr>
            <p:spPr>
              <a:xfrm>
                <a:off x="4153097" y="1397978"/>
                <a:ext cx="107273" cy="123002"/>
              </a:xfrm>
              <a:custGeom>
                <a:avLst/>
                <a:gdLst/>
                <a:ahLst/>
                <a:cxnLst/>
                <a:rect l="l" t="t" r="r" b="b"/>
                <a:pathLst>
                  <a:path w="143031" h="164003" extrusionOk="0">
                    <a:moveTo>
                      <a:pt x="42834" y="2774"/>
                    </a:moveTo>
                    <a:cubicBezTo>
                      <a:pt x="79011" y="-8859"/>
                      <a:pt x="121183" y="17164"/>
                      <a:pt x="137013" y="60895"/>
                    </a:cubicBezTo>
                    <a:cubicBezTo>
                      <a:pt x="152842" y="104667"/>
                      <a:pt x="136373" y="149557"/>
                      <a:pt x="100197" y="161230"/>
                    </a:cubicBezTo>
                    <a:cubicBezTo>
                      <a:pt x="64021" y="172862"/>
                      <a:pt x="21848" y="146839"/>
                      <a:pt x="6019" y="103108"/>
                    </a:cubicBezTo>
                    <a:cubicBezTo>
                      <a:pt x="-9811" y="59336"/>
                      <a:pt x="6658" y="14446"/>
                      <a:pt x="42834" y="2774"/>
                    </a:cubicBezTo>
                    <a:close/>
                  </a:path>
                </a:pathLst>
              </a:custGeom>
              <a:solidFill>
                <a:srgbClr val="FCA19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250;p40"/>
              <p:cNvSpPr/>
              <p:nvPr/>
            </p:nvSpPr>
            <p:spPr>
              <a:xfrm>
                <a:off x="4547117" y="1447649"/>
                <a:ext cx="112216" cy="118488"/>
              </a:xfrm>
              <a:custGeom>
                <a:avLst/>
                <a:gdLst/>
                <a:ahLst/>
                <a:cxnLst/>
                <a:rect l="l" t="t" r="r" b="b"/>
                <a:pathLst>
                  <a:path w="149621" h="157984" extrusionOk="0">
                    <a:moveTo>
                      <a:pt x="120960" y="8498"/>
                    </a:moveTo>
                    <a:cubicBezTo>
                      <a:pt x="88421" y="-11169"/>
                      <a:pt x="41413" y="4461"/>
                      <a:pt x="15909" y="43396"/>
                    </a:cubicBezTo>
                    <a:cubicBezTo>
                      <a:pt x="-9554" y="82330"/>
                      <a:pt x="-3838" y="129859"/>
                      <a:pt x="28661" y="149486"/>
                    </a:cubicBezTo>
                    <a:cubicBezTo>
                      <a:pt x="61200" y="169153"/>
                      <a:pt x="108209" y="153523"/>
                      <a:pt x="133712" y="114589"/>
                    </a:cubicBezTo>
                    <a:cubicBezTo>
                      <a:pt x="159175" y="75654"/>
                      <a:pt x="153459" y="28126"/>
                      <a:pt x="120960" y="8498"/>
                    </a:cubicBezTo>
                    <a:close/>
                  </a:path>
                </a:pathLst>
              </a:custGeom>
              <a:solidFill>
                <a:srgbClr val="FCA19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251;p40"/>
              <p:cNvSpPr/>
              <p:nvPr/>
            </p:nvSpPr>
            <p:spPr>
              <a:xfrm>
                <a:off x="4171314" y="1423795"/>
                <a:ext cx="59889" cy="67104"/>
              </a:xfrm>
              <a:custGeom>
                <a:avLst/>
                <a:gdLst/>
                <a:ahLst/>
                <a:cxnLst/>
                <a:rect l="l" t="t" r="r" b="b"/>
                <a:pathLst>
                  <a:path w="79852" h="89472" extrusionOk="0">
                    <a:moveTo>
                      <a:pt x="44449" y="89472"/>
                    </a:moveTo>
                    <a:cubicBezTo>
                      <a:pt x="43450" y="89472"/>
                      <a:pt x="42531" y="88912"/>
                      <a:pt x="42051" y="87953"/>
                    </a:cubicBezTo>
                    <a:cubicBezTo>
                      <a:pt x="34136" y="71324"/>
                      <a:pt x="40812" y="64728"/>
                      <a:pt x="44090" y="62650"/>
                    </a:cubicBezTo>
                    <a:cubicBezTo>
                      <a:pt x="51125" y="58133"/>
                      <a:pt x="62357" y="60931"/>
                      <a:pt x="70073" y="68766"/>
                    </a:cubicBezTo>
                    <a:cubicBezTo>
                      <a:pt x="70352" y="67886"/>
                      <a:pt x="70632" y="66927"/>
                      <a:pt x="70832" y="66287"/>
                    </a:cubicBezTo>
                    <a:cubicBezTo>
                      <a:pt x="71152" y="65168"/>
                      <a:pt x="71472" y="64129"/>
                      <a:pt x="71792" y="63289"/>
                    </a:cubicBezTo>
                    <a:cubicBezTo>
                      <a:pt x="77348" y="49099"/>
                      <a:pt x="74550" y="33829"/>
                      <a:pt x="64117" y="21437"/>
                    </a:cubicBezTo>
                    <a:cubicBezTo>
                      <a:pt x="54163" y="9645"/>
                      <a:pt x="39573" y="3329"/>
                      <a:pt x="27700" y="5767"/>
                    </a:cubicBezTo>
                    <a:cubicBezTo>
                      <a:pt x="14749" y="8445"/>
                      <a:pt x="2397" y="22236"/>
                      <a:pt x="5914" y="46221"/>
                    </a:cubicBezTo>
                    <a:cubicBezTo>
                      <a:pt x="6115" y="47660"/>
                      <a:pt x="5115" y="49019"/>
                      <a:pt x="3676" y="49219"/>
                    </a:cubicBezTo>
                    <a:cubicBezTo>
                      <a:pt x="2237" y="49418"/>
                      <a:pt x="918" y="48419"/>
                      <a:pt x="678" y="46980"/>
                    </a:cubicBezTo>
                    <a:cubicBezTo>
                      <a:pt x="-3359" y="19598"/>
                      <a:pt x="11311" y="3768"/>
                      <a:pt x="26621" y="610"/>
                    </a:cubicBezTo>
                    <a:cubicBezTo>
                      <a:pt x="40292" y="-2188"/>
                      <a:pt x="57001" y="4808"/>
                      <a:pt x="68114" y="18039"/>
                    </a:cubicBezTo>
                    <a:cubicBezTo>
                      <a:pt x="79866" y="31990"/>
                      <a:pt x="82944" y="49179"/>
                      <a:pt x="76668" y="65208"/>
                    </a:cubicBezTo>
                    <a:cubicBezTo>
                      <a:pt x="76428" y="65808"/>
                      <a:pt x="76149" y="66727"/>
                      <a:pt x="75869" y="67726"/>
                    </a:cubicBezTo>
                    <a:cubicBezTo>
                      <a:pt x="74750" y="71524"/>
                      <a:pt x="73830" y="74802"/>
                      <a:pt x="71192" y="75361"/>
                    </a:cubicBezTo>
                    <a:cubicBezTo>
                      <a:pt x="70592" y="75481"/>
                      <a:pt x="69033" y="75601"/>
                      <a:pt x="67714" y="74002"/>
                    </a:cubicBezTo>
                    <a:cubicBezTo>
                      <a:pt x="61118" y="66087"/>
                      <a:pt x="51645" y="64049"/>
                      <a:pt x="46888" y="67087"/>
                    </a:cubicBezTo>
                    <a:cubicBezTo>
                      <a:pt x="42571" y="69845"/>
                      <a:pt x="42531" y="76800"/>
                      <a:pt x="46768" y="85715"/>
                    </a:cubicBezTo>
                    <a:cubicBezTo>
                      <a:pt x="47407" y="87034"/>
                      <a:pt x="46848" y="88593"/>
                      <a:pt x="45529" y="89232"/>
                    </a:cubicBezTo>
                    <a:cubicBezTo>
                      <a:pt x="45169" y="89392"/>
                      <a:pt x="44769" y="89472"/>
                      <a:pt x="44409" y="89472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252;p40"/>
              <p:cNvSpPr/>
              <p:nvPr/>
            </p:nvSpPr>
            <p:spPr>
              <a:xfrm>
                <a:off x="4572692" y="1472035"/>
                <a:ext cx="62026" cy="64133"/>
              </a:xfrm>
              <a:custGeom>
                <a:avLst/>
                <a:gdLst/>
                <a:ahLst/>
                <a:cxnLst/>
                <a:rect l="l" t="t" r="r" b="b"/>
                <a:pathLst>
                  <a:path w="82701" h="85511" extrusionOk="0">
                    <a:moveTo>
                      <a:pt x="26899" y="85512"/>
                    </a:moveTo>
                    <a:cubicBezTo>
                      <a:pt x="26340" y="85512"/>
                      <a:pt x="25740" y="85312"/>
                      <a:pt x="25261" y="84912"/>
                    </a:cubicBezTo>
                    <a:cubicBezTo>
                      <a:pt x="24141" y="83993"/>
                      <a:pt x="23941" y="82354"/>
                      <a:pt x="24861" y="81195"/>
                    </a:cubicBezTo>
                    <a:cubicBezTo>
                      <a:pt x="31017" y="73520"/>
                      <a:pt x="32576" y="66724"/>
                      <a:pt x="29018" y="63047"/>
                    </a:cubicBezTo>
                    <a:cubicBezTo>
                      <a:pt x="25101" y="59009"/>
                      <a:pt x="15387" y="58809"/>
                      <a:pt x="7152" y="65005"/>
                    </a:cubicBezTo>
                    <a:cubicBezTo>
                      <a:pt x="5513" y="66245"/>
                      <a:pt x="4034" y="65765"/>
                      <a:pt x="3475" y="65525"/>
                    </a:cubicBezTo>
                    <a:cubicBezTo>
                      <a:pt x="1036" y="64366"/>
                      <a:pt x="876" y="60968"/>
                      <a:pt x="677" y="57011"/>
                    </a:cubicBezTo>
                    <a:cubicBezTo>
                      <a:pt x="637" y="55971"/>
                      <a:pt x="597" y="55012"/>
                      <a:pt x="477" y="54372"/>
                    </a:cubicBezTo>
                    <a:cubicBezTo>
                      <a:pt x="-1962" y="37303"/>
                      <a:pt x="5034" y="21274"/>
                      <a:pt x="19664" y="10401"/>
                    </a:cubicBezTo>
                    <a:cubicBezTo>
                      <a:pt x="33535" y="88"/>
                      <a:pt x="51403" y="-2910"/>
                      <a:pt x="64075" y="3006"/>
                    </a:cubicBezTo>
                    <a:cubicBezTo>
                      <a:pt x="78266" y="9602"/>
                      <a:pt x="88859" y="28389"/>
                      <a:pt x="78626" y="54093"/>
                    </a:cubicBezTo>
                    <a:cubicBezTo>
                      <a:pt x="78066" y="55452"/>
                      <a:pt x="76547" y="56091"/>
                      <a:pt x="75188" y="55572"/>
                    </a:cubicBezTo>
                    <a:cubicBezTo>
                      <a:pt x="73828" y="55052"/>
                      <a:pt x="73189" y="53493"/>
                      <a:pt x="73709" y="52134"/>
                    </a:cubicBezTo>
                    <a:cubicBezTo>
                      <a:pt x="82663" y="29629"/>
                      <a:pt x="73828" y="13359"/>
                      <a:pt x="61836" y="7763"/>
                    </a:cubicBezTo>
                    <a:cubicBezTo>
                      <a:pt x="50884" y="2686"/>
                      <a:pt x="35174" y="5444"/>
                      <a:pt x="22822" y="14638"/>
                    </a:cubicBezTo>
                    <a:cubicBezTo>
                      <a:pt x="9791" y="24312"/>
                      <a:pt x="3555" y="38503"/>
                      <a:pt x="5713" y="53613"/>
                    </a:cubicBezTo>
                    <a:cubicBezTo>
                      <a:pt x="5833" y="54452"/>
                      <a:pt x="5873" y="55572"/>
                      <a:pt x="5953" y="56731"/>
                    </a:cubicBezTo>
                    <a:cubicBezTo>
                      <a:pt x="5953" y="57410"/>
                      <a:pt x="6033" y="58450"/>
                      <a:pt x="6113" y="59329"/>
                    </a:cubicBezTo>
                    <a:cubicBezTo>
                      <a:pt x="15427" y="53493"/>
                      <a:pt x="27019" y="53373"/>
                      <a:pt x="32815" y="59329"/>
                    </a:cubicBezTo>
                    <a:cubicBezTo>
                      <a:pt x="35494" y="62087"/>
                      <a:pt x="40490" y="70082"/>
                      <a:pt x="28978" y="84433"/>
                    </a:cubicBezTo>
                    <a:cubicBezTo>
                      <a:pt x="28458" y="85072"/>
                      <a:pt x="27699" y="85432"/>
                      <a:pt x="26939" y="85432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253;p40"/>
              <p:cNvSpPr/>
              <p:nvPr/>
            </p:nvSpPr>
            <p:spPr>
              <a:xfrm>
                <a:off x="4217877" y="1219997"/>
                <a:ext cx="376414" cy="396344"/>
              </a:xfrm>
              <a:custGeom>
                <a:avLst/>
                <a:gdLst/>
                <a:ahLst/>
                <a:cxnLst/>
                <a:rect l="l" t="t" r="r" b="b"/>
                <a:pathLst>
                  <a:path w="501886" h="528459" extrusionOk="0">
                    <a:moveTo>
                      <a:pt x="284647" y="1397"/>
                    </a:moveTo>
                    <a:cubicBezTo>
                      <a:pt x="143219" y="-15072"/>
                      <a:pt x="18821" y="116602"/>
                      <a:pt x="1912" y="261547"/>
                    </a:cubicBezTo>
                    <a:cubicBezTo>
                      <a:pt x="-14997" y="406491"/>
                      <a:pt x="81980" y="509784"/>
                      <a:pt x="223447" y="526293"/>
                    </a:cubicBezTo>
                    <a:cubicBezTo>
                      <a:pt x="364874" y="542762"/>
                      <a:pt x="482957" y="464533"/>
                      <a:pt x="499866" y="319589"/>
                    </a:cubicBezTo>
                    <a:cubicBezTo>
                      <a:pt x="516775" y="174644"/>
                      <a:pt x="426074" y="17866"/>
                      <a:pt x="284647" y="1357"/>
                    </a:cubicBezTo>
                    <a:close/>
                  </a:path>
                </a:pathLst>
              </a:custGeom>
              <a:solidFill>
                <a:srgbClr val="FCA19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254;p40"/>
              <p:cNvSpPr/>
              <p:nvPr/>
            </p:nvSpPr>
            <p:spPr>
              <a:xfrm>
                <a:off x="4220600" y="1265117"/>
                <a:ext cx="373706" cy="174430"/>
              </a:xfrm>
              <a:custGeom>
                <a:avLst/>
                <a:gdLst/>
                <a:ahLst/>
                <a:cxnLst/>
                <a:rect l="l" t="t" r="r" b="b"/>
                <a:pathLst>
                  <a:path w="498275" h="232573" extrusionOk="0">
                    <a:moveTo>
                      <a:pt x="104811" y="0"/>
                    </a:moveTo>
                    <a:cubicBezTo>
                      <a:pt x="50606" y="46689"/>
                      <a:pt x="11672" y="115724"/>
                      <a:pt x="0" y="189156"/>
                    </a:cubicBezTo>
                    <a:cubicBezTo>
                      <a:pt x="39534" y="199109"/>
                      <a:pt x="82786" y="172247"/>
                      <a:pt x="99894" y="136390"/>
                    </a:cubicBezTo>
                    <a:cubicBezTo>
                      <a:pt x="118482" y="97456"/>
                      <a:pt x="86943" y="131354"/>
                      <a:pt x="185158" y="170408"/>
                    </a:cubicBezTo>
                    <a:cubicBezTo>
                      <a:pt x="283414" y="209423"/>
                      <a:pt x="320469" y="201228"/>
                      <a:pt x="320469" y="201228"/>
                    </a:cubicBezTo>
                    <a:lnTo>
                      <a:pt x="282534" y="169729"/>
                    </a:lnTo>
                    <a:cubicBezTo>
                      <a:pt x="282534" y="169729"/>
                      <a:pt x="404494" y="228610"/>
                      <a:pt x="458859" y="231408"/>
                    </a:cubicBezTo>
                    <a:cubicBezTo>
                      <a:pt x="513183" y="234166"/>
                      <a:pt x="488639" y="231408"/>
                      <a:pt x="498233" y="229529"/>
                    </a:cubicBezTo>
                    <a:cubicBezTo>
                      <a:pt x="498513" y="212740"/>
                      <a:pt x="497393" y="195911"/>
                      <a:pt x="495035" y="179282"/>
                    </a:cubicBezTo>
                    <a:cubicBezTo>
                      <a:pt x="417566" y="142546"/>
                      <a:pt x="186038" y="33138"/>
                      <a:pt x="104851" y="0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255;p40"/>
              <p:cNvSpPr/>
              <p:nvPr/>
            </p:nvSpPr>
            <p:spPr>
              <a:xfrm>
                <a:off x="4204591" y="1339768"/>
                <a:ext cx="47579" cy="130984"/>
              </a:xfrm>
              <a:custGeom>
                <a:avLst/>
                <a:gdLst/>
                <a:ahLst/>
                <a:cxnLst/>
                <a:rect l="l" t="t" r="r" b="b"/>
                <a:pathLst>
                  <a:path w="63438" h="174645" extrusionOk="0">
                    <a:moveTo>
                      <a:pt x="9274" y="23784"/>
                    </a:moveTo>
                    <a:cubicBezTo>
                      <a:pt x="-17309" y="113006"/>
                      <a:pt x="21706" y="174645"/>
                      <a:pt x="21706" y="174645"/>
                    </a:cubicBezTo>
                    <a:lnTo>
                      <a:pt x="63438" y="0"/>
                    </a:lnTo>
                    <a:lnTo>
                      <a:pt x="9234" y="23744"/>
                    </a:ln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256;p40"/>
              <p:cNvSpPr/>
              <p:nvPr/>
            </p:nvSpPr>
            <p:spPr>
              <a:xfrm>
                <a:off x="4572209" y="1377063"/>
                <a:ext cx="39210" cy="135211"/>
              </a:xfrm>
              <a:custGeom>
                <a:avLst/>
                <a:gdLst/>
                <a:ahLst/>
                <a:cxnLst/>
                <a:rect l="l" t="t" r="r" b="b"/>
                <a:pathLst>
                  <a:path w="52280" h="180281" extrusionOk="0">
                    <a:moveTo>
                      <a:pt x="51047" y="36056"/>
                    </a:moveTo>
                    <a:cubicBezTo>
                      <a:pt x="61080" y="129555"/>
                      <a:pt x="6636" y="180282"/>
                      <a:pt x="6636" y="180282"/>
                    </a:cubicBezTo>
                    <a:lnTo>
                      <a:pt x="0" y="0"/>
                    </a:lnTo>
                    <a:lnTo>
                      <a:pt x="51047" y="36016"/>
                    </a:ln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257;p40"/>
              <p:cNvSpPr/>
              <p:nvPr/>
            </p:nvSpPr>
            <p:spPr>
              <a:xfrm>
                <a:off x="4197203" y="1157227"/>
                <a:ext cx="437031" cy="307142"/>
              </a:xfrm>
              <a:custGeom>
                <a:avLst/>
                <a:gdLst/>
                <a:ahLst/>
                <a:cxnLst/>
                <a:rect l="l" t="t" r="r" b="b"/>
                <a:pathLst>
                  <a:path w="582708" h="409523" extrusionOk="0">
                    <a:moveTo>
                      <a:pt x="64335" y="320377"/>
                    </a:moveTo>
                    <a:cubicBezTo>
                      <a:pt x="95515" y="309065"/>
                      <a:pt x="118100" y="253461"/>
                      <a:pt x="126894" y="214727"/>
                    </a:cubicBezTo>
                    <a:cubicBezTo>
                      <a:pt x="128493" y="207611"/>
                      <a:pt x="127574" y="190503"/>
                      <a:pt x="130332" y="195420"/>
                    </a:cubicBezTo>
                    <a:cubicBezTo>
                      <a:pt x="159712" y="247985"/>
                      <a:pt x="168027" y="273488"/>
                      <a:pt x="229507" y="302269"/>
                    </a:cubicBezTo>
                    <a:cubicBezTo>
                      <a:pt x="315011" y="342323"/>
                      <a:pt x="358142" y="355355"/>
                      <a:pt x="304737" y="295834"/>
                    </a:cubicBezTo>
                    <a:cubicBezTo>
                      <a:pt x="304737" y="295834"/>
                      <a:pt x="356304" y="326573"/>
                      <a:pt x="423020" y="343083"/>
                    </a:cubicBezTo>
                    <a:cubicBezTo>
                      <a:pt x="438210" y="346840"/>
                      <a:pt x="450162" y="332090"/>
                      <a:pt x="434172" y="288518"/>
                    </a:cubicBezTo>
                    <a:cubicBezTo>
                      <a:pt x="430855" y="279524"/>
                      <a:pt x="495012" y="344122"/>
                      <a:pt x="512441" y="368866"/>
                    </a:cubicBezTo>
                    <a:cubicBezTo>
                      <a:pt x="543581" y="413077"/>
                      <a:pt x="522195" y="425908"/>
                      <a:pt x="548737" y="383776"/>
                    </a:cubicBezTo>
                    <a:cubicBezTo>
                      <a:pt x="573201" y="344961"/>
                      <a:pt x="586912" y="235873"/>
                      <a:pt x="581556" y="184746"/>
                    </a:cubicBezTo>
                    <a:cubicBezTo>
                      <a:pt x="569884" y="73939"/>
                      <a:pt x="313372" y="-94031"/>
                      <a:pt x="134249" y="65665"/>
                    </a:cubicBezTo>
                    <a:cubicBezTo>
                      <a:pt x="125695" y="73300"/>
                      <a:pt x="114902" y="68942"/>
                      <a:pt x="104349" y="64026"/>
                    </a:cubicBezTo>
                    <a:cubicBezTo>
                      <a:pt x="68892" y="47477"/>
                      <a:pt x="28759" y="90808"/>
                      <a:pt x="14448" y="119989"/>
                    </a:cubicBezTo>
                    <a:cubicBezTo>
                      <a:pt x="-16492" y="183148"/>
                      <a:pt x="13408" y="225800"/>
                      <a:pt x="3695" y="254781"/>
                    </a:cubicBezTo>
                    <a:cubicBezTo>
                      <a:pt x="3135" y="256499"/>
                      <a:pt x="657" y="340724"/>
                      <a:pt x="14488" y="360551"/>
                    </a:cubicBezTo>
                    <a:cubicBezTo>
                      <a:pt x="23482" y="373423"/>
                      <a:pt x="41190" y="328732"/>
                      <a:pt x="64375" y="32033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258;p40"/>
              <p:cNvSpPr/>
              <p:nvPr/>
            </p:nvSpPr>
            <p:spPr>
              <a:xfrm>
                <a:off x="4189746" y="1279109"/>
                <a:ext cx="451633" cy="140021"/>
              </a:xfrm>
              <a:custGeom>
                <a:avLst/>
                <a:gdLst/>
                <a:ahLst/>
                <a:cxnLst/>
                <a:rect l="l" t="t" r="r" b="b"/>
                <a:pathLst>
                  <a:path w="602177" h="186695" extrusionOk="0">
                    <a:moveTo>
                      <a:pt x="28388" y="86156"/>
                    </a:moveTo>
                    <a:cubicBezTo>
                      <a:pt x="19474" y="91472"/>
                      <a:pt x="7961" y="88514"/>
                      <a:pt x="2645" y="79600"/>
                    </a:cubicBezTo>
                    <a:cubicBezTo>
                      <a:pt x="-2672" y="70686"/>
                      <a:pt x="286" y="59173"/>
                      <a:pt x="9200" y="53857"/>
                    </a:cubicBezTo>
                    <a:lnTo>
                      <a:pt x="10279" y="53217"/>
                    </a:lnTo>
                    <a:cubicBezTo>
                      <a:pt x="10720" y="52977"/>
                      <a:pt x="11159" y="52738"/>
                      <a:pt x="11599" y="52498"/>
                    </a:cubicBezTo>
                    <a:cubicBezTo>
                      <a:pt x="86510" y="8766"/>
                      <a:pt x="205951" y="-9542"/>
                      <a:pt x="319477" y="4809"/>
                    </a:cubicBezTo>
                    <a:cubicBezTo>
                      <a:pt x="434921" y="19399"/>
                      <a:pt x="545249" y="67688"/>
                      <a:pt x="598854" y="157229"/>
                    </a:cubicBezTo>
                    <a:lnTo>
                      <a:pt x="598854" y="157309"/>
                    </a:lnTo>
                    <a:cubicBezTo>
                      <a:pt x="598854" y="157309"/>
                      <a:pt x="598933" y="157309"/>
                      <a:pt x="598933" y="157309"/>
                    </a:cubicBezTo>
                    <a:lnTo>
                      <a:pt x="599533" y="158308"/>
                    </a:lnTo>
                    <a:cubicBezTo>
                      <a:pt x="604850" y="167223"/>
                      <a:pt x="601891" y="178735"/>
                      <a:pt x="592977" y="184051"/>
                    </a:cubicBezTo>
                    <a:cubicBezTo>
                      <a:pt x="584063" y="189368"/>
                      <a:pt x="572551" y="186410"/>
                      <a:pt x="567234" y="177496"/>
                    </a:cubicBezTo>
                    <a:lnTo>
                      <a:pt x="566635" y="176496"/>
                    </a:lnTo>
                    <a:lnTo>
                      <a:pt x="566635" y="176496"/>
                    </a:lnTo>
                    <a:cubicBezTo>
                      <a:pt x="519585" y="97988"/>
                      <a:pt x="419931" y="55296"/>
                      <a:pt x="314840" y="42025"/>
                    </a:cubicBezTo>
                    <a:cubicBezTo>
                      <a:pt x="208909" y="28633"/>
                      <a:pt x="98502" y="45103"/>
                      <a:pt x="30386" y="84916"/>
                    </a:cubicBezTo>
                    <a:cubicBezTo>
                      <a:pt x="30067" y="85116"/>
                      <a:pt x="29787" y="85316"/>
                      <a:pt x="29467" y="85516"/>
                    </a:cubicBezTo>
                    <a:lnTo>
                      <a:pt x="28388" y="86156"/>
                    </a:lnTo>
                    <a:close/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259;p40"/>
              <p:cNvSpPr/>
              <p:nvPr/>
            </p:nvSpPr>
            <p:spPr>
              <a:xfrm>
                <a:off x="4257580" y="1169469"/>
                <a:ext cx="39679" cy="47189"/>
              </a:xfrm>
              <a:custGeom>
                <a:avLst/>
                <a:gdLst/>
                <a:ahLst/>
                <a:cxnLst/>
                <a:rect l="l" t="t" r="r" b="b"/>
                <a:pathLst>
                  <a:path w="52906" h="62918" extrusionOk="0">
                    <a:moveTo>
                      <a:pt x="52907" y="56697"/>
                    </a:moveTo>
                    <a:cubicBezTo>
                      <a:pt x="37517" y="22719"/>
                      <a:pt x="5138" y="-12098"/>
                      <a:pt x="301" y="4091"/>
                    </a:cubicBezTo>
                    <a:cubicBezTo>
                      <a:pt x="-4536" y="20281"/>
                      <a:pt x="50468" y="82600"/>
                      <a:pt x="52907" y="56697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260;p40"/>
              <p:cNvSpPr/>
              <p:nvPr/>
            </p:nvSpPr>
            <p:spPr>
              <a:xfrm>
                <a:off x="4287546" y="1153809"/>
                <a:ext cx="26436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35248" h="82733" extrusionOk="0">
                    <a:moveTo>
                      <a:pt x="0" y="80815"/>
                    </a:moveTo>
                    <a:cubicBezTo>
                      <a:pt x="2438" y="36284"/>
                      <a:pt x="22665" y="-14683"/>
                      <a:pt x="33178" y="3945"/>
                    </a:cubicBezTo>
                    <a:cubicBezTo>
                      <a:pt x="43692" y="22573"/>
                      <a:pt x="11312" y="95405"/>
                      <a:pt x="0" y="80815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261;p40"/>
              <p:cNvSpPr/>
              <p:nvPr/>
            </p:nvSpPr>
            <p:spPr>
              <a:xfrm>
                <a:off x="4309282" y="1182101"/>
                <a:ext cx="324939" cy="142466"/>
              </a:xfrm>
              <a:custGeom>
                <a:avLst/>
                <a:gdLst/>
                <a:ahLst/>
                <a:cxnLst/>
                <a:rect l="l" t="t" r="r" b="b"/>
                <a:pathLst>
                  <a:path w="433252" h="189955" extrusionOk="0">
                    <a:moveTo>
                      <a:pt x="418486" y="111127"/>
                    </a:moveTo>
                    <a:cubicBezTo>
                      <a:pt x="415488" y="106810"/>
                      <a:pt x="412290" y="102493"/>
                      <a:pt x="408892" y="98176"/>
                    </a:cubicBezTo>
                    <a:cubicBezTo>
                      <a:pt x="285692" y="91980"/>
                      <a:pt x="106290" y="50327"/>
                      <a:pt x="30860" y="0"/>
                    </a:cubicBezTo>
                    <a:cubicBezTo>
                      <a:pt x="26623" y="2199"/>
                      <a:pt x="22425" y="4517"/>
                      <a:pt x="18228" y="6995"/>
                    </a:cubicBezTo>
                    <a:cubicBezTo>
                      <a:pt x="12072" y="10993"/>
                      <a:pt x="5996" y="15310"/>
                      <a:pt x="0" y="19947"/>
                    </a:cubicBezTo>
                    <a:cubicBezTo>
                      <a:pt x="15909" y="32619"/>
                      <a:pt x="137789" y="125438"/>
                      <a:pt x="351450" y="172607"/>
                    </a:cubicBezTo>
                    <a:cubicBezTo>
                      <a:pt x="382789" y="179522"/>
                      <a:pt x="409771" y="185238"/>
                      <a:pt x="433036" y="189955"/>
                    </a:cubicBezTo>
                    <a:cubicBezTo>
                      <a:pt x="433515" y="175445"/>
                      <a:pt x="433196" y="162293"/>
                      <a:pt x="432116" y="151620"/>
                    </a:cubicBezTo>
                    <a:cubicBezTo>
                      <a:pt x="430757" y="138709"/>
                      <a:pt x="426040" y="124998"/>
                      <a:pt x="418525" y="111127"/>
                    </a:cubicBezTo>
                    <a:close/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262;p40"/>
              <p:cNvSpPr/>
              <p:nvPr/>
            </p:nvSpPr>
            <p:spPr>
              <a:xfrm>
                <a:off x="4360369" y="1243111"/>
                <a:ext cx="122529" cy="122529"/>
              </a:xfrm>
              <a:custGeom>
                <a:avLst/>
                <a:gdLst/>
                <a:ahLst/>
                <a:cxnLst/>
                <a:rect l="l" t="t" r="r" b="b"/>
                <a:pathLst>
                  <a:path w="163372" h="163372" extrusionOk="0">
                    <a:moveTo>
                      <a:pt x="91140" y="560"/>
                    </a:moveTo>
                    <a:cubicBezTo>
                      <a:pt x="46329" y="-4677"/>
                      <a:pt x="5796" y="27422"/>
                      <a:pt x="560" y="72233"/>
                    </a:cubicBezTo>
                    <a:cubicBezTo>
                      <a:pt x="-4677" y="117043"/>
                      <a:pt x="27422" y="157577"/>
                      <a:pt x="72232" y="162813"/>
                    </a:cubicBezTo>
                    <a:cubicBezTo>
                      <a:pt x="117043" y="168050"/>
                      <a:pt x="157576" y="135951"/>
                      <a:pt x="162813" y="91140"/>
                    </a:cubicBezTo>
                    <a:cubicBezTo>
                      <a:pt x="168049" y="46330"/>
                      <a:pt x="135951" y="5796"/>
                      <a:pt x="91140" y="56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263;p40"/>
              <p:cNvSpPr/>
              <p:nvPr/>
            </p:nvSpPr>
            <p:spPr>
              <a:xfrm>
                <a:off x="4386785" y="1269557"/>
                <a:ext cx="69636" cy="69636"/>
              </a:xfrm>
              <a:custGeom>
                <a:avLst/>
                <a:gdLst/>
                <a:ahLst/>
                <a:cxnLst/>
                <a:rect l="l" t="t" r="r" b="b"/>
                <a:pathLst>
                  <a:path w="92848" h="92848" extrusionOk="0">
                    <a:moveTo>
                      <a:pt x="51801" y="315"/>
                    </a:moveTo>
                    <a:cubicBezTo>
                      <a:pt x="26338" y="-2643"/>
                      <a:pt x="3273" y="15585"/>
                      <a:pt x="315" y="41048"/>
                    </a:cubicBezTo>
                    <a:cubicBezTo>
                      <a:pt x="-2643" y="66511"/>
                      <a:pt x="15584" y="89576"/>
                      <a:pt x="41048" y="92534"/>
                    </a:cubicBezTo>
                    <a:cubicBezTo>
                      <a:pt x="66511" y="95492"/>
                      <a:pt x="89576" y="77264"/>
                      <a:pt x="92534" y="51801"/>
                    </a:cubicBezTo>
                    <a:cubicBezTo>
                      <a:pt x="95492" y="26338"/>
                      <a:pt x="77264" y="3273"/>
                      <a:pt x="51801" y="315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264;p40"/>
              <p:cNvSpPr/>
              <p:nvPr/>
            </p:nvSpPr>
            <p:spPr>
              <a:xfrm>
                <a:off x="4403990" y="1283063"/>
                <a:ext cx="45541" cy="48819"/>
              </a:xfrm>
              <a:custGeom>
                <a:avLst/>
                <a:gdLst/>
                <a:ahLst/>
                <a:cxnLst/>
                <a:rect l="l" t="t" r="r" b="b"/>
                <a:pathLst>
                  <a:path w="60721" h="65092" extrusionOk="0">
                    <a:moveTo>
                      <a:pt x="52206" y="1856"/>
                    </a:moveTo>
                    <a:cubicBezTo>
                      <a:pt x="76230" y="31716"/>
                      <a:pt x="46450" y="84641"/>
                      <a:pt x="0" y="57659"/>
                    </a:cubicBezTo>
                    <a:cubicBezTo>
                      <a:pt x="1679" y="57779"/>
                      <a:pt x="15390" y="58898"/>
                      <a:pt x="17789" y="58818"/>
                    </a:cubicBezTo>
                    <a:cubicBezTo>
                      <a:pt x="46250" y="58219"/>
                      <a:pt x="56363" y="26640"/>
                      <a:pt x="42692" y="12249"/>
                    </a:cubicBezTo>
                    <a:cubicBezTo>
                      <a:pt x="39814" y="9611"/>
                      <a:pt x="39614" y="5134"/>
                      <a:pt x="42253" y="2295"/>
                    </a:cubicBezTo>
                    <a:cubicBezTo>
                      <a:pt x="44890" y="-583"/>
                      <a:pt x="49328" y="-783"/>
                      <a:pt x="52206" y="1856"/>
                    </a:cubicBezTo>
                    <a:close/>
                  </a:path>
                </a:pathLst>
              </a:custGeom>
              <a:solidFill>
                <a:srgbClr val="FEFEFE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265;p40"/>
              <p:cNvSpPr/>
              <p:nvPr/>
            </p:nvSpPr>
            <p:spPr>
              <a:xfrm>
                <a:off x="4300253" y="1368440"/>
                <a:ext cx="43931" cy="16927"/>
              </a:xfrm>
              <a:custGeom>
                <a:avLst/>
                <a:gdLst/>
                <a:ahLst/>
                <a:cxnLst/>
                <a:rect l="l" t="t" r="r" b="b"/>
                <a:pathLst>
                  <a:path w="58575" h="22570" extrusionOk="0">
                    <a:moveTo>
                      <a:pt x="4484" y="22570"/>
                    </a:moveTo>
                    <a:cubicBezTo>
                      <a:pt x="3285" y="22570"/>
                      <a:pt x="2086" y="22091"/>
                      <a:pt x="1206" y="21171"/>
                    </a:cubicBezTo>
                    <a:cubicBezTo>
                      <a:pt x="-473" y="19373"/>
                      <a:pt x="-393" y="16534"/>
                      <a:pt x="1406" y="14856"/>
                    </a:cubicBezTo>
                    <a:cubicBezTo>
                      <a:pt x="14638" y="2384"/>
                      <a:pt x="34664" y="-2653"/>
                      <a:pt x="54971" y="1344"/>
                    </a:cubicBezTo>
                    <a:cubicBezTo>
                      <a:pt x="57409" y="1824"/>
                      <a:pt x="58968" y="4183"/>
                      <a:pt x="58489" y="6581"/>
                    </a:cubicBezTo>
                    <a:cubicBezTo>
                      <a:pt x="58009" y="9019"/>
                      <a:pt x="55651" y="10578"/>
                      <a:pt x="53212" y="10099"/>
                    </a:cubicBezTo>
                    <a:cubicBezTo>
                      <a:pt x="35744" y="6661"/>
                      <a:pt x="18675" y="10858"/>
                      <a:pt x="7522" y="21331"/>
                    </a:cubicBezTo>
                    <a:cubicBezTo>
                      <a:pt x="6643" y="22131"/>
                      <a:pt x="5563" y="22530"/>
                      <a:pt x="4444" y="2253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266;p40"/>
              <p:cNvSpPr/>
              <p:nvPr/>
            </p:nvSpPr>
            <p:spPr>
              <a:xfrm>
                <a:off x="4481725" y="1386170"/>
                <a:ext cx="40163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53551" h="32388" extrusionOk="0">
                    <a:moveTo>
                      <a:pt x="49053" y="32348"/>
                    </a:moveTo>
                    <a:cubicBezTo>
                      <a:pt x="47614" y="32348"/>
                      <a:pt x="46175" y="31629"/>
                      <a:pt x="45336" y="30350"/>
                    </a:cubicBezTo>
                    <a:cubicBezTo>
                      <a:pt x="37061" y="17838"/>
                      <a:pt x="21671" y="9803"/>
                      <a:pt x="4242" y="8923"/>
                    </a:cubicBezTo>
                    <a:cubicBezTo>
                      <a:pt x="1764" y="8804"/>
                      <a:pt x="-115" y="6685"/>
                      <a:pt x="5" y="4247"/>
                    </a:cubicBezTo>
                    <a:cubicBezTo>
                      <a:pt x="125" y="1768"/>
                      <a:pt x="2164" y="-151"/>
                      <a:pt x="4683" y="9"/>
                    </a:cubicBezTo>
                    <a:cubicBezTo>
                      <a:pt x="24989" y="1009"/>
                      <a:pt x="42977" y="10522"/>
                      <a:pt x="52811" y="25433"/>
                    </a:cubicBezTo>
                    <a:cubicBezTo>
                      <a:pt x="54170" y="27511"/>
                      <a:pt x="53610" y="30269"/>
                      <a:pt x="51532" y="31629"/>
                    </a:cubicBezTo>
                    <a:cubicBezTo>
                      <a:pt x="50772" y="32148"/>
                      <a:pt x="49933" y="32388"/>
                      <a:pt x="49053" y="3238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267;p40"/>
              <p:cNvSpPr/>
              <p:nvPr/>
            </p:nvSpPr>
            <p:spPr>
              <a:xfrm>
                <a:off x="4345858" y="1514163"/>
                <a:ext cx="104421" cy="55808"/>
              </a:xfrm>
              <a:custGeom>
                <a:avLst/>
                <a:gdLst/>
                <a:ahLst/>
                <a:cxnLst/>
                <a:rect l="l" t="t" r="r" b="b"/>
                <a:pathLst>
                  <a:path w="139228" h="74410" extrusionOk="0">
                    <a:moveTo>
                      <a:pt x="0" y="0"/>
                    </a:moveTo>
                    <a:cubicBezTo>
                      <a:pt x="134112" y="15630"/>
                      <a:pt x="139229" y="16229"/>
                      <a:pt x="139229" y="16229"/>
                    </a:cubicBezTo>
                    <a:cubicBezTo>
                      <a:pt x="117843" y="100294"/>
                      <a:pt x="3278" y="91860"/>
                      <a:pt x="0" y="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268;p40"/>
              <p:cNvSpPr/>
              <p:nvPr/>
            </p:nvSpPr>
            <p:spPr>
              <a:xfrm>
                <a:off x="4356831" y="1536484"/>
                <a:ext cx="74771" cy="33514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44685" extrusionOk="0">
                    <a:moveTo>
                      <a:pt x="99695" y="28201"/>
                    </a:moveTo>
                    <a:cubicBezTo>
                      <a:pt x="69634" y="53785"/>
                      <a:pt x="23385" y="49347"/>
                      <a:pt x="0" y="16569"/>
                    </a:cubicBezTo>
                    <a:cubicBezTo>
                      <a:pt x="30300" y="-9934"/>
                      <a:pt x="76350" y="-3618"/>
                      <a:pt x="99695" y="28201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269;p40"/>
              <p:cNvSpPr/>
              <p:nvPr/>
            </p:nvSpPr>
            <p:spPr>
              <a:xfrm>
                <a:off x="4386062" y="1490389"/>
                <a:ext cx="30580" cy="16346"/>
              </a:xfrm>
              <a:custGeom>
                <a:avLst/>
                <a:gdLst/>
                <a:ahLst/>
                <a:cxnLst/>
                <a:rect l="l" t="t" r="r" b="b"/>
                <a:pathLst>
                  <a:path w="40773" h="21795" extrusionOk="0">
                    <a:moveTo>
                      <a:pt x="0" y="0"/>
                    </a:moveTo>
                    <a:cubicBezTo>
                      <a:pt x="39295" y="4597"/>
                      <a:pt x="40774" y="4757"/>
                      <a:pt x="40774" y="4757"/>
                    </a:cubicBezTo>
                    <a:cubicBezTo>
                      <a:pt x="34497" y="29381"/>
                      <a:pt x="959" y="26902"/>
                      <a:pt x="0" y="0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270;p40"/>
              <p:cNvSpPr/>
              <p:nvPr/>
            </p:nvSpPr>
            <p:spPr>
              <a:xfrm>
                <a:off x="4417220" y="1397972"/>
                <a:ext cx="138343" cy="129640"/>
              </a:xfrm>
              <a:custGeom>
                <a:avLst/>
                <a:gdLst/>
                <a:ahLst/>
                <a:cxnLst/>
                <a:rect l="l" t="t" r="r" b="b"/>
                <a:pathLst>
                  <a:path w="184457" h="172853" extrusionOk="0">
                    <a:moveTo>
                      <a:pt x="101003" y="11136"/>
                    </a:moveTo>
                    <a:cubicBezTo>
                      <a:pt x="78498" y="8498"/>
                      <a:pt x="57152" y="14614"/>
                      <a:pt x="40842" y="26606"/>
                    </a:cubicBezTo>
                    <a:cubicBezTo>
                      <a:pt x="24653" y="38518"/>
                      <a:pt x="13420" y="56226"/>
                      <a:pt x="11022" y="76973"/>
                    </a:cubicBezTo>
                    <a:cubicBezTo>
                      <a:pt x="8624" y="97719"/>
                      <a:pt x="15459" y="117546"/>
                      <a:pt x="28490" y="132856"/>
                    </a:cubicBezTo>
                    <a:cubicBezTo>
                      <a:pt x="41602" y="148286"/>
                      <a:pt x="60949" y="159119"/>
                      <a:pt x="83454" y="161757"/>
                    </a:cubicBezTo>
                    <a:cubicBezTo>
                      <a:pt x="105960" y="164395"/>
                      <a:pt x="127305" y="158279"/>
                      <a:pt x="143615" y="146287"/>
                    </a:cubicBezTo>
                    <a:cubicBezTo>
                      <a:pt x="159804" y="134375"/>
                      <a:pt x="171037" y="116667"/>
                      <a:pt x="173435" y="95960"/>
                    </a:cubicBezTo>
                    <a:cubicBezTo>
                      <a:pt x="175834" y="75214"/>
                      <a:pt x="168998" y="55387"/>
                      <a:pt x="155967" y="40077"/>
                    </a:cubicBezTo>
                    <a:cubicBezTo>
                      <a:pt x="142855" y="24647"/>
                      <a:pt x="123508" y="13814"/>
                      <a:pt x="101003" y="11216"/>
                    </a:cubicBezTo>
                    <a:lnTo>
                      <a:pt x="101003" y="11216"/>
                    </a:lnTo>
                    <a:close/>
                    <a:moveTo>
                      <a:pt x="34606" y="18131"/>
                    </a:moveTo>
                    <a:cubicBezTo>
                      <a:pt x="52994" y="4620"/>
                      <a:pt x="76939" y="-2255"/>
                      <a:pt x="102202" y="663"/>
                    </a:cubicBezTo>
                    <a:cubicBezTo>
                      <a:pt x="127465" y="3621"/>
                      <a:pt x="149211" y="15813"/>
                      <a:pt x="164002" y="33202"/>
                    </a:cubicBezTo>
                    <a:cubicBezTo>
                      <a:pt x="178872" y="50670"/>
                      <a:pt x="186666" y="73335"/>
                      <a:pt x="183908" y="97080"/>
                    </a:cubicBezTo>
                    <a:cubicBezTo>
                      <a:pt x="181150" y="120824"/>
                      <a:pt x="168319" y="141131"/>
                      <a:pt x="149851" y="154722"/>
                    </a:cubicBezTo>
                    <a:cubicBezTo>
                      <a:pt x="131463" y="168233"/>
                      <a:pt x="107519" y="175109"/>
                      <a:pt x="82255" y="172190"/>
                    </a:cubicBezTo>
                    <a:cubicBezTo>
                      <a:pt x="56992" y="169232"/>
                      <a:pt x="35246" y="157040"/>
                      <a:pt x="20456" y="139652"/>
                    </a:cubicBezTo>
                    <a:cubicBezTo>
                      <a:pt x="5586" y="122183"/>
                      <a:pt x="-2210" y="99518"/>
                      <a:pt x="549" y="75774"/>
                    </a:cubicBezTo>
                    <a:cubicBezTo>
                      <a:pt x="3307" y="52029"/>
                      <a:pt x="16139" y="31723"/>
                      <a:pt x="34647" y="18131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271;p40"/>
              <p:cNvSpPr/>
              <p:nvPr/>
            </p:nvSpPr>
            <p:spPr>
              <a:xfrm>
                <a:off x="4252718" y="1375517"/>
                <a:ext cx="138343" cy="129622"/>
              </a:xfrm>
              <a:custGeom>
                <a:avLst/>
                <a:gdLst/>
                <a:ahLst/>
                <a:cxnLst/>
                <a:rect l="l" t="t" r="r" b="b"/>
                <a:pathLst>
                  <a:path w="184457" h="172829" extrusionOk="0">
                    <a:moveTo>
                      <a:pt x="101003" y="11136"/>
                    </a:moveTo>
                    <a:cubicBezTo>
                      <a:pt x="78498" y="8498"/>
                      <a:pt x="57152" y="14614"/>
                      <a:pt x="40842" y="26606"/>
                    </a:cubicBezTo>
                    <a:cubicBezTo>
                      <a:pt x="24653" y="38518"/>
                      <a:pt x="13420" y="56226"/>
                      <a:pt x="11022" y="76933"/>
                    </a:cubicBezTo>
                    <a:cubicBezTo>
                      <a:pt x="8624" y="97679"/>
                      <a:pt x="15459" y="117506"/>
                      <a:pt x="28490" y="132816"/>
                    </a:cubicBezTo>
                    <a:cubicBezTo>
                      <a:pt x="41602" y="148246"/>
                      <a:pt x="60949" y="159079"/>
                      <a:pt x="83454" y="161717"/>
                    </a:cubicBezTo>
                    <a:cubicBezTo>
                      <a:pt x="105960" y="164355"/>
                      <a:pt x="127305" y="158239"/>
                      <a:pt x="143615" y="146247"/>
                    </a:cubicBezTo>
                    <a:cubicBezTo>
                      <a:pt x="159804" y="134335"/>
                      <a:pt x="171037" y="116627"/>
                      <a:pt x="173435" y="95920"/>
                    </a:cubicBezTo>
                    <a:cubicBezTo>
                      <a:pt x="175874" y="75174"/>
                      <a:pt x="168998" y="55347"/>
                      <a:pt x="155967" y="40037"/>
                    </a:cubicBezTo>
                    <a:cubicBezTo>
                      <a:pt x="142855" y="24607"/>
                      <a:pt x="123508" y="13774"/>
                      <a:pt x="101003" y="11176"/>
                    </a:cubicBezTo>
                    <a:lnTo>
                      <a:pt x="101003" y="11176"/>
                    </a:lnTo>
                    <a:close/>
                    <a:moveTo>
                      <a:pt x="34606" y="18131"/>
                    </a:moveTo>
                    <a:cubicBezTo>
                      <a:pt x="52994" y="4620"/>
                      <a:pt x="76939" y="-2255"/>
                      <a:pt x="102202" y="663"/>
                    </a:cubicBezTo>
                    <a:cubicBezTo>
                      <a:pt x="127465" y="3621"/>
                      <a:pt x="149211" y="15813"/>
                      <a:pt x="164002" y="33202"/>
                    </a:cubicBezTo>
                    <a:cubicBezTo>
                      <a:pt x="178872" y="50670"/>
                      <a:pt x="186666" y="73335"/>
                      <a:pt x="183908" y="97080"/>
                    </a:cubicBezTo>
                    <a:cubicBezTo>
                      <a:pt x="181150" y="120824"/>
                      <a:pt x="168319" y="141131"/>
                      <a:pt x="149851" y="154722"/>
                    </a:cubicBezTo>
                    <a:cubicBezTo>
                      <a:pt x="131463" y="168233"/>
                      <a:pt x="107479" y="175108"/>
                      <a:pt x="82255" y="172150"/>
                    </a:cubicBezTo>
                    <a:cubicBezTo>
                      <a:pt x="56992" y="169192"/>
                      <a:pt x="35246" y="157000"/>
                      <a:pt x="20456" y="139612"/>
                    </a:cubicBezTo>
                    <a:cubicBezTo>
                      <a:pt x="5586" y="122143"/>
                      <a:pt x="-2210" y="99478"/>
                      <a:pt x="549" y="75734"/>
                    </a:cubicBezTo>
                    <a:cubicBezTo>
                      <a:pt x="3307" y="51989"/>
                      <a:pt x="16139" y="31683"/>
                      <a:pt x="34647" y="18091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272;p40"/>
              <p:cNvSpPr/>
              <p:nvPr/>
            </p:nvSpPr>
            <p:spPr>
              <a:xfrm>
                <a:off x="4376348" y="1577812"/>
                <a:ext cx="30580" cy="16346"/>
              </a:xfrm>
              <a:custGeom>
                <a:avLst/>
                <a:gdLst/>
                <a:ahLst/>
                <a:cxnLst/>
                <a:rect l="l" t="t" r="r" b="b"/>
                <a:pathLst>
                  <a:path w="40773" h="21795" extrusionOk="0">
                    <a:moveTo>
                      <a:pt x="0" y="0"/>
                    </a:moveTo>
                    <a:cubicBezTo>
                      <a:pt x="39255" y="4597"/>
                      <a:pt x="40773" y="4757"/>
                      <a:pt x="40773" y="4757"/>
                    </a:cubicBezTo>
                    <a:cubicBezTo>
                      <a:pt x="34497" y="29381"/>
                      <a:pt x="959" y="26902"/>
                      <a:pt x="0" y="0"/>
                    </a:cubicBezTo>
                    <a:close/>
                  </a:path>
                </a:pathLst>
              </a:custGeom>
              <a:solidFill>
                <a:srgbClr val="CB7E7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1273;p40"/>
              <p:cNvSpPr/>
              <p:nvPr/>
            </p:nvSpPr>
            <p:spPr>
              <a:xfrm>
                <a:off x="4287858" y="1395848"/>
                <a:ext cx="77068" cy="88895"/>
              </a:xfrm>
              <a:custGeom>
                <a:avLst/>
                <a:gdLst/>
                <a:ahLst/>
                <a:cxnLst/>
                <a:rect l="l" t="t" r="r" b="b"/>
                <a:pathLst>
                  <a:path w="102757" h="118527" extrusionOk="0">
                    <a:moveTo>
                      <a:pt x="52390" y="115422"/>
                    </a:moveTo>
                    <a:cubicBezTo>
                      <a:pt x="48992" y="113143"/>
                      <a:pt x="45635" y="110665"/>
                      <a:pt x="42717" y="107747"/>
                    </a:cubicBezTo>
                    <a:cubicBezTo>
                      <a:pt x="39918" y="104989"/>
                      <a:pt x="37400" y="101911"/>
                      <a:pt x="35441" y="98473"/>
                    </a:cubicBezTo>
                    <a:cubicBezTo>
                      <a:pt x="34402" y="96674"/>
                      <a:pt x="33483" y="94795"/>
                      <a:pt x="32723" y="92877"/>
                    </a:cubicBezTo>
                    <a:cubicBezTo>
                      <a:pt x="32004" y="90998"/>
                      <a:pt x="31404" y="89079"/>
                      <a:pt x="30924" y="87160"/>
                    </a:cubicBezTo>
                    <a:cubicBezTo>
                      <a:pt x="30484" y="85282"/>
                      <a:pt x="30125" y="83363"/>
                      <a:pt x="29925" y="81404"/>
                    </a:cubicBezTo>
                    <a:cubicBezTo>
                      <a:pt x="29765" y="79765"/>
                      <a:pt x="29685" y="78126"/>
                      <a:pt x="29725" y="76487"/>
                    </a:cubicBezTo>
                    <a:cubicBezTo>
                      <a:pt x="29725" y="72890"/>
                      <a:pt x="30125" y="69252"/>
                      <a:pt x="30805" y="65735"/>
                    </a:cubicBezTo>
                    <a:cubicBezTo>
                      <a:pt x="31524" y="62017"/>
                      <a:pt x="32523" y="58299"/>
                      <a:pt x="33842" y="54742"/>
                    </a:cubicBezTo>
                    <a:cubicBezTo>
                      <a:pt x="35202" y="51064"/>
                      <a:pt x="36840" y="47466"/>
                      <a:pt x="38839" y="44069"/>
                    </a:cubicBezTo>
                    <a:cubicBezTo>
                      <a:pt x="40918" y="40551"/>
                      <a:pt x="43276" y="37193"/>
                      <a:pt x="46114" y="34235"/>
                    </a:cubicBezTo>
                    <a:cubicBezTo>
                      <a:pt x="47513" y="32796"/>
                      <a:pt x="48992" y="31397"/>
                      <a:pt x="50551" y="30158"/>
                    </a:cubicBezTo>
                    <a:cubicBezTo>
                      <a:pt x="52030" y="28999"/>
                      <a:pt x="53589" y="27959"/>
                      <a:pt x="55229" y="27000"/>
                    </a:cubicBezTo>
                    <a:cubicBezTo>
                      <a:pt x="56907" y="26041"/>
                      <a:pt x="58706" y="25201"/>
                      <a:pt x="60545" y="24601"/>
                    </a:cubicBezTo>
                    <a:cubicBezTo>
                      <a:pt x="62264" y="24042"/>
                      <a:pt x="64063" y="23562"/>
                      <a:pt x="65861" y="23322"/>
                    </a:cubicBezTo>
                    <a:cubicBezTo>
                      <a:pt x="70059" y="22723"/>
                      <a:pt x="74416" y="22923"/>
                      <a:pt x="78533" y="23842"/>
                    </a:cubicBezTo>
                    <a:cubicBezTo>
                      <a:pt x="82850" y="24841"/>
                      <a:pt x="87007" y="26400"/>
                      <a:pt x="90885" y="28599"/>
                    </a:cubicBezTo>
                    <a:cubicBezTo>
                      <a:pt x="94763" y="30797"/>
                      <a:pt x="98440" y="33436"/>
                      <a:pt x="101598" y="36634"/>
                    </a:cubicBezTo>
                    <a:cubicBezTo>
                      <a:pt x="101998" y="37033"/>
                      <a:pt x="102357" y="37433"/>
                      <a:pt x="102757" y="37793"/>
                    </a:cubicBezTo>
                    <a:cubicBezTo>
                      <a:pt x="96881" y="18805"/>
                      <a:pt x="82330" y="4135"/>
                      <a:pt x="63263" y="737"/>
                    </a:cubicBezTo>
                    <a:cubicBezTo>
                      <a:pt x="34722" y="-4380"/>
                      <a:pt x="6860" y="17686"/>
                      <a:pt x="1064" y="49985"/>
                    </a:cubicBezTo>
                    <a:cubicBezTo>
                      <a:pt x="-4732" y="82284"/>
                      <a:pt x="13736" y="112664"/>
                      <a:pt x="42317" y="117780"/>
                    </a:cubicBezTo>
                    <a:cubicBezTo>
                      <a:pt x="47154" y="118660"/>
                      <a:pt x="51950" y="118740"/>
                      <a:pt x="56627" y="118140"/>
                    </a:cubicBezTo>
                    <a:cubicBezTo>
                      <a:pt x="55188" y="117301"/>
                      <a:pt x="53749" y="116381"/>
                      <a:pt x="52350" y="11546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1274;p40"/>
              <p:cNvSpPr/>
              <p:nvPr/>
            </p:nvSpPr>
            <p:spPr>
              <a:xfrm>
                <a:off x="4302596" y="1406324"/>
                <a:ext cx="64566" cy="78436"/>
              </a:xfrm>
              <a:custGeom>
                <a:avLst/>
                <a:gdLst/>
                <a:ahLst/>
                <a:cxnLst/>
                <a:rect l="l" t="t" r="r" b="b"/>
                <a:pathLst>
                  <a:path w="86088" h="104581" extrusionOk="0">
                    <a:moveTo>
                      <a:pt x="41653" y="103492"/>
                    </a:moveTo>
                    <a:cubicBezTo>
                      <a:pt x="63238" y="98495"/>
                      <a:pt x="80707" y="78868"/>
                      <a:pt x="85024" y="54564"/>
                    </a:cubicBezTo>
                    <a:cubicBezTo>
                      <a:pt x="87623" y="40134"/>
                      <a:pt x="85424" y="25383"/>
                      <a:pt x="78868" y="13111"/>
                    </a:cubicBezTo>
                    <a:cubicBezTo>
                      <a:pt x="77309" y="11473"/>
                      <a:pt x="75910" y="10193"/>
                      <a:pt x="74591" y="9154"/>
                    </a:cubicBezTo>
                    <a:cubicBezTo>
                      <a:pt x="73032" y="7915"/>
                      <a:pt x="71433" y="6796"/>
                      <a:pt x="69714" y="5756"/>
                    </a:cubicBezTo>
                    <a:cubicBezTo>
                      <a:pt x="68115" y="4797"/>
                      <a:pt x="66636" y="4037"/>
                      <a:pt x="65277" y="3478"/>
                    </a:cubicBezTo>
                    <a:cubicBezTo>
                      <a:pt x="63718" y="2798"/>
                      <a:pt x="62079" y="2199"/>
                      <a:pt x="60360" y="1639"/>
                    </a:cubicBezTo>
                    <a:cubicBezTo>
                      <a:pt x="58602" y="1119"/>
                      <a:pt x="56923" y="760"/>
                      <a:pt x="55444" y="520"/>
                    </a:cubicBezTo>
                    <a:cubicBezTo>
                      <a:pt x="53605" y="240"/>
                      <a:pt x="51846" y="40"/>
                      <a:pt x="50047" y="0"/>
                    </a:cubicBezTo>
                    <a:cubicBezTo>
                      <a:pt x="47848" y="0"/>
                      <a:pt x="46090" y="40"/>
                      <a:pt x="44411" y="240"/>
                    </a:cubicBezTo>
                    <a:cubicBezTo>
                      <a:pt x="42732" y="440"/>
                      <a:pt x="41093" y="760"/>
                      <a:pt x="39494" y="1119"/>
                    </a:cubicBezTo>
                    <a:lnTo>
                      <a:pt x="38814" y="1279"/>
                    </a:lnTo>
                    <a:cubicBezTo>
                      <a:pt x="36936" y="1799"/>
                      <a:pt x="35177" y="2358"/>
                      <a:pt x="33578" y="2998"/>
                    </a:cubicBezTo>
                    <a:cubicBezTo>
                      <a:pt x="31739" y="3758"/>
                      <a:pt x="30060" y="4557"/>
                      <a:pt x="28381" y="5477"/>
                    </a:cubicBezTo>
                    <a:cubicBezTo>
                      <a:pt x="26223" y="6676"/>
                      <a:pt x="24304" y="7915"/>
                      <a:pt x="22705" y="9154"/>
                    </a:cubicBezTo>
                    <a:cubicBezTo>
                      <a:pt x="21186" y="10313"/>
                      <a:pt x="19667" y="11592"/>
                      <a:pt x="18228" y="12912"/>
                    </a:cubicBezTo>
                    <a:cubicBezTo>
                      <a:pt x="16229" y="14830"/>
                      <a:pt x="14551" y="16669"/>
                      <a:pt x="13112" y="18508"/>
                    </a:cubicBezTo>
                    <a:cubicBezTo>
                      <a:pt x="11752" y="20227"/>
                      <a:pt x="10473" y="22066"/>
                      <a:pt x="9194" y="24024"/>
                    </a:cubicBezTo>
                    <a:cubicBezTo>
                      <a:pt x="7595" y="26623"/>
                      <a:pt x="6356" y="29021"/>
                      <a:pt x="5356" y="31300"/>
                    </a:cubicBezTo>
                    <a:cubicBezTo>
                      <a:pt x="4277" y="33818"/>
                      <a:pt x="3318" y="36416"/>
                      <a:pt x="2438" y="39294"/>
                    </a:cubicBezTo>
                    <a:cubicBezTo>
                      <a:pt x="1719" y="41933"/>
                      <a:pt x="1159" y="44491"/>
                      <a:pt x="759" y="46889"/>
                    </a:cubicBezTo>
                    <a:cubicBezTo>
                      <a:pt x="320" y="49727"/>
                      <a:pt x="80" y="52605"/>
                      <a:pt x="0" y="55404"/>
                    </a:cubicBezTo>
                    <a:cubicBezTo>
                      <a:pt x="0" y="58602"/>
                      <a:pt x="80" y="61120"/>
                      <a:pt x="360" y="63398"/>
                    </a:cubicBezTo>
                    <a:cubicBezTo>
                      <a:pt x="640" y="65957"/>
                      <a:pt x="1119" y="68555"/>
                      <a:pt x="1759" y="71153"/>
                    </a:cubicBezTo>
                    <a:cubicBezTo>
                      <a:pt x="2398" y="73712"/>
                      <a:pt x="3198" y="76110"/>
                      <a:pt x="4077" y="78309"/>
                    </a:cubicBezTo>
                    <a:cubicBezTo>
                      <a:pt x="4917" y="80427"/>
                      <a:pt x="5956" y="82506"/>
                      <a:pt x="7155" y="84744"/>
                    </a:cubicBezTo>
                    <a:cubicBezTo>
                      <a:pt x="8234" y="86663"/>
                      <a:pt x="9394" y="88422"/>
                      <a:pt x="10553" y="89981"/>
                    </a:cubicBezTo>
                    <a:cubicBezTo>
                      <a:pt x="11792" y="91620"/>
                      <a:pt x="13031" y="93099"/>
                      <a:pt x="14390" y="94538"/>
                    </a:cubicBezTo>
                    <a:cubicBezTo>
                      <a:pt x="15869" y="96057"/>
                      <a:pt x="17348" y="97416"/>
                      <a:pt x="18747" y="98535"/>
                    </a:cubicBezTo>
                    <a:cubicBezTo>
                      <a:pt x="20266" y="99735"/>
                      <a:pt x="21666" y="100694"/>
                      <a:pt x="23025" y="101533"/>
                    </a:cubicBezTo>
                    <a:cubicBezTo>
                      <a:pt x="24904" y="102653"/>
                      <a:pt x="26543" y="103532"/>
                      <a:pt x="28102" y="104212"/>
                    </a:cubicBezTo>
                    <a:lnTo>
                      <a:pt x="28541" y="104372"/>
                    </a:lnTo>
                    <a:lnTo>
                      <a:pt x="28981" y="104532"/>
                    </a:lnTo>
                    <a:cubicBezTo>
                      <a:pt x="33298" y="104731"/>
                      <a:pt x="37535" y="104332"/>
                      <a:pt x="41613" y="103372"/>
                    </a:cubicBezTo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1275;p40"/>
              <p:cNvSpPr/>
              <p:nvPr/>
            </p:nvSpPr>
            <p:spPr>
              <a:xfrm>
                <a:off x="4294649" y="1428575"/>
                <a:ext cx="22852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30469" h="14377" extrusionOk="0">
                    <a:moveTo>
                      <a:pt x="85" y="3032"/>
                    </a:moveTo>
                    <a:cubicBezTo>
                      <a:pt x="-795" y="6270"/>
                      <a:pt x="5281" y="10747"/>
                      <a:pt x="13636" y="13065"/>
                    </a:cubicBezTo>
                    <a:cubicBezTo>
                      <a:pt x="21990" y="15344"/>
                      <a:pt x="29505" y="14584"/>
                      <a:pt x="30385" y="11346"/>
                    </a:cubicBezTo>
                    <a:cubicBezTo>
                      <a:pt x="31264" y="8108"/>
                      <a:pt x="25188" y="3631"/>
                      <a:pt x="16833" y="1313"/>
                    </a:cubicBezTo>
                    <a:cubicBezTo>
                      <a:pt x="8479" y="-966"/>
                      <a:pt x="964" y="-206"/>
                      <a:pt x="85" y="30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276;p40"/>
              <p:cNvSpPr/>
              <p:nvPr/>
            </p:nvSpPr>
            <p:spPr>
              <a:xfrm>
                <a:off x="4268495" y="1457335"/>
                <a:ext cx="15889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1185" h="17391" extrusionOk="0">
                    <a:moveTo>
                      <a:pt x="20566" y="13732"/>
                    </a:moveTo>
                    <a:cubicBezTo>
                      <a:pt x="18607" y="17650"/>
                      <a:pt x="12531" y="18569"/>
                      <a:pt x="7015" y="15771"/>
                    </a:cubicBezTo>
                    <a:cubicBezTo>
                      <a:pt x="1499" y="12973"/>
                      <a:pt x="-1339" y="7576"/>
                      <a:pt x="619" y="3659"/>
                    </a:cubicBezTo>
                    <a:cubicBezTo>
                      <a:pt x="2578" y="-259"/>
                      <a:pt x="8654" y="-1178"/>
                      <a:pt x="14170" y="1620"/>
                    </a:cubicBezTo>
                    <a:cubicBezTo>
                      <a:pt x="19686" y="4418"/>
                      <a:pt x="22525" y="9815"/>
                      <a:pt x="20566" y="13732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1277;p40"/>
              <p:cNvSpPr/>
              <p:nvPr/>
            </p:nvSpPr>
            <p:spPr>
              <a:xfrm>
                <a:off x="4452539" y="1421061"/>
                <a:ext cx="77068" cy="88895"/>
              </a:xfrm>
              <a:custGeom>
                <a:avLst/>
                <a:gdLst/>
                <a:ahLst/>
                <a:cxnLst/>
                <a:rect l="l" t="t" r="r" b="b"/>
                <a:pathLst>
                  <a:path w="102757" h="118527" extrusionOk="0">
                    <a:moveTo>
                      <a:pt x="52390" y="115422"/>
                    </a:moveTo>
                    <a:cubicBezTo>
                      <a:pt x="48993" y="113143"/>
                      <a:pt x="45634" y="110665"/>
                      <a:pt x="42716" y="107747"/>
                    </a:cubicBezTo>
                    <a:cubicBezTo>
                      <a:pt x="39918" y="104989"/>
                      <a:pt x="37400" y="101911"/>
                      <a:pt x="35441" y="98473"/>
                    </a:cubicBezTo>
                    <a:cubicBezTo>
                      <a:pt x="34402" y="96674"/>
                      <a:pt x="33483" y="94795"/>
                      <a:pt x="32723" y="92877"/>
                    </a:cubicBezTo>
                    <a:cubicBezTo>
                      <a:pt x="32004" y="90998"/>
                      <a:pt x="31404" y="89079"/>
                      <a:pt x="30924" y="87160"/>
                    </a:cubicBezTo>
                    <a:cubicBezTo>
                      <a:pt x="30485" y="85282"/>
                      <a:pt x="30125" y="83363"/>
                      <a:pt x="29925" y="81404"/>
                    </a:cubicBezTo>
                    <a:cubicBezTo>
                      <a:pt x="29765" y="79765"/>
                      <a:pt x="29685" y="78126"/>
                      <a:pt x="29725" y="76487"/>
                    </a:cubicBezTo>
                    <a:cubicBezTo>
                      <a:pt x="29725" y="72890"/>
                      <a:pt x="30125" y="69252"/>
                      <a:pt x="30804" y="65735"/>
                    </a:cubicBezTo>
                    <a:cubicBezTo>
                      <a:pt x="31524" y="62017"/>
                      <a:pt x="32523" y="58299"/>
                      <a:pt x="33842" y="54742"/>
                    </a:cubicBezTo>
                    <a:cubicBezTo>
                      <a:pt x="35201" y="51064"/>
                      <a:pt x="36840" y="47466"/>
                      <a:pt x="38839" y="44069"/>
                    </a:cubicBezTo>
                    <a:cubicBezTo>
                      <a:pt x="40918" y="40551"/>
                      <a:pt x="43276" y="37193"/>
                      <a:pt x="46114" y="34235"/>
                    </a:cubicBezTo>
                    <a:cubicBezTo>
                      <a:pt x="47514" y="32796"/>
                      <a:pt x="48993" y="31397"/>
                      <a:pt x="50552" y="30158"/>
                    </a:cubicBezTo>
                    <a:cubicBezTo>
                      <a:pt x="52031" y="28999"/>
                      <a:pt x="53590" y="27959"/>
                      <a:pt x="55228" y="27000"/>
                    </a:cubicBezTo>
                    <a:cubicBezTo>
                      <a:pt x="56907" y="26041"/>
                      <a:pt x="58706" y="25201"/>
                      <a:pt x="60545" y="24601"/>
                    </a:cubicBezTo>
                    <a:cubicBezTo>
                      <a:pt x="62264" y="24042"/>
                      <a:pt x="64063" y="23562"/>
                      <a:pt x="65861" y="23322"/>
                    </a:cubicBezTo>
                    <a:cubicBezTo>
                      <a:pt x="70059" y="22723"/>
                      <a:pt x="74416" y="22923"/>
                      <a:pt x="78533" y="23842"/>
                    </a:cubicBezTo>
                    <a:cubicBezTo>
                      <a:pt x="82850" y="24841"/>
                      <a:pt x="87008" y="26400"/>
                      <a:pt x="90885" y="28599"/>
                    </a:cubicBezTo>
                    <a:cubicBezTo>
                      <a:pt x="94762" y="30797"/>
                      <a:pt x="98440" y="33436"/>
                      <a:pt x="101598" y="36634"/>
                    </a:cubicBezTo>
                    <a:cubicBezTo>
                      <a:pt x="101998" y="37033"/>
                      <a:pt x="102357" y="37433"/>
                      <a:pt x="102757" y="37793"/>
                    </a:cubicBezTo>
                    <a:cubicBezTo>
                      <a:pt x="96881" y="18805"/>
                      <a:pt x="82331" y="4135"/>
                      <a:pt x="63263" y="737"/>
                    </a:cubicBezTo>
                    <a:cubicBezTo>
                      <a:pt x="34722" y="-4379"/>
                      <a:pt x="6860" y="17686"/>
                      <a:pt x="1064" y="49985"/>
                    </a:cubicBezTo>
                    <a:cubicBezTo>
                      <a:pt x="-4732" y="82284"/>
                      <a:pt x="13735" y="112664"/>
                      <a:pt x="42317" y="117780"/>
                    </a:cubicBezTo>
                    <a:cubicBezTo>
                      <a:pt x="47153" y="118660"/>
                      <a:pt x="51951" y="118740"/>
                      <a:pt x="56627" y="118140"/>
                    </a:cubicBezTo>
                    <a:cubicBezTo>
                      <a:pt x="55188" y="117301"/>
                      <a:pt x="53749" y="116381"/>
                      <a:pt x="52350" y="11546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278;p40"/>
              <p:cNvSpPr/>
              <p:nvPr/>
            </p:nvSpPr>
            <p:spPr>
              <a:xfrm>
                <a:off x="4467308" y="1431538"/>
                <a:ext cx="64566" cy="78436"/>
              </a:xfrm>
              <a:custGeom>
                <a:avLst/>
                <a:gdLst/>
                <a:ahLst/>
                <a:cxnLst/>
                <a:rect l="l" t="t" r="r" b="b"/>
                <a:pathLst>
                  <a:path w="86088" h="104581" extrusionOk="0">
                    <a:moveTo>
                      <a:pt x="41653" y="103492"/>
                    </a:moveTo>
                    <a:cubicBezTo>
                      <a:pt x="63239" y="98495"/>
                      <a:pt x="80707" y="78868"/>
                      <a:pt x="85024" y="54564"/>
                    </a:cubicBezTo>
                    <a:cubicBezTo>
                      <a:pt x="87623" y="40134"/>
                      <a:pt x="85424" y="25383"/>
                      <a:pt x="78869" y="13111"/>
                    </a:cubicBezTo>
                    <a:cubicBezTo>
                      <a:pt x="77310" y="11472"/>
                      <a:pt x="75910" y="10193"/>
                      <a:pt x="74591" y="9154"/>
                    </a:cubicBezTo>
                    <a:cubicBezTo>
                      <a:pt x="73032" y="7915"/>
                      <a:pt x="71433" y="6796"/>
                      <a:pt x="69715" y="5756"/>
                    </a:cubicBezTo>
                    <a:cubicBezTo>
                      <a:pt x="68115" y="4797"/>
                      <a:pt x="66636" y="4037"/>
                      <a:pt x="65277" y="3478"/>
                    </a:cubicBezTo>
                    <a:cubicBezTo>
                      <a:pt x="63718" y="2798"/>
                      <a:pt x="62079" y="2199"/>
                      <a:pt x="60361" y="1639"/>
                    </a:cubicBezTo>
                    <a:cubicBezTo>
                      <a:pt x="58602" y="1119"/>
                      <a:pt x="56923" y="760"/>
                      <a:pt x="55444" y="520"/>
                    </a:cubicBezTo>
                    <a:cubicBezTo>
                      <a:pt x="53605" y="240"/>
                      <a:pt x="51846" y="40"/>
                      <a:pt x="50047" y="0"/>
                    </a:cubicBezTo>
                    <a:cubicBezTo>
                      <a:pt x="47849" y="0"/>
                      <a:pt x="46090" y="40"/>
                      <a:pt x="44411" y="240"/>
                    </a:cubicBezTo>
                    <a:cubicBezTo>
                      <a:pt x="42732" y="440"/>
                      <a:pt x="41093" y="760"/>
                      <a:pt x="39494" y="1119"/>
                    </a:cubicBezTo>
                    <a:lnTo>
                      <a:pt x="38815" y="1279"/>
                    </a:lnTo>
                    <a:cubicBezTo>
                      <a:pt x="36936" y="1799"/>
                      <a:pt x="35177" y="2358"/>
                      <a:pt x="33578" y="2998"/>
                    </a:cubicBezTo>
                    <a:cubicBezTo>
                      <a:pt x="31739" y="3758"/>
                      <a:pt x="30060" y="4557"/>
                      <a:pt x="28382" y="5476"/>
                    </a:cubicBezTo>
                    <a:cubicBezTo>
                      <a:pt x="26223" y="6676"/>
                      <a:pt x="24304" y="7915"/>
                      <a:pt x="22705" y="9154"/>
                    </a:cubicBezTo>
                    <a:cubicBezTo>
                      <a:pt x="21186" y="10313"/>
                      <a:pt x="19667" y="11592"/>
                      <a:pt x="18228" y="12912"/>
                    </a:cubicBezTo>
                    <a:cubicBezTo>
                      <a:pt x="16230" y="14830"/>
                      <a:pt x="14551" y="16669"/>
                      <a:pt x="13112" y="18508"/>
                    </a:cubicBezTo>
                    <a:cubicBezTo>
                      <a:pt x="11753" y="20227"/>
                      <a:pt x="10473" y="22066"/>
                      <a:pt x="9194" y="24024"/>
                    </a:cubicBezTo>
                    <a:cubicBezTo>
                      <a:pt x="7595" y="26623"/>
                      <a:pt x="6356" y="29021"/>
                      <a:pt x="5357" y="31300"/>
                    </a:cubicBezTo>
                    <a:cubicBezTo>
                      <a:pt x="4277" y="33818"/>
                      <a:pt x="3318" y="36416"/>
                      <a:pt x="2438" y="39294"/>
                    </a:cubicBezTo>
                    <a:cubicBezTo>
                      <a:pt x="1719" y="41933"/>
                      <a:pt x="1159" y="44491"/>
                      <a:pt x="760" y="46889"/>
                    </a:cubicBezTo>
                    <a:cubicBezTo>
                      <a:pt x="320" y="49727"/>
                      <a:pt x="80" y="52605"/>
                      <a:pt x="0" y="55404"/>
                    </a:cubicBezTo>
                    <a:cubicBezTo>
                      <a:pt x="0" y="58602"/>
                      <a:pt x="80" y="61120"/>
                      <a:pt x="360" y="63398"/>
                    </a:cubicBezTo>
                    <a:cubicBezTo>
                      <a:pt x="640" y="65957"/>
                      <a:pt x="1119" y="68555"/>
                      <a:pt x="1759" y="71153"/>
                    </a:cubicBezTo>
                    <a:cubicBezTo>
                      <a:pt x="2399" y="73712"/>
                      <a:pt x="3198" y="76110"/>
                      <a:pt x="4077" y="78309"/>
                    </a:cubicBezTo>
                    <a:cubicBezTo>
                      <a:pt x="4917" y="80427"/>
                      <a:pt x="5956" y="82506"/>
                      <a:pt x="7155" y="84744"/>
                    </a:cubicBezTo>
                    <a:cubicBezTo>
                      <a:pt x="8235" y="86663"/>
                      <a:pt x="9394" y="88422"/>
                      <a:pt x="10553" y="89981"/>
                    </a:cubicBezTo>
                    <a:cubicBezTo>
                      <a:pt x="11793" y="91620"/>
                      <a:pt x="13031" y="93099"/>
                      <a:pt x="14391" y="94538"/>
                    </a:cubicBezTo>
                    <a:cubicBezTo>
                      <a:pt x="15870" y="96057"/>
                      <a:pt x="17349" y="97416"/>
                      <a:pt x="18748" y="98535"/>
                    </a:cubicBezTo>
                    <a:cubicBezTo>
                      <a:pt x="20267" y="99735"/>
                      <a:pt x="21666" y="100694"/>
                      <a:pt x="23025" y="101533"/>
                    </a:cubicBezTo>
                    <a:cubicBezTo>
                      <a:pt x="24904" y="102653"/>
                      <a:pt x="26543" y="103532"/>
                      <a:pt x="28102" y="104212"/>
                    </a:cubicBezTo>
                    <a:lnTo>
                      <a:pt x="28541" y="104372"/>
                    </a:lnTo>
                    <a:lnTo>
                      <a:pt x="28981" y="104531"/>
                    </a:lnTo>
                    <a:cubicBezTo>
                      <a:pt x="33298" y="104731"/>
                      <a:pt x="37535" y="104332"/>
                      <a:pt x="41613" y="103372"/>
                    </a:cubicBezTo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1279;p40"/>
              <p:cNvSpPr/>
              <p:nvPr/>
            </p:nvSpPr>
            <p:spPr>
              <a:xfrm>
                <a:off x="4459330" y="1453787"/>
                <a:ext cx="22852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30469" h="14377" extrusionOk="0">
                    <a:moveTo>
                      <a:pt x="85" y="3032"/>
                    </a:moveTo>
                    <a:cubicBezTo>
                      <a:pt x="-795" y="6270"/>
                      <a:pt x="5281" y="10747"/>
                      <a:pt x="13636" y="13065"/>
                    </a:cubicBezTo>
                    <a:cubicBezTo>
                      <a:pt x="21991" y="15344"/>
                      <a:pt x="29506" y="14584"/>
                      <a:pt x="30385" y="11346"/>
                    </a:cubicBezTo>
                    <a:cubicBezTo>
                      <a:pt x="31264" y="8108"/>
                      <a:pt x="25188" y="3631"/>
                      <a:pt x="16834" y="1313"/>
                    </a:cubicBezTo>
                    <a:cubicBezTo>
                      <a:pt x="8479" y="-966"/>
                      <a:pt x="964" y="-206"/>
                      <a:pt x="85" y="30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280;p40"/>
              <p:cNvSpPr/>
              <p:nvPr/>
            </p:nvSpPr>
            <p:spPr>
              <a:xfrm>
                <a:off x="4523927" y="1525270"/>
                <a:ext cx="15889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1185" h="17391" extrusionOk="0">
                    <a:moveTo>
                      <a:pt x="20566" y="13732"/>
                    </a:moveTo>
                    <a:cubicBezTo>
                      <a:pt x="18607" y="17650"/>
                      <a:pt x="12531" y="18569"/>
                      <a:pt x="7015" y="15771"/>
                    </a:cubicBezTo>
                    <a:cubicBezTo>
                      <a:pt x="1499" y="12973"/>
                      <a:pt x="-1339" y="7576"/>
                      <a:pt x="619" y="3659"/>
                    </a:cubicBezTo>
                    <a:cubicBezTo>
                      <a:pt x="2578" y="-259"/>
                      <a:pt x="8654" y="-1178"/>
                      <a:pt x="14170" y="1620"/>
                    </a:cubicBezTo>
                    <a:cubicBezTo>
                      <a:pt x="19687" y="4418"/>
                      <a:pt x="22525" y="9815"/>
                      <a:pt x="20566" y="13732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" name="Google Shape;1281;p40"/>
            <p:cNvSpPr/>
            <p:nvPr/>
          </p:nvSpPr>
          <p:spPr>
            <a:xfrm>
              <a:off x="6038628" y="4304561"/>
              <a:ext cx="434417" cy="598663"/>
            </a:xfrm>
            <a:custGeom>
              <a:avLst/>
              <a:gdLst/>
              <a:ahLst/>
              <a:cxnLst/>
              <a:rect l="l" t="t" r="r" b="b"/>
              <a:pathLst>
                <a:path w="139348" h="192033" extrusionOk="0">
                  <a:moveTo>
                    <a:pt x="139309" y="96816"/>
                  </a:moveTo>
                  <a:cubicBezTo>
                    <a:pt x="139309" y="92739"/>
                    <a:pt x="113725" y="89341"/>
                    <a:pt x="80387" y="88742"/>
                  </a:cubicBezTo>
                  <a:cubicBezTo>
                    <a:pt x="79948" y="39134"/>
                    <a:pt x="75071" y="0"/>
                    <a:pt x="69155" y="0"/>
                  </a:cubicBezTo>
                  <a:cubicBezTo>
                    <a:pt x="63239" y="0"/>
                    <a:pt x="58362" y="39134"/>
                    <a:pt x="57922" y="88742"/>
                  </a:cubicBezTo>
                  <a:cubicBezTo>
                    <a:pt x="25064" y="89381"/>
                    <a:pt x="0" y="92739"/>
                    <a:pt x="0" y="96777"/>
                  </a:cubicBezTo>
                  <a:cubicBezTo>
                    <a:pt x="0" y="100814"/>
                    <a:pt x="25064" y="104172"/>
                    <a:pt x="57962" y="104811"/>
                  </a:cubicBezTo>
                  <a:cubicBezTo>
                    <a:pt x="58482" y="153659"/>
                    <a:pt x="63319" y="192034"/>
                    <a:pt x="69195" y="192034"/>
                  </a:cubicBezTo>
                  <a:cubicBezTo>
                    <a:pt x="75071" y="192034"/>
                    <a:pt x="79908" y="153699"/>
                    <a:pt x="80427" y="104851"/>
                  </a:cubicBezTo>
                  <a:cubicBezTo>
                    <a:pt x="113765" y="104252"/>
                    <a:pt x="139349" y="100854"/>
                    <a:pt x="139349" y="967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2;p40"/>
            <p:cNvSpPr/>
            <p:nvPr/>
          </p:nvSpPr>
          <p:spPr>
            <a:xfrm>
              <a:off x="2473595" y="2789834"/>
              <a:ext cx="302697" cy="416972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3;p40"/>
            <p:cNvSpPr/>
            <p:nvPr/>
          </p:nvSpPr>
          <p:spPr>
            <a:xfrm>
              <a:off x="3051812" y="2338223"/>
              <a:ext cx="156578" cy="216041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4;p40"/>
            <p:cNvSpPr/>
            <p:nvPr/>
          </p:nvSpPr>
          <p:spPr>
            <a:xfrm>
              <a:off x="6533452" y="3804826"/>
              <a:ext cx="156520" cy="215962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299" y="1975366"/>
            <a:ext cx="3401248" cy="288445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347" y="2233244"/>
            <a:ext cx="2505018" cy="2569914"/>
          </a:xfrm>
          <a:prstGeom prst="rect">
            <a:avLst/>
          </a:prstGeom>
        </p:spPr>
      </p:pic>
      <p:sp>
        <p:nvSpPr>
          <p:cNvPr id="6" name="Google Shape;357;p28"/>
          <p:cNvSpPr txBox="1">
            <a:spLocks noGrp="1"/>
          </p:cNvSpPr>
          <p:nvPr>
            <p:ph type="title"/>
          </p:nvPr>
        </p:nvSpPr>
        <p:spPr>
          <a:xfrm>
            <a:off x="518129" y="602936"/>
            <a:ext cx="8107741" cy="1615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tabLst>
                <a:tab pos="6223000" algn="l"/>
              </a:tabLst>
            </a:pP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Πως φτιάχνει ο οδοντίατρος</a:t>
            </a:r>
            <a:br>
              <a:rPr lang="el-GR" sz="3300" b="1" dirty="0">
                <a:latin typeface="Candara" charset="0"/>
                <a:ea typeface="Candara" charset="0"/>
                <a:cs typeface="Candara" charset="0"/>
              </a:rPr>
            </a:b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ένα χαλασμένο δόντι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0569">
            <a:off x="7172431" y="2366329"/>
            <a:ext cx="824545" cy="780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88149">
            <a:off x="5371227" y="1949158"/>
            <a:ext cx="692936" cy="916464"/>
          </a:xfrm>
          <a:prstGeom prst="rect">
            <a:avLst/>
          </a:prstGeom>
        </p:spPr>
      </p:pic>
      <p:sp>
        <p:nvSpPr>
          <p:cNvPr id="7" name="Google Shape;362;p28"/>
          <p:cNvSpPr txBox="1">
            <a:spLocks/>
          </p:cNvSpPr>
          <p:nvPr/>
        </p:nvSpPr>
        <p:spPr>
          <a:xfrm>
            <a:off x="827087" y="2166537"/>
            <a:ext cx="4127575" cy="8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1900" b="1" dirty="0">
                <a:latin typeface="Candara" charset="0"/>
                <a:ea typeface="Candara" charset="0"/>
                <a:cs typeface="Candara" charset="0"/>
              </a:rPr>
              <a:t>Έχει ειδικά εργαλεία που τα ζουζούνια τα φοβούνται</a:t>
            </a:r>
          </a:p>
          <a:p>
            <a:pPr marL="0" indent="0">
              <a:buNone/>
            </a:pPr>
            <a:endParaRPr lang="el-GR" sz="19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el-GR" sz="19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" name="Google Shape;362;p28"/>
          <p:cNvSpPr txBox="1">
            <a:spLocks/>
          </p:cNvSpPr>
          <p:nvPr/>
        </p:nvSpPr>
        <p:spPr>
          <a:xfrm>
            <a:off x="827087" y="3226333"/>
            <a:ext cx="4127575" cy="113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1900" b="1" dirty="0">
                <a:latin typeface="Candara" charset="0"/>
                <a:ea typeface="Candara" charset="0"/>
                <a:cs typeface="Candara" charset="0"/>
              </a:rPr>
              <a:t>Είμαστε πιο δυνατοί από τα </a:t>
            </a:r>
            <a:r>
              <a:rPr lang="el-GR" sz="1900" b="1" dirty="0" err="1">
                <a:latin typeface="Candara" charset="0"/>
                <a:ea typeface="Candara" charset="0"/>
                <a:cs typeface="Candara" charset="0"/>
              </a:rPr>
              <a:t>ζαχαροζούζουνα</a:t>
            </a:r>
            <a:r>
              <a:rPr lang="el-GR" sz="1900" b="1" dirty="0">
                <a:latin typeface="Candara" charset="0"/>
                <a:ea typeface="Candara" charset="0"/>
                <a:cs typeface="Candara" charset="0"/>
              </a:rPr>
              <a:t> και θα τα νικήσουμε!</a:t>
            </a:r>
          </a:p>
        </p:txBody>
      </p:sp>
      <p:grpSp>
        <p:nvGrpSpPr>
          <p:cNvPr id="10" name="Google Shape;1597;p44"/>
          <p:cNvGrpSpPr/>
          <p:nvPr/>
        </p:nvGrpSpPr>
        <p:grpSpPr>
          <a:xfrm rot="1164902">
            <a:off x="4804972" y="3057684"/>
            <a:ext cx="917294" cy="1258385"/>
            <a:chOff x="11084039" y="2518001"/>
            <a:chExt cx="1109998" cy="1522745"/>
          </a:xfrm>
        </p:grpSpPr>
        <p:sp>
          <p:nvSpPr>
            <p:cNvPr id="11" name="Google Shape;1598;p44"/>
            <p:cNvSpPr/>
            <p:nvPr/>
          </p:nvSpPr>
          <p:spPr>
            <a:xfrm>
              <a:off x="11573814" y="2719758"/>
              <a:ext cx="376776" cy="550412"/>
            </a:xfrm>
            <a:custGeom>
              <a:avLst/>
              <a:gdLst/>
              <a:ahLst/>
              <a:cxnLst/>
              <a:rect l="l" t="t" r="r" b="b"/>
              <a:pathLst>
                <a:path w="376776" h="550412" extrusionOk="0">
                  <a:moveTo>
                    <a:pt x="337305" y="4627"/>
                  </a:moveTo>
                  <a:cubicBezTo>
                    <a:pt x="365804" y="-6038"/>
                    <a:pt x="386250" y="-2542"/>
                    <a:pt x="372265" y="61803"/>
                  </a:cubicBezTo>
                  <a:cubicBezTo>
                    <a:pt x="365627" y="73840"/>
                    <a:pt x="358414" y="84284"/>
                    <a:pt x="304822" y="169695"/>
                  </a:cubicBezTo>
                  <a:cubicBezTo>
                    <a:pt x="227687" y="292588"/>
                    <a:pt x="129000" y="449071"/>
                    <a:pt x="86295" y="516735"/>
                  </a:cubicBezTo>
                  <a:cubicBezTo>
                    <a:pt x="72886" y="537889"/>
                    <a:pt x="64965" y="550413"/>
                    <a:pt x="64965" y="550413"/>
                  </a:cubicBezTo>
                  <a:lnTo>
                    <a:pt x="0" y="514788"/>
                  </a:lnTo>
                  <a:lnTo>
                    <a:pt x="25535" y="476198"/>
                  </a:lnTo>
                  <a:lnTo>
                    <a:pt x="253399" y="131503"/>
                  </a:lnTo>
                  <a:lnTo>
                    <a:pt x="337305" y="4627"/>
                  </a:ln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99;p44"/>
            <p:cNvSpPr/>
            <p:nvPr/>
          </p:nvSpPr>
          <p:spPr>
            <a:xfrm>
              <a:off x="11605766" y="2736201"/>
              <a:ext cx="313628" cy="493123"/>
            </a:xfrm>
            <a:custGeom>
              <a:avLst/>
              <a:gdLst/>
              <a:ahLst/>
              <a:cxnLst/>
              <a:rect l="l" t="t" r="r" b="b"/>
              <a:pathLst>
                <a:path w="313628" h="493123" extrusionOk="0">
                  <a:moveTo>
                    <a:pt x="313628" y="4470"/>
                  </a:moveTo>
                  <a:cubicBezTo>
                    <a:pt x="306990" y="16507"/>
                    <a:pt x="6328" y="493123"/>
                    <a:pt x="6328" y="493123"/>
                  </a:cubicBezTo>
                  <a:lnTo>
                    <a:pt x="0" y="488654"/>
                  </a:lnTo>
                  <a:cubicBezTo>
                    <a:pt x="0" y="488654"/>
                    <a:pt x="7877" y="476130"/>
                    <a:pt x="21286" y="454976"/>
                  </a:cubicBezTo>
                  <a:cubicBezTo>
                    <a:pt x="63991" y="387312"/>
                    <a:pt x="162678" y="230829"/>
                    <a:pt x="239813" y="107936"/>
                  </a:cubicBezTo>
                  <a:cubicBezTo>
                    <a:pt x="293449" y="22437"/>
                    <a:pt x="300662" y="12037"/>
                    <a:pt x="307300" y="0"/>
                  </a:cubicBezTo>
                  <a:lnTo>
                    <a:pt x="313628" y="4470"/>
                  </a:ln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600;p44"/>
            <p:cNvSpPr/>
            <p:nvPr/>
          </p:nvSpPr>
          <p:spPr>
            <a:xfrm>
              <a:off x="11621432" y="2749123"/>
              <a:ext cx="320000" cy="497548"/>
            </a:xfrm>
            <a:custGeom>
              <a:avLst/>
              <a:gdLst/>
              <a:ahLst/>
              <a:cxnLst/>
              <a:rect l="l" t="t" r="r" b="b"/>
              <a:pathLst>
                <a:path w="320000" h="497548" extrusionOk="0">
                  <a:moveTo>
                    <a:pt x="320000" y="8895"/>
                  </a:moveTo>
                  <a:cubicBezTo>
                    <a:pt x="313362" y="20932"/>
                    <a:pt x="306149" y="31332"/>
                    <a:pt x="252557" y="116831"/>
                  </a:cubicBezTo>
                  <a:cubicBezTo>
                    <a:pt x="175378" y="239724"/>
                    <a:pt x="76736" y="396207"/>
                    <a:pt x="33987" y="463871"/>
                  </a:cubicBezTo>
                  <a:cubicBezTo>
                    <a:pt x="20578" y="485069"/>
                    <a:pt x="12700" y="497549"/>
                    <a:pt x="12700" y="497549"/>
                  </a:cubicBezTo>
                  <a:lnTo>
                    <a:pt x="0" y="488654"/>
                  </a:lnTo>
                  <a:cubicBezTo>
                    <a:pt x="0" y="488654"/>
                    <a:pt x="7877" y="476130"/>
                    <a:pt x="21285" y="454976"/>
                  </a:cubicBezTo>
                  <a:cubicBezTo>
                    <a:pt x="63991" y="387312"/>
                    <a:pt x="162678" y="230829"/>
                    <a:pt x="239813" y="107936"/>
                  </a:cubicBezTo>
                  <a:cubicBezTo>
                    <a:pt x="293448" y="22437"/>
                    <a:pt x="300662" y="12037"/>
                    <a:pt x="307300" y="0"/>
                  </a:cubicBezTo>
                  <a:lnTo>
                    <a:pt x="320000" y="8895"/>
                  </a:lnTo>
                  <a:close/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" name="Google Shape;1601;p44"/>
            <p:cNvGrpSpPr/>
            <p:nvPr/>
          </p:nvGrpSpPr>
          <p:grpSpPr>
            <a:xfrm>
              <a:off x="11878938" y="2518001"/>
              <a:ext cx="315099" cy="284458"/>
              <a:chOff x="11878938" y="2518001"/>
              <a:chExt cx="315099" cy="284458"/>
            </a:xfrm>
          </p:grpSpPr>
          <p:sp>
            <p:nvSpPr>
              <p:cNvPr id="19" name="Google Shape;1602;p44"/>
              <p:cNvSpPr/>
              <p:nvPr/>
            </p:nvSpPr>
            <p:spPr>
              <a:xfrm>
                <a:off x="11878964" y="2518001"/>
                <a:ext cx="315073" cy="284458"/>
              </a:xfrm>
              <a:custGeom>
                <a:avLst/>
                <a:gdLst/>
                <a:ahLst/>
                <a:cxnLst/>
                <a:rect l="l" t="t" r="r" b="b"/>
                <a:pathLst>
                  <a:path w="315073" h="284458" extrusionOk="0">
                    <a:moveTo>
                      <a:pt x="41006" y="261746"/>
                    </a:moveTo>
                    <a:cubicBezTo>
                      <a:pt x="38970" y="260241"/>
                      <a:pt x="36979" y="258692"/>
                      <a:pt x="35031" y="257055"/>
                    </a:cubicBezTo>
                    <a:cubicBezTo>
                      <a:pt x="28305" y="251346"/>
                      <a:pt x="22331" y="244752"/>
                      <a:pt x="17241" y="237273"/>
                    </a:cubicBezTo>
                    <a:cubicBezTo>
                      <a:pt x="16843" y="236742"/>
                      <a:pt x="16533" y="236211"/>
                      <a:pt x="16223" y="235636"/>
                    </a:cubicBezTo>
                    <a:cubicBezTo>
                      <a:pt x="6488" y="220678"/>
                      <a:pt x="1266" y="203640"/>
                      <a:pt x="204" y="185806"/>
                    </a:cubicBezTo>
                    <a:cubicBezTo>
                      <a:pt x="-283" y="177707"/>
                      <a:pt x="115" y="169476"/>
                      <a:pt x="1266" y="161068"/>
                    </a:cubicBezTo>
                    <a:cubicBezTo>
                      <a:pt x="3434" y="145313"/>
                      <a:pt x="8612" y="129249"/>
                      <a:pt x="16489" y="113672"/>
                    </a:cubicBezTo>
                    <a:cubicBezTo>
                      <a:pt x="18923" y="108892"/>
                      <a:pt x="21578" y="104157"/>
                      <a:pt x="24455" y="99510"/>
                    </a:cubicBezTo>
                    <a:cubicBezTo>
                      <a:pt x="24809" y="98891"/>
                      <a:pt x="25118" y="98360"/>
                      <a:pt x="25561" y="97829"/>
                    </a:cubicBezTo>
                    <a:cubicBezTo>
                      <a:pt x="37333" y="79154"/>
                      <a:pt x="53087" y="61540"/>
                      <a:pt x="72294" y="46361"/>
                    </a:cubicBezTo>
                    <a:cubicBezTo>
                      <a:pt x="76631" y="42909"/>
                      <a:pt x="81145" y="39590"/>
                      <a:pt x="85791" y="36404"/>
                    </a:cubicBezTo>
                    <a:cubicBezTo>
                      <a:pt x="155093" y="-10461"/>
                      <a:pt x="238202" y="-11656"/>
                      <a:pt x="283341" y="30386"/>
                    </a:cubicBezTo>
                    <a:cubicBezTo>
                      <a:pt x="288740" y="35386"/>
                      <a:pt x="293564" y="40962"/>
                      <a:pt x="297768" y="47202"/>
                    </a:cubicBezTo>
                    <a:cubicBezTo>
                      <a:pt x="298609" y="48441"/>
                      <a:pt x="299361" y="49636"/>
                      <a:pt x="300114" y="50875"/>
                    </a:cubicBezTo>
                    <a:cubicBezTo>
                      <a:pt x="323392" y="88668"/>
                      <a:pt x="318656" y="138454"/>
                      <a:pt x="291794" y="182885"/>
                    </a:cubicBezTo>
                    <a:cubicBezTo>
                      <a:pt x="280509" y="201693"/>
                      <a:pt x="265285" y="219528"/>
                      <a:pt x="246477" y="235016"/>
                    </a:cubicBezTo>
                    <a:cubicBezTo>
                      <a:pt x="241034" y="239575"/>
                      <a:pt x="235192" y="243956"/>
                      <a:pt x="229130" y="248071"/>
                    </a:cubicBezTo>
                    <a:cubicBezTo>
                      <a:pt x="217182" y="256126"/>
                      <a:pt x="204835" y="262852"/>
                      <a:pt x="192399" y="268207"/>
                    </a:cubicBezTo>
                    <a:cubicBezTo>
                      <a:pt x="186248" y="270907"/>
                      <a:pt x="180052" y="273163"/>
                      <a:pt x="173857" y="275199"/>
                    </a:cubicBezTo>
                    <a:cubicBezTo>
                      <a:pt x="124381" y="291175"/>
                      <a:pt x="74727" y="286351"/>
                      <a:pt x="40917" y="261702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603;p44"/>
              <p:cNvSpPr/>
              <p:nvPr/>
            </p:nvSpPr>
            <p:spPr>
              <a:xfrm>
                <a:off x="11895497" y="2564407"/>
                <a:ext cx="275348" cy="188655"/>
              </a:xfrm>
              <a:custGeom>
                <a:avLst/>
                <a:gdLst/>
                <a:ahLst/>
                <a:cxnLst/>
                <a:rect l="l" t="t" r="r" b="b"/>
                <a:pathLst>
                  <a:path w="275348" h="188655" extrusionOk="0">
                    <a:moveTo>
                      <a:pt x="230033" y="188655"/>
                    </a:moveTo>
                    <a:lnTo>
                      <a:pt x="0" y="67310"/>
                    </a:lnTo>
                    <a:cubicBezTo>
                      <a:pt x="2434" y="62531"/>
                      <a:pt x="5089" y="57796"/>
                      <a:pt x="7966" y="53149"/>
                    </a:cubicBezTo>
                    <a:cubicBezTo>
                      <a:pt x="8319" y="52530"/>
                      <a:pt x="8629" y="51999"/>
                      <a:pt x="9072" y="51467"/>
                    </a:cubicBezTo>
                    <a:cubicBezTo>
                      <a:pt x="20844" y="32792"/>
                      <a:pt x="36598" y="15179"/>
                      <a:pt x="55805" y="0"/>
                    </a:cubicBezTo>
                    <a:cubicBezTo>
                      <a:pt x="111476" y="35713"/>
                      <a:pt x="211888" y="97625"/>
                      <a:pt x="275349" y="136480"/>
                    </a:cubicBezTo>
                    <a:cubicBezTo>
                      <a:pt x="264064" y="155288"/>
                      <a:pt x="248841" y="173122"/>
                      <a:pt x="230033" y="188611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04;p44"/>
              <p:cNvSpPr/>
              <p:nvPr/>
            </p:nvSpPr>
            <p:spPr>
              <a:xfrm>
                <a:off x="11878964" y="2679114"/>
                <a:ext cx="192443" cy="114131"/>
              </a:xfrm>
              <a:custGeom>
                <a:avLst/>
                <a:gdLst/>
                <a:ahLst/>
                <a:cxnLst/>
                <a:rect l="l" t="t" r="r" b="b"/>
                <a:pathLst>
                  <a:path w="192443" h="114131" extrusionOk="0">
                    <a:moveTo>
                      <a:pt x="173901" y="114131"/>
                    </a:moveTo>
                    <a:cubicBezTo>
                      <a:pt x="118096" y="85676"/>
                      <a:pt x="52158" y="51866"/>
                      <a:pt x="204" y="24738"/>
                    </a:cubicBezTo>
                    <a:cubicBezTo>
                      <a:pt x="-283" y="16640"/>
                      <a:pt x="115" y="8408"/>
                      <a:pt x="1266" y="0"/>
                    </a:cubicBezTo>
                    <a:cubicBezTo>
                      <a:pt x="53662" y="30048"/>
                      <a:pt x="133055" y="74303"/>
                      <a:pt x="192443" y="107139"/>
                    </a:cubicBezTo>
                    <a:cubicBezTo>
                      <a:pt x="186293" y="109839"/>
                      <a:pt x="180096" y="112096"/>
                      <a:pt x="173901" y="114131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05;p44"/>
              <p:cNvSpPr/>
              <p:nvPr/>
            </p:nvSpPr>
            <p:spPr>
              <a:xfrm>
                <a:off x="11878938" y="2518001"/>
                <a:ext cx="283411" cy="257054"/>
              </a:xfrm>
              <a:custGeom>
                <a:avLst/>
                <a:gdLst/>
                <a:ahLst/>
                <a:cxnLst/>
                <a:rect l="l" t="t" r="r" b="b"/>
                <a:pathLst>
                  <a:path w="283411" h="257054" extrusionOk="0">
                    <a:moveTo>
                      <a:pt x="35057" y="257055"/>
                    </a:moveTo>
                    <a:cubicBezTo>
                      <a:pt x="28330" y="251346"/>
                      <a:pt x="22356" y="244752"/>
                      <a:pt x="17267" y="237273"/>
                    </a:cubicBezTo>
                    <a:cubicBezTo>
                      <a:pt x="16869" y="236742"/>
                      <a:pt x="16559" y="236211"/>
                      <a:pt x="16249" y="235636"/>
                    </a:cubicBezTo>
                    <a:cubicBezTo>
                      <a:pt x="-8843" y="197046"/>
                      <a:pt x="-3930" y="145225"/>
                      <a:pt x="24481" y="99510"/>
                    </a:cubicBezTo>
                    <a:cubicBezTo>
                      <a:pt x="24835" y="98891"/>
                      <a:pt x="25144" y="98360"/>
                      <a:pt x="25587" y="97829"/>
                    </a:cubicBezTo>
                    <a:cubicBezTo>
                      <a:pt x="41164" y="74241"/>
                      <a:pt x="61742" y="52778"/>
                      <a:pt x="85860" y="36404"/>
                    </a:cubicBezTo>
                    <a:cubicBezTo>
                      <a:pt x="155163" y="-10461"/>
                      <a:pt x="238272" y="-11656"/>
                      <a:pt x="283411" y="30386"/>
                    </a:cubicBezTo>
                    <a:cubicBezTo>
                      <a:pt x="236457" y="-681"/>
                      <a:pt x="162023" y="4054"/>
                      <a:pt x="99092" y="46715"/>
                    </a:cubicBezTo>
                    <a:cubicBezTo>
                      <a:pt x="21913" y="99024"/>
                      <a:pt x="-3887" y="198507"/>
                      <a:pt x="35057" y="257011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606;p44"/>
            <p:cNvGrpSpPr/>
            <p:nvPr/>
          </p:nvGrpSpPr>
          <p:grpSpPr>
            <a:xfrm>
              <a:off x="11084039" y="3080463"/>
              <a:ext cx="680676" cy="960283"/>
              <a:chOff x="11084039" y="3080463"/>
              <a:chExt cx="680676" cy="960283"/>
            </a:xfrm>
          </p:grpSpPr>
          <p:sp>
            <p:nvSpPr>
              <p:cNvPr id="16" name="Google Shape;1607;p44"/>
              <p:cNvSpPr/>
              <p:nvPr/>
            </p:nvSpPr>
            <p:spPr>
              <a:xfrm>
                <a:off x="11084039" y="3080463"/>
                <a:ext cx="680676" cy="960283"/>
              </a:xfrm>
              <a:custGeom>
                <a:avLst/>
                <a:gdLst/>
                <a:ahLst/>
                <a:cxnLst/>
                <a:rect l="l" t="t" r="r" b="b"/>
                <a:pathLst>
                  <a:path w="680676" h="960283" extrusionOk="0">
                    <a:moveTo>
                      <a:pt x="47500" y="941585"/>
                    </a:moveTo>
                    <a:lnTo>
                      <a:pt x="47500" y="941585"/>
                    </a:lnTo>
                    <a:cubicBezTo>
                      <a:pt x="98569" y="976236"/>
                      <a:pt x="168180" y="961278"/>
                      <a:pt x="200530" y="908704"/>
                    </a:cubicBezTo>
                    <a:lnTo>
                      <a:pt x="663074" y="157049"/>
                    </a:lnTo>
                    <a:cubicBezTo>
                      <a:pt x="688874" y="119521"/>
                      <a:pt x="685555" y="70532"/>
                      <a:pt x="658074" y="36854"/>
                    </a:cubicBezTo>
                    <a:cubicBezTo>
                      <a:pt x="657321" y="35881"/>
                      <a:pt x="656480" y="34952"/>
                      <a:pt x="655728" y="34066"/>
                    </a:cubicBezTo>
                    <a:cubicBezTo>
                      <a:pt x="653338" y="31367"/>
                      <a:pt x="650771" y="28712"/>
                      <a:pt x="648117" y="26278"/>
                    </a:cubicBezTo>
                    <a:cubicBezTo>
                      <a:pt x="646700" y="25039"/>
                      <a:pt x="645195" y="23755"/>
                      <a:pt x="643691" y="22560"/>
                    </a:cubicBezTo>
                    <a:cubicBezTo>
                      <a:pt x="643027" y="21985"/>
                      <a:pt x="642275" y="21410"/>
                      <a:pt x="641523" y="20835"/>
                    </a:cubicBezTo>
                    <a:cubicBezTo>
                      <a:pt x="640151" y="19684"/>
                      <a:pt x="638734" y="18666"/>
                      <a:pt x="637318" y="17648"/>
                    </a:cubicBezTo>
                    <a:cubicBezTo>
                      <a:pt x="635282" y="16188"/>
                      <a:pt x="633158" y="14816"/>
                      <a:pt x="630990" y="13577"/>
                    </a:cubicBezTo>
                    <a:cubicBezTo>
                      <a:pt x="628998" y="12382"/>
                      <a:pt x="626963" y="11364"/>
                      <a:pt x="624927" y="10391"/>
                    </a:cubicBezTo>
                    <a:cubicBezTo>
                      <a:pt x="623201" y="9550"/>
                      <a:pt x="621476" y="8753"/>
                      <a:pt x="619705" y="8001"/>
                    </a:cubicBezTo>
                    <a:cubicBezTo>
                      <a:pt x="617272" y="6939"/>
                      <a:pt x="614837" y="6054"/>
                      <a:pt x="612315" y="5124"/>
                    </a:cubicBezTo>
                    <a:cubicBezTo>
                      <a:pt x="611075" y="4726"/>
                      <a:pt x="609792" y="4328"/>
                      <a:pt x="608508" y="3929"/>
                    </a:cubicBezTo>
                    <a:lnTo>
                      <a:pt x="608376" y="3929"/>
                    </a:lnTo>
                    <a:cubicBezTo>
                      <a:pt x="602800" y="2292"/>
                      <a:pt x="597091" y="1141"/>
                      <a:pt x="591427" y="610"/>
                    </a:cubicBezTo>
                    <a:cubicBezTo>
                      <a:pt x="556068" y="-3328"/>
                      <a:pt x="519603" y="11895"/>
                      <a:pt x="498050" y="43360"/>
                    </a:cubicBezTo>
                    <a:lnTo>
                      <a:pt x="17141" y="793378"/>
                    </a:lnTo>
                    <a:cubicBezTo>
                      <a:pt x="-14544" y="842810"/>
                      <a:pt x="-1092" y="908483"/>
                      <a:pt x="47500" y="941452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608;p44"/>
              <p:cNvSpPr/>
              <p:nvPr/>
            </p:nvSpPr>
            <p:spPr>
              <a:xfrm>
                <a:off x="11163491" y="3110679"/>
                <a:ext cx="576580" cy="904711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904711" extrusionOk="0">
                    <a:moveTo>
                      <a:pt x="44" y="902606"/>
                    </a:moveTo>
                    <a:cubicBezTo>
                      <a:pt x="20976" y="908315"/>
                      <a:pt x="45006" y="902120"/>
                      <a:pt x="71160" y="887560"/>
                    </a:cubicBezTo>
                    <a:lnTo>
                      <a:pt x="567514" y="101652"/>
                    </a:lnTo>
                    <a:cubicBezTo>
                      <a:pt x="584154" y="76471"/>
                      <a:pt x="574417" y="40625"/>
                      <a:pt x="565788" y="18852"/>
                    </a:cubicBezTo>
                    <a:cubicBezTo>
                      <a:pt x="562469" y="10621"/>
                      <a:pt x="559327" y="4381"/>
                      <a:pt x="557778" y="1549"/>
                    </a:cubicBezTo>
                    <a:cubicBezTo>
                      <a:pt x="557380" y="797"/>
                      <a:pt x="557114" y="266"/>
                      <a:pt x="556893" y="0"/>
                    </a:cubicBezTo>
                    <a:cubicBezTo>
                      <a:pt x="556893" y="354"/>
                      <a:pt x="556937" y="1239"/>
                      <a:pt x="556981" y="2655"/>
                    </a:cubicBezTo>
                    <a:cubicBezTo>
                      <a:pt x="557114" y="8231"/>
                      <a:pt x="556848" y="21463"/>
                      <a:pt x="552556" y="37616"/>
                    </a:cubicBezTo>
                    <a:lnTo>
                      <a:pt x="552556" y="37616"/>
                    </a:lnTo>
                    <a:cubicBezTo>
                      <a:pt x="549325" y="49609"/>
                      <a:pt x="543927" y="63151"/>
                      <a:pt x="534633" y="76250"/>
                    </a:cubicBezTo>
                    <a:cubicBezTo>
                      <a:pt x="529145" y="83906"/>
                      <a:pt x="115370" y="727626"/>
                      <a:pt x="0" y="902651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09;p44"/>
              <p:cNvSpPr/>
              <p:nvPr/>
            </p:nvSpPr>
            <p:spPr>
              <a:xfrm>
                <a:off x="11102308" y="3091447"/>
                <a:ext cx="559217" cy="859971"/>
              </a:xfrm>
              <a:custGeom>
                <a:avLst/>
                <a:gdLst/>
                <a:ahLst/>
                <a:cxnLst/>
                <a:rect l="l" t="t" r="r" b="b"/>
                <a:pathLst>
                  <a:path w="559217" h="859971" extrusionOk="0">
                    <a:moveTo>
                      <a:pt x="9361" y="805981"/>
                    </a:moveTo>
                    <a:cubicBezTo>
                      <a:pt x="-905" y="822754"/>
                      <a:pt x="-3030" y="840677"/>
                      <a:pt x="4493" y="859971"/>
                    </a:cubicBezTo>
                    <a:lnTo>
                      <a:pt x="559218" y="26"/>
                    </a:lnTo>
                    <a:cubicBezTo>
                      <a:pt x="550987" y="-284"/>
                      <a:pt x="542800" y="2150"/>
                      <a:pt x="534525" y="8302"/>
                    </a:cubicBezTo>
                    <a:lnTo>
                      <a:pt x="9361" y="805981"/>
                    </a:ln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589;p44"/>
          <p:cNvGrpSpPr/>
          <p:nvPr/>
        </p:nvGrpSpPr>
        <p:grpSpPr>
          <a:xfrm rot="19081619" flipH="1">
            <a:off x="7847644" y="1533084"/>
            <a:ext cx="621863" cy="1462769"/>
            <a:chOff x="10109804" y="2263078"/>
            <a:chExt cx="740677" cy="1742246"/>
          </a:xfrm>
        </p:grpSpPr>
        <p:grpSp>
          <p:nvGrpSpPr>
            <p:cNvPr id="24" name="Google Shape;1590;p44"/>
            <p:cNvGrpSpPr/>
            <p:nvPr/>
          </p:nvGrpSpPr>
          <p:grpSpPr>
            <a:xfrm>
              <a:off x="10447857" y="2263078"/>
              <a:ext cx="402624" cy="897696"/>
              <a:chOff x="10447857" y="2263078"/>
              <a:chExt cx="402624" cy="897696"/>
            </a:xfrm>
          </p:grpSpPr>
          <p:sp>
            <p:nvSpPr>
              <p:cNvPr id="29" name="Google Shape;1591;p44"/>
              <p:cNvSpPr/>
              <p:nvPr/>
            </p:nvSpPr>
            <p:spPr>
              <a:xfrm>
                <a:off x="10447857" y="2263078"/>
                <a:ext cx="402624" cy="897696"/>
              </a:xfrm>
              <a:custGeom>
                <a:avLst/>
                <a:gdLst/>
                <a:ahLst/>
                <a:cxnLst/>
                <a:rect l="l" t="t" r="r" b="b"/>
                <a:pathLst>
                  <a:path w="402624" h="897696" extrusionOk="0">
                    <a:moveTo>
                      <a:pt x="132276" y="21687"/>
                    </a:moveTo>
                    <a:cubicBezTo>
                      <a:pt x="245743" y="-46774"/>
                      <a:pt x="402625" y="68729"/>
                      <a:pt x="402625" y="68729"/>
                    </a:cubicBezTo>
                    <a:cubicBezTo>
                      <a:pt x="402625" y="68729"/>
                      <a:pt x="217155" y="-9202"/>
                      <a:pt x="158253" y="57489"/>
                    </a:cubicBezTo>
                    <a:cubicBezTo>
                      <a:pt x="142676" y="75102"/>
                      <a:pt x="150288" y="121923"/>
                      <a:pt x="222201" y="210652"/>
                    </a:cubicBezTo>
                    <a:cubicBezTo>
                      <a:pt x="293096" y="298098"/>
                      <a:pt x="264507" y="355894"/>
                      <a:pt x="264507" y="355894"/>
                    </a:cubicBezTo>
                    <a:lnTo>
                      <a:pt x="220829" y="475070"/>
                    </a:lnTo>
                    <a:lnTo>
                      <a:pt x="81472" y="855124"/>
                    </a:lnTo>
                    <a:lnTo>
                      <a:pt x="65851" y="897697"/>
                    </a:lnTo>
                    <a:lnTo>
                      <a:pt x="0" y="867206"/>
                    </a:lnTo>
                    <a:cubicBezTo>
                      <a:pt x="0" y="867206"/>
                      <a:pt x="5267" y="853708"/>
                      <a:pt x="14162" y="830829"/>
                    </a:cubicBezTo>
                    <a:cubicBezTo>
                      <a:pt x="42706" y="757810"/>
                      <a:pt x="108733" y="589025"/>
                      <a:pt x="160820" y="456749"/>
                    </a:cubicBezTo>
                    <a:cubicBezTo>
                      <a:pt x="197064" y="364833"/>
                      <a:pt x="202950" y="347265"/>
                      <a:pt x="208570" y="335050"/>
                    </a:cubicBezTo>
                    <a:cubicBezTo>
                      <a:pt x="232158" y="262739"/>
                      <a:pt x="18765" y="90237"/>
                      <a:pt x="132232" y="21776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592;p44"/>
              <p:cNvSpPr/>
              <p:nvPr/>
            </p:nvSpPr>
            <p:spPr>
              <a:xfrm>
                <a:off x="10475428" y="2272806"/>
                <a:ext cx="262161" cy="878321"/>
              </a:xfrm>
              <a:custGeom>
                <a:avLst/>
                <a:gdLst/>
                <a:ahLst/>
                <a:cxnLst/>
                <a:rect l="l" t="t" r="r" b="b"/>
                <a:pathLst>
                  <a:path w="262161" h="878321" extrusionOk="0">
                    <a:moveTo>
                      <a:pt x="14514" y="831191"/>
                    </a:moveTo>
                    <a:lnTo>
                      <a:pt x="153870" y="451136"/>
                    </a:lnTo>
                    <a:lnTo>
                      <a:pt x="197550" y="331960"/>
                    </a:lnTo>
                    <a:cubicBezTo>
                      <a:pt x="197550" y="331960"/>
                      <a:pt x="212065" y="287087"/>
                      <a:pt x="145861" y="196012"/>
                    </a:cubicBezTo>
                    <a:cubicBezTo>
                      <a:pt x="77267" y="101573"/>
                      <a:pt x="75718" y="51168"/>
                      <a:pt x="91296" y="33555"/>
                    </a:cubicBezTo>
                    <a:cubicBezTo>
                      <a:pt x="127009" y="-6849"/>
                      <a:pt x="202949" y="-5698"/>
                      <a:pt x="262161" y="10587"/>
                    </a:cubicBezTo>
                    <a:cubicBezTo>
                      <a:pt x="205206" y="-3132"/>
                      <a:pt x="138957" y="-255"/>
                      <a:pt x="108864" y="38113"/>
                    </a:cubicBezTo>
                    <a:cubicBezTo>
                      <a:pt x="92623" y="58824"/>
                      <a:pt x="93863" y="106220"/>
                      <a:pt x="157588" y="187205"/>
                    </a:cubicBezTo>
                    <a:cubicBezTo>
                      <a:pt x="239237" y="291025"/>
                      <a:pt x="215119" y="336518"/>
                      <a:pt x="215119" y="336518"/>
                    </a:cubicBezTo>
                    <a:lnTo>
                      <a:pt x="171440" y="455695"/>
                    </a:lnTo>
                    <a:lnTo>
                      <a:pt x="32084" y="835749"/>
                    </a:lnTo>
                    <a:lnTo>
                      <a:pt x="16462" y="878321"/>
                    </a:lnTo>
                    <a:lnTo>
                      <a:pt x="0" y="870709"/>
                    </a:lnTo>
                    <a:lnTo>
                      <a:pt x="14470" y="831235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1593;p44"/>
            <p:cNvGrpSpPr/>
            <p:nvPr/>
          </p:nvGrpSpPr>
          <p:grpSpPr>
            <a:xfrm>
              <a:off x="10109804" y="2858167"/>
              <a:ext cx="557279" cy="1147157"/>
              <a:chOff x="10109804" y="2858167"/>
              <a:chExt cx="557279" cy="1147157"/>
            </a:xfrm>
          </p:grpSpPr>
          <p:sp>
            <p:nvSpPr>
              <p:cNvPr id="26" name="Google Shape;1594;p44"/>
              <p:cNvSpPr/>
              <p:nvPr/>
            </p:nvSpPr>
            <p:spPr>
              <a:xfrm>
                <a:off x="10109804" y="2858167"/>
                <a:ext cx="557279" cy="1147157"/>
              </a:xfrm>
              <a:custGeom>
                <a:avLst/>
                <a:gdLst/>
                <a:ahLst/>
                <a:cxnLst/>
                <a:rect l="l" t="t" r="r" b="b"/>
                <a:pathLst>
                  <a:path w="557279" h="1147157" extrusionOk="0">
                    <a:moveTo>
                      <a:pt x="75051" y="1138700"/>
                    </a:moveTo>
                    <a:lnTo>
                      <a:pt x="75051" y="1138700"/>
                    </a:lnTo>
                    <a:cubicBezTo>
                      <a:pt x="138025" y="1163748"/>
                      <a:pt x="209186" y="1131177"/>
                      <a:pt x="231401" y="1067186"/>
                    </a:cubicBezTo>
                    <a:lnTo>
                      <a:pt x="549234" y="151392"/>
                    </a:lnTo>
                    <a:cubicBezTo>
                      <a:pt x="567998" y="105058"/>
                      <a:pt x="552818" y="53280"/>
                      <a:pt x="515379" y="23674"/>
                    </a:cubicBezTo>
                    <a:cubicBezTo>
                      <a:pt x="514362" y="22833"/>
                      <a:pt x="513255" y="22037"/>
                      <a:pt x="512237" y="21240"/>
                    </a:cubicBezTo>
                    <a:cubicBezTo>
                      <a:pt x="509007" y="18939"/>
                      <a:pt x="505644" y="16682"/>
                      <a:pt x="502236" y="14735"/>
                    </a:cubicBezTo>
                    <a:cubicBezTo>
                      <a:pt x="500422" y="13717"/>
                      <a:pt x="498518" y="12743"/>
                      <a:pt x="496571" y="11814"/>
                    </a:cubicBezTo>
                    <a:cubicBezTo>
                      <a:pt x="495686" y="11372"/>
                      <a:pt x="494802" y="10929"/>
                      <a:pt x="493872" y="10487"/>
                    </a:cubicBezTo>
                    <a:cubicBezTo>
                      <a:pt x="492146" y="9601"/>
                      <a:pt x="490376" y="8849"/>
                      <a:pt x="488605" y="8053"/>
                    </a:cubicBezTo>
                    <a:cubicBezTo>
                      <a:pt x="486039" y="6946"/>
                      <a:pt x="483428" y="5973"/>
                      <a:pt x="480861" y="5220"/>
                    </a:cubicBezTo>
                    <a:cubicBezTo>
                      <a:pt x="478472" y="4424"/>
                      <a:pt x="476038" y="3804"/>
                      <a:pt x="473604" y="3229"/>
                    </a:cubicBezTo>
                    <a:cubicBezTo>
                      <a:pt x="471568" y="2742"/>
                      <a:pt x="469533" y="2255"/>
                      <a:pt x="467409" y="1901"/>
                    </a:cubicBezTo>
                    <a:cubicBezTo>
                      <a:pt x="464531" y="1326"/>
                      <a:pt x="461700" y="972"/>
                      <a:pt x="458822" y="574"/>
                    </a:cubicBezTo>
                    <a:cubicBezTo>
                      <a:pt x="457363" y="441"/>
                      <a:pt x="455946" y="308"/>
                      <a:pt x="454441" y="220"/>
                    </a:cubicBezTo>
                    <a:lnTo>
                      <a:pt x="454308" y="220"/>
                    </a:lnTo>
                    <a:cubicBezTo>
                      <a:pt x="447936" y="-179"/>
                      <a:pt x="441564" y="-46"/>
                      <a:pt x="435324" y="706"/>
                    </a:cubicBezTo>
                    <a:cubicBezTo>
                      <a:pt x="396469" y="4866"/>
                      <a:pt x="360977" y="29826"/>
                      <a:pt x="345311" y="68725"/>
                    </a:cubicBezTo>
                    <a:lnTo>
                      <a:pt x="7342" y="987174"/>
                    </a:lnTo>
                    <a:cubicBezTo>
                      <a:pt x="-14917" y="1047714"/>
                      <a:pt x="15087" y="1114936"/>
                      <a:pt x="75007" y="1138789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95;p44"/>
              <p:cNvSpPr/>
              <p:nvPr/>
            </p:nvSpPr>
            <p:spPr>
              <a:xfrm>
                <a:off x="10217072" y="2879806"/>
                <a:ext cx="422486" cy="1100186"/>
              </a:xfrm>
              <a:custGeom>
                <a:avLst/>
                <a:gdLst/>
                <a:ahLst/>
                <a:cxnLst/>
                <a:rect l="l" t="t" r="r" b="b"/>
                <a:pathLst>
                  <a:path w="422486" h="1100186" extrusionOk="0">
                    <a:moveTo>
                      <a:pt x="0" y="1100112"/>
                    </a:moveTo>
                    <a:cubicBezTo>
                      <a:pt x="23809" y="1101263"/>
                      <a:pt x="48105" y="1088916"/>
                      <a:pt x="72709" y="1067099"/>
                    </a:cubicBezTo>
                    <a:lnTo>
                      <a:pt x="418733" y="106520"/>
                    </a:lnTo>
                    <a:cubicBezTo>
                      <a:pt x="430637" y="75542"/>
                      <a:pt x="411696" y="39430"/>
                      <a:pt x="397225" y="18100"/>
                    </a:cubicBezTo>
                    <a:cubicBezTo>
                      <a:pt x="391737" y="10046"/>
                      <a:pt x="386869" y="4116"/>
                      <a:pt x="384568" y="1460"/>
                    </a:cubicBezTo>
                    <a:cubicBezTo>
                      <a:pt x="383993" y="752"/>
                      <a:pt x="383550" y="221"/>
                      <a:pt x="383285" y="0"/>
                    </a:cubicBezTo>
                    <a:cubicBezTo>
                      <a:pt x="383374" y="354"/>
                      <a:pt x="383638" y="1328"/>
                      <a:pt x="384037" y="2832"/>
                    </a:cubicBezTo>
                    <a:cubicBezTo>
                      <a:pt x="385498" y="8762"/>
                      <a:pt x="388374" y="23056"/>
                      <a:pt x="387533" y="41378"/>
                    </a:cubicBezTo>
                    <a:lnTo>
                      <a:pt x="387533" y="41378"/>
                    </a:lnTo>
                    <a:cubicBezTo>
                      <a:pt x="386913" y="55008"/>
                      <a:pt x="384303" y="70807"/>
                      <a:pt x="377443" y="87048"/>
                    </a:cubicBezTo>
                    <a:cubicBezTo>
                      <a:pt x="373417" y="96562"/>
                      <a:pt x="82224" y="885082"/>
                      <a:pt x="0" y="1100157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596;p44"/>
              <p:cNvSpPr/>
              <p:nvPr/>
            </p:nvSpPr>
            <p:spPr>
              <a:xfrm>
                <a:off x="10129928" y="2873168"/>
                <a:ext cx="402675" cy="1053866"/>
              </a:xfrm>
              <a:custGeom>
                <a:avLst/>
                <a:gdLst/>
                <a:ahLst/>
                <a:cxnLst/>
                <a:rect l="l" t="t" r="r" b="b"/>
                <a:pathLst>
                  <a:path w="402675" h="1053866" extrusionOk="0">
                    <a:moveTo>
                      <a:pt x="4035" y="994788"/>
                    </a:moveTo>
                    <a:cubicBezTo>
                      <a:pt x="-3001" y="1015233"/>
                      <a:pt x="-1054" y="1034970"/>
                      <a:pt x="11602" y="1053867"/>
                    </a:cubicBezTo>
                    <a:lnTo>
                      <a:pt x="402676" y="0"/>
                    </a:lnTo>
                    <a:cubicBezTo>
                      <a:pt x="393781" y="1637"/>
                      <a:pt x="385549" y="6151"/>
                      <a:pt x="378159" y="14737"/>
                    </a:cubicBezTo>
                    <a:lnTo>
                      <a:pt x="4035" y="994788"/>
                    </a:ln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" name="Google Shape;1859;p46"/>
          <p:cNvGrpSpPr/>
          <p:nvPr/>
        </p:nvGrpSpPr>
        <p:grpSpPr>
          <a:xfrm rot="1048543">
            <a:off x="7646734" y="397089"/>
            <a:ext cx="761159" cy="999622"/>
            <a:chOff x="3232509" y="4438650"/>
            <a:chExt cx="290110" cy="380999"/>
          </a:xfrm>
        </p:grpSpPr>
        <p:sp>
          <p:nvSpPr>
            <p:cNvPr id="32" name="Google Shape;1860;p46"/>
            <p:cNvSpPr/>
            <p:nvPr/>
          </p:nvSpPr>
          <p:spPr>
            <a:xfrm>
              <a:off x="3439487" y="4638304"/>
              <a:ext cx="83132" cy="83228"/>
            </a:xfrm>
            <a:custGeom>
              <a:avLst/>
              <a:gdLst/>
              <a:ahLst/>
              <a:cxnLst/>
              <a:rect l="l" t="t" r="r" b="b"/>
              <a:pathLst>
                <a:path w="83132" h="83228" extrusionOk="0">
                  <a:moveTo>
                    <a:pt x="71904" y="657"/>
                  </a:moveTo>
                  <a:cubicBezTo>
                    <a:pt x="77333" y="1418"/>
                    <a:pt x="81619" y="5705"/>
                    <a:pt x="82476" y="11229"/>
                  </a:cubicBezTo>
                  <a:cubicBezTo>
                    <a:pt x="84191" y="22945"/>
                    <a:pt x="83905" y="44757"/>
                    <a:pt x="64284" y="64379"/>
                  </a:cubicBezTo>
                  <a:cubicBezTo>
                    <a:pt x="44662" y="84000"/>
                    <a:pt x="22850" y="84286"/>
                    <a:pt x="11134" y="82572"/>
                  </a:cubicBezTo>
                  <a:cubicBezTo>
                    <a:pt x="5705" y="81809"/>
                    <a:pt x="1419" y="77523"/>
                    <a:pt x="657" y="71999"/>
                  </a:cubicBezTo>
                  <a:cubicBezTo>
                    <a:pt x="-1058" y="60283"/>
                    <a:pt x="-772" y="38471"/>
                    <a:pt x="18849" y="18849"/>
                  </a:cubicBezTo>
                  <a:cubicBezTo>
                    <a:pt x="38471" y="-772"/>
                    <a:pt x="60283" y="-1058"/>
                    <a:pt x="71999" y="657"/>
                  </a:cubicBezTo>
                  <a:lnTo>
                    <a:pt x="71999" y="657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61;p46"/>
            <p:cNvSpPr/>
            <p:nvPr/>
          </p:nvSpPr>
          <p:spPr>
            <a:xfrm>
              <a:off x="3465075" y="4663987"/>
              <a:ext cx="31861" cy="31837"/>
            </a:xfrm>
            <a:custGeom>
              <a:avLst/>
              <a:gdLst/>
              <a:ahLst/>
              <a:cxnLst/>
              <a:rect l="l" t="t" r="r" b="b"/>
              <a:pathLst>
                <a:path w="31861" h="31837" extrusionOk="0">
                  <a:moveTo>
                    <a:pt x="5548" y="31837"/>
                  </a:moveTo>
                  <a:cubicBezTo>
                    <a:pt x="4120" y="31837"/>
                    <a:pt x="2691" y="31266"/>
                    <a:pt x="1643" y="30218"/>
                  </a:cubicBezTo>
                  <a:cubicBezTo>
                    <a:pt x="-548" y="28027"/>
                    <a:pt x="-548" y="24503"/>
                    <a:pt x="1643" y="22312"/>
                  </a:cubicBezTo>
                  <a:lnTo>
                    <a:pt x="22312" y="1643"/>
                  </a:lnTo>
                  <a:cubicBezTo>
                    <a:pt x="24503" y="-548"/>
                    <a:pt x="28027" y="-548"/>
                    <a:pt x="30218" y="1643"/>
                  </a:cubicBezTo>
                  <a:cubicBezTo>
                    <a:pt x="32409" y="3834"/>
                    <a:pt x="32409" y="7358"/>
                    <a:pt x="30218" y="9549"/>
                  </a:cubicBezTo>
                  <a:lnTo>
                    <a:pt x="9549" y="30218"/>
                  </a:lnTo>
                  <a:cubicBezTo>
                    <a:pt x="8501" y="31266"/>
                    <a:pt x="7072" y="31837"/>
                    <a:pt x="5644" y="31837"/>
                  </a:cubicBezTo>
                  <a:lnTo>
                    <a:pt x="5644" y="31837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862;p46"/>
            <p:cNvSpPr/>
            <p:nvPr/>
          </p:nvSpPr>
          <p:spPr>
            <a:xfrm>
              <a:off x="3330987" y="4438650"/>
              <a:ext cx="110966" cy="93249"/>
            </a:xfrm>
            <a:custGeom>
              <a:avLst/>
              <a:gdLst/>
              <a:ahLst/>
              <a:cxnLst/>
              <a:rect l="l" t="t" r="r" b="b"/>
              <a:pathLst>
                <a:path w="110966" h="93249" extrusionOk="0">
                  <a:moveTo>
                    <a:pt x="89344" y="0"/>
                  </a:moveTo>
                  <a:lnTo>
                    <a:pt x="21717" y="0"/>
                  </a:lnTo>
                  <a:cubicBezTo>
                    <a:pt x="12764" y="0"/>
                    <a:pt x="5334" y="6953"/>
                    <a:pt x="4763" y="15907"/>
                  </a:cubicBezTo>
                  <a:lnTo>
                    <a:pt x="0" y="93250"/>
                  </a:lnTo>
                  <a:lnTo>
                    <a:pt x="110966" y="93250"/>
                  </a:lnTo>
                  <a:lnTo>
                    <a:pt x="106204" y="15907"/>
                  </a:lnTo>
                  <a:cubicBezTo>
                    <a:pt x="105632" y="6953"/>
                    <a:pt x="98203" y="0"/>
                    <a:pt x="89249" y="0"/>
                  </a:cubicBezTo>
                  <a:lnTo>
                    <a:pt x="89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863;p46"/>
            <p:cNvSpPr/>
            <p:nvPr/>
          </p:nvSpPr>
          <p:spPr>
            <a:xfrm>
              <a:off x="3330892" y="4507515"/>
              <a:ext cx="111061" cy="24383"/>
            </a:xfrm>
            <a:custGeom>
              <a:avLst/>
              <a:gdLst/>
              <a:ahLst/>
              <a:cxnLst/>
              <a:rect l="l" t="t" r="r" b="b"/>
              <a:pathLst>
                <a:path w="111061" h="24383" extrusionOk="0">
                  <a:moveTo>
                    <a:pt x="95" y="24384"/>
                  </a:moveTo>
                  <a:lnTo>
                    <a:pt x="111062" y="24384"/>
                  </a:lnTo>
                  <a:lnTo>
                    <a:pt x="109538" y="0"/>
                  </a:lnTo>
                  <a:lnTo>
                    <a:pt x="1524" y="0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864;p46"/>
            <p:cNvSpPr/>
            <p:nvPr/>
          </p:nvSpPr>
          <p:spPr>
            <a:xfrm>
              <a:off x="3361943" y="4471416"/>
              <a:ext cx="11239" cy="66103"/>
            </a:xfrm>
            <a:custGeom>
              <a:avLst/>
              <a:gdLst/>
              <a:ahLst/>
              <a:cxnLst/>
              <a:rect l="l" t="t" r="r" b="b"/>
              <a:pathLst>
                <a:path w="11239" h="66103" extrusionOk="0">
                  <a:moveTo>
                    <a:pt x="5620" y="66104"/>
                  </a:moveTo>
                  <a:cubicBezTo>
                    <a:pt x="2572" y="66104"/>
                    <a:pt x="0" y="63627"/>
                    <a:pt x="0" y="60484"/>
                  </a:cubicBezTo>
                  <a:lnTo>
                    <a:pt x="0" y="5620"/>
                  </a:lnTo>
                  <a:cubicBezTo>
                    <a:pt x="0" y="2572"/>
                    <a:pt x="2477" y="0"/>
                    <a:pt x="5620" y="0"/>
                  </a:cubicBezTo>
                  <a:cubicBezTo>
                    <a:pt x="8763" y="0"/>
                    <a:pt x="11240" y="2476"/>
                    <a:pt x="11240" y="5620"/>
                  </a:cubicBezTo>
                  <a:lnTo>
                    <a:pt x="11240" y="60484"/>
                  </a:lnTo>
                  <a:cubicBezTo>
                    <a:pt x="11240" y="63532"/>
                    <a:pt x="8763" y="66104"/>
                    <a:pt x="5620" y="66104"/>
                  </a:cubicBezTo>
                  <a:lnTo>
                    <a:pt x="5620" y="66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865;p46"/>
            <p:cNvSpPr/>
            <p:nvPr/>
          </p:nvSpPr>
          <p:spPr>
            <a:xfrm>
              <a:off x="3399948" y="4471416"/>
              <a:ext cx="11239" cy="66103"/>
            </a:xfrm>
            <a:custGeom>
              <a:avLst/>
              <a:gdLst/>
              <a:ahLst/>
              <a:cxnLst/>
              <a:rect l="l" t="t" r="r" b="b"/>
              <a:pathLst>
                <a:path w="11239" h="66103" extrusionOk="0">
                  <a:moveTo>
                    <a:pt x="5620" y="66104"/>
                  </a:moveTo>
                  <a:cubicBezTo>
                    <a:pt x="2572" y="66104"/>
                    <a:pt x="0" y="63627"/>
                    <a:pt x="0" y="60484"/>
                  </a:cubicBezTo>
                  <a:lnTo>
                    <a:pt x="0" y="5620"/>
                  </a:lnTo>
                  <a:cubicBezTo>
                    <a:pt x="0" y="2572"/>
                    <a:pt x="2477" y="0"/>
                    <a:pt x="5620" y="0"/>
                  </a:cubicBezTo>
                  <a:cubicBezTo>
                    <a:pt x="8763" y="0"/>
                    <a:pt x="11240" y="2476"/>
                    <a:pt x="11240" y="5620"/>
                  </a:cubicBezTo>
                  <a:lnTo>
                    <a:pt x="11240" y="60484"/>
                  </a:lnTo>
                  <a:cubicBezTo>
                    <a:pt x="11240" y="63532"/>
                    <a:pt x="8763" y="66104"/>
                    <a:pt x="5620" y="66104"/>
                  </a:cubicBezTo>
                  <a:lnTo>
                    <a:pt x="5620" y="66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866;p46"/>
            <p:cNvSpPr/>
            <p:nvPr/>
          </p:nvSpPr>
          <p:spPr>
            <a:xfrm>
              <a:off x="3273933" y="4531994"/>
              <a:ext cx="225170" cy="79152"/>
            </a:xfrm>
            <a:custGeom>
              <a:avLst/>
              <a:gdLst/>
              <a:ahLst/>
              <a:cxnLst/>
              <a:rect l="l" t="t" r="r" b="b"/>
              <a:pathLst>
                <a:path w="225170" h="79152" extrusionOk="0">
                  <a:moveTo>
                    <a:pt x="206978" y="79153"/>
                  </a:moveTo>
                  <a:lnTo>
                    <a:pt x="18193" y="79153"/>
                  </a:lnTo>
                  <a:cubicBezTo>
                    <a:pt x="8096" y="79153"/>
                    <a:pt x="0" y="70961"/>
                    <a:pt x="0" y="60960"/>
                  </a:cubicBezTo>
                  <a:lnTo>
                    <a:pt x="0" y="40100"/>
                  </a:lnTo>
                  <a:cubicBezTo>
                    <a:pt x="0" y="29718"/>
                    <a:pt x="4858" y="19908"/>
                    <a:pt x="13240" y="13716"/>
                  </a:cubicBezTo>
                  <a:lnTo>
                    <a:pt x="19336" y="9144"/>
                  </a:lnTo>
                  <a:cubicBezTo>
                    <a:pt x="27242" y="3239"/>
                    <a:pt x="36862" y="0"/>
                    <a:pt x="46768" y="0"/>
                  </a:cubicBezTo>
                  <a:lnTo>
                    <a:pt x="178403" y="0"/>
                  </a:lnTo>
                  <a:cubicBezTo>
                    <a:pt x="188309" y="0"/>
                    <a:pt x="197929" y="3239"/>
                    <a:pt x="205835" y="9144"/>
                  </a:cubicBezTo>
                  <a:lnTo>
                    <a:pt x="211931" y="13716"/>
                  </a:lnTo>
                  <a:cubicBezTo>
                    <a:pt x="220218" y="19908"/>
                    <a:pt x="225171" y="29718"/>
                    <a:pt x="225171" y="40100"/>
                  </a:cubicBezTo>
                  <a:lnTo>
                    <a:pt x="225171" y="60960"/>
                  </a:lnTo>
                  <a:cubicBezTo>
                    <a:pt x="225171" y="71057"/>
                    <a:pt x="216979" y="79153"/>
                    <a:pt x="206978" y="79153"/>
                  </a:cubicBezTo>
                  <a:lnTo>
                    <a:pt x="206978" y="79153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867;p46"/>
            <p:cNvSpPr/>
            <p:nvPr/>
          </p:nvSpPr>
          <p:spPr>
            <a:xfrm>
              <a:off x="3273837" y="4531804"/>
              <a:ext cx="89725" cy="79248"/>
            </a:xfrm>
            <a:custGeom>
              <a:avLst/>
              <a:gdLst/>
              <a:ahLst/>
              <a:cxnLst/>
              <a:rect l="l" t="t" r="r" b="b"/>
              <a:pathLst>
                <a:path w="89725" h="79248" extrusionOk="0">
                  <a:moveTo>
                    <a:pt x="78391" y="95"/>
                  </a:moveTo>
                  <a:lnTo>
                    <a:pt x="46768" y="95"/>
                  </a:lnTo>
                  <a:cubicBezTo>
                    <a:pt x="36862" y="95"/>
                    <a:pt x="27242" y="3334"/>
                    <a:pt x="19336" y="9239"/>
                  </a:cubicBezTo>
                  <a:lnTo>
                    <a:pt x="13240" y="13811"/>
                  </a:lnTo>
                  <a:cubicBezTo>
                    <a:pt x="4953" y="20003"/>
                    <a:pt x="0" y="29813"/>
                    <a:pt x="0" y="40196"/>
                  </a:cubicBezTo>
                  <a:lnTo>
                    <a:pt x="0" y="61055"/>
                  </a:lnTo>
                  <a:cubicBezTo>
                    <a:pt x="0" y="71152"/>
                    <a:pt x="8192" y="79248"/>
                    <a:pt x="18193" y="79248"/>
                  </a:cubicBezTo>
                  <a:lnTo>
                    <a:pt x="89725" y="79248"/>
                  </a:lnTo>
                  <a:cubicBezTo>
                    <a:pt x="73152" y="63818"/>
                    <a:pt x="70294" y="18288"/>
                    <a:pt x="78296" y="0"/>
                  </a:cubicBezTo>
                  <a:lnTo>
                    <a:pt x="78296" y="0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68;p46"/>
            <p:cNvSpPr/>
            <p:nvPr/>
          </p:nvSpPr>
          <p:spPr>
            <a:xfrm>
              <a:off x="3361943" y="4552568"/>
              <a:ext cx="49244" cy="11239"/>
            </a:xfrm>
            <a:custGeom>
              <a:avLst/>
              <a:gdLst/>
              <a:ahLst/>
              <a:cxnLst/>
              <a:rect l="l" t="t" r="r" b="b"/>
              <a:pathLst>
                <a:path w="49244" h="11239" extrusionOk="0">
                  <a:moveTo>
                    <a:pt x="43625" y="11240"/>
                  </a:moveTo>
                  <a:lnTo>
                    <a:pt x="5620" y="11240"/>
                  </a:lnTo>
                  <a:cubicBezTo>
                    <a:pt x="2572" y="11240"/>
                    <a:pt x="0" y="8763"/>
                    <a:pt x="0" y="5620"/>
                  </a:cubicBezTo>
                  <a:cubicBezTo>
                    <a:pt x="0" y="2477"/>
                    <a:pt x="2477" y="0"/>
                    <a:pt x="5620" y="0"/>
                  </a:cubicBezTo>
                  <a:lnTo>
                    <a:pt x="43625" y="0"/>
                  </a:lnTo>
                  <a:cubicBezTo>
                    <a:pt x="46673" y="0"/>
                    <a:pt x="49244" y="2477"/>
                    <a:pt x="49244" y="5620"/>
                  </a:cubicBezTo>
                  <a:cubicBezTo>
                    <a:pt x="49244" y="8763"/>
                    <a:pt x="46768" y="11240"/>
                    <a:pt x="43625" y="11240"/>
                  </a:cubicBezTo>
                  <a:lnTo>
                    <a:pt x="43625" y="11240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69;p46"/>
            <p:cNvSpPr/>
            <p:nvPr/>
          </p:nvSpPr>
          <p:spPr>
            <a:xfrm>
              <a:off x="3273933" y="4746021"/>
              <a:ext cx="225170" cy="73628"/>
            </a:xfrm>
            <a:custGeom>
              <a:avLst/>
              <a:gdLst/>
              <a:ahLst/>
              <a:cxnLst/>
              <a:rect l="l" t="t" r="r" b="b"/>
              <a:pathLst>
                <a:path w="225170" h="73628" extrusionOk="0">
                  <a:moveTo>
                    <a:pt x="200120" y="73628"/>
                  </a:moveTo>
                  <a:lnTo>
                    <a:pt x="25051" y="73628"/>
                  </a:lnTo>
                  <a:cubicBezTo>
                    <a:pt x="11240" y="73628"/>
                    <a:pt x="0" y="62389"/>
                    <a:pt x="0" y="48578"/>
                  </a:cubicBezTo>
                  <a:lnTo>
                    <a:pt x="0" y="25051"/>
                  </a:lnTo>
                  <a:cubicBezTo>
                    <a:pt x="0" y="11240"/>
                    <a:pt x="11240" y="0"/>
                    <a:pt x="25051" y="0"/>
                  </a:cubicBezTo>
                  <a:lnTo>
                    <a:pt x="200120" y="0"/>
                  </a:lnTo>
                  <a:cubicBezTo>
                    <a:pt x="213931" y="0"/>
                    <a:pt x="225171" y="11240"/>
                    <a:pt x="225171" y="25051"/>
                  </a:cubicBezTo>
                  <a:lnTo>
                    <a:pt x="225171" y="48578"/>
                  </a:lnTo>
                  <a:cubicBezTo>
                    <a:pt x="225171" y="62389"/>
                    <a:pt x="213931" y="73628"/>
                    <a:pt x="200120" y="73628"/>
                  </a:cubicBezTo>
                  <a:lnTo>
                    <a:pt x="200120" y="73628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70;p46"/>
            <p:cNvSpPr/>
            <p:nvPr/>
          </p:nvSpPr>
          <p:spPr>
            <a:xfrm>
              <a:off x="3273933" y="4746021"/>
              <a:ext cx="85534" cy="73628"/>
            </a:xfrm>
            <a:custGeom>
              <a:avLst/>
              <a:gdLst/>
              <a:ahLst/>
              <a:cxnLst/>
              <a:rect l="l" t="t" r="r" b="b"/>
              <a:pathLst>
                <a:path w="85534" h="73628" extrusionOk="0">
                  <a:moveTo>
                    <a:pt x="25051" y="0"/>
                  </a:moveTo>
                  <a:cubicBezTo>
                    <a:pt x="11240" y="0"/>
                    <a:pt x="0" y="11240"/>
                    <a:pt x="0" y="25051"/>
                  </a:cubicBezTo>
                  <a:lnTo>
                    <a:pt x="0" y="48578"/>
                  </a:lnTo>
                  <a:cubicBezTo>
                    <a:pt x="0" y="62389"/>
                    <a:pt x="11240" y="73628"/>
                    <a:pt x="25051" y="73628"/>
                  </a:cubicBezTo>
                  <a:lnTo>
                    <a:pt x="85534" y="73628"/>
                  </a:lnTo>
                  <a:cubicBezTo>
                    <a:pt x="69342" y="58865"/>
                    <a:pt x="68485" y="14669"/>
                    <a:pt x="70580" y="0"/>
                  </a:cubicBezTo>
                  <a:lnTo>
                    <a:pt x="25146" y="0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871;p46"/>
            <p:cNvSpPr/>
            <p:nvPr/>
          </p:nvSpPr>
          <p:spPr>
            <a:xfrm>
              <a:off x="3300888" y="4611147"/>
              <a:ext cx="171164" cy="134874"/>
            </a:xfrm>
            <a:custGeom>
              <a:avLst/>
              <a:gdLst/>
              <a:ahLst/>
              <a:cxnLst/>
              <a:rect l="l" t="t" r="r" b="b"/>
              <a:pathLst>
                <a:path w="171164" h="134874" extrusionOk="0">
                  <a:moveTo>
                    <a:pt x="171164" y="0"/>
                  </a:moveTo>
                  <a:lnTo>
                    <a:pt x="0" y="0"/>
                  </a:lnTo>
                  <a:lnTo>
                    <a:pt x="0" y="134874"/>
                  </a:lnTo>
                  <a:lnTo>
                    <a:pt x="152114" y="134874"/>
                  </a:lnTo>
                  <a:lnTo>
                    <a:pt x="171164" y="89821"/>
                  </a:lnTo>
                  <a:lnTo>
                    <a:pt x="171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872;p46"/>
            <p:cNvSpPr/>
            <p:nvPr/>
          </p:nvSpPr>
          <p:spPr>
            <a:xfrm>
              <a:off x="3300983" y="4611147"/>
              <a:ext cx="70961" cy="134874"/>
            </a:xfrm>
            <a:custGeom>
              <a:avLst/>
              <a:gdLst/>
              <a:ahLst/>
              <a:cxnLst/>
              <a:rect l="l" t="t" r="r" b="b"/>
              <a:pathLst>
                <a:path w="70961" h="134874" extrusionOk="0">
                  <a:moveTo>
                    <a:pt x="0" y="0"/>
                  </a:moveTo>
                  <a:lnTo>
                    <a:pt x="0" y="134874"/>
                  </a:lnTo>
                  <a:lnTo>
                    <a:pt x="70961" y="134874"/>
                  </a:lnTo>
                  <a:cubicBezTo>
                    <a:pt x="41720" y="110204"/>
                    <a:pt x="41910" y="40291"/>
                    <a:pt x="419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873;p46"/>
            <p:cNvSpPr/>
            <p:nvPr/>
          </p:nvSpPr>
          <p:spPr>
            <a:xfrm>
              <a:off x="3300888" y="4700968"/>
              <a:ext cx="171164" cy="45053"/>
            </a:xfrm>
            <a:custGeom>
              <a:avLst/>
              <a:gdLst/>
              <a:ahLst/>
              <a:cxnLst/>
              <a:rect l="l" t="t" r="r" b="b"/>
              <a:pathLst>
                <a:path w="171164" h="45053" extrusionOk="0">
                  <a:moveTo>
                    <a:pt x="171164" y="0"/>
                  </a:moveTo>
                  <a:cubicBezTo>
                    <a:pt x="122111" y="30004"/>
                    <a:pt x="43720" y="-8477"/>
                    <a:pt x="0" y="5143"/>
                  </a:cubicBezTo>
                  <a:lnTo>
                    <a:pt x="0" y="45053"/>
                  </a:lnTo>
                  <a:lnTo>
                    <a:pt x="171164" y="45053"/>
                  </a:lnTo>
                  <a:lnTo>
                    <a:pt x="171164" y="0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874;p46"/>
            <p:cNvSpPr/>
            <p:nvPr/>
          </p:nvSpPr>
          <p:spPr>
            <a:xfrm>
              <a:off x="3306127" y="4656391"/>
              <a:ext cx="43338" cy="34480"/>
            </a:xfrm>
            <a:custGeom>
              <a:avLst/>
              <a:gdLst/>
              <a:ahLst/>
              <a:cxnLst/>
              <a:rect l="l" t="t" r="r" b="b"/>
              <a:pathLst>
                <a:path w="43338" h="34480" extrusionOk="0">
                  <a:moveTo>
                    <a:pt x="43339" y="17241"/>
                  </a:moveTo>
                  <a:cubicBezTo>
                    <a:pt x="43339" y="26766"/>
                    <a:pt x="33623" y="34481"/>
                    <a:pt x="21622" y="34481"/>
                  </a:cubicBezTo>
                  <a:cubicBezTo>
                    <a:pt x="9620" y="34481"/>
                    <a:pt x="0" y="26766"/>
                    <a:pt x="0" y="17241"/>
                  </a:cubicBezTo>
                  <a:cubicBezTo>
                    <a:pt x="0" y="7716"/>
                    <a:pt x="9716" y="0"/>
                    <a:pt x="21622" y="0"/>
                  </a:cubicBezTo>
                  <a:cubicBezTo>
                    <a:pt x="33528" y="0"/>
                    <a:pt x="43339" y="7716"/>
                    <a:pt x="43339" y="17241"/>
                  </a:cubicBezTo>
                  <a:lnTo>
                    <a:pt x="43339" y="17241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875;p46"/>
            <p:cNvSpPr/>
            <p:nvPr/>
          </p:nvSpPr>
          <p:spPr>
            <a:xfrm>
              <a:off x="3423570" y="4656391"/>
              <a:ext cx="43243" cy="34480"/>
            </a:xfrm>
            <a:custGeom>
              <a:avLst/>
              <a:gdLst/>
              <a:ahLst/>
              <a:cxnLst/>
              <a:rect l="l" t="t" r="r" b="b"/>
              <a:pathLst>
                <a:path w="43243" h="34480" extrusionOk="0">
                  <a:moveTo>
                    <a:pt x="0" y="17241"/>
                  </a:moveTo>
                  <a:cubicBezTo>
                    <a:pt x="0" y="26766"/>
                    <a:pt x="9715" y="34481"/>
                    <a:pt x="21622" y="34481"/>
                  </a:cubicBezTo>
                  <a:cubicBezTo>
                    <a:pt x="33528" y="34481"/>
                    <a:pt x="43244" y="26766"/>
                    <a:pt x="43244" y="17241"/>
                  </a:cubicBezTo>
                  <a:cubicBezTo>
                    <a:pt x="43244" y="7716"/>
                    <a:pt x="33528" y="0"/>
                    <a:pt x="21622" y="0"/>
                  </a:cubicBezTo>
                  <a:cubicBezTo>
                    <a:pt x="9715" y="0"/>
                    <a:pt x="0" y="7716"/>
                    <a:pt x="0" y="17241"/>
                  </a:cubicBezTo>
                  <a:lnTo>
                    <a:pt x="0" y="17241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876;p46"/>
            <p:cNvSpPr/>
            <p:nvPr/>
          </p:nvSpPr>
          <p:spPr>
            <a:xfrm>
              <a:off x="3369183" y="4648581"/>
              <a:ext cx="34861" cy="31337"/>
            </a:xfrm>
            <a:custGeom>
              <a:avLst/>
              <a:gdLst/>
              <a:ahLst/>
              <a:cxnLst/>
              <a:rect l="l" t="t" r="r" b="b"/>
              <a:pathLst>
                <a:path w="34861" h="31337" extrusionOk="0">
                  <a:moveTo>
                    <a:pt x="34861" y="11811"/>
                  </a:moveTo>
                  <a:cubicBezTo>
                    <a:pt x="34861" y="1048"/>
                    <a:pt x="27051" y="0"/>
                    <a:pt x="17431" y="0"/>
                  </a:cubicBezTo>
                  <a:cubicBezTo>
                    <a:pt x="7810" y="0"/>
                    <a:pt x="0" y="1048"/>
                    <a:pt x="0" y="11811"/>
                  </a:cubicBezTo>
                  <a:cubicBezTo>
                    <a:pt x="0" y="22574"/>
                    <a:pt x="7810" y="31337"/>
                    <a:pt x="17431" y="31337"/>
                  </a:cubicBezTo>
                  <a:cubicBezTo>
                    <a:pt x="27051" y="31337"/>
                    <a:pt x="34861" y="22574"/>
                    <a:pt x="34861" y="11811"/>
                  </a:cubicBezTo>
                  <a:lnTo>
                    <a:pt x="34861" y="11811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877;p46"/>
            <p:cNvSpPr/>
            <p:nvPr/>
          </p:nvSpPr>
          <p:spPr>
            <a:xfrm>
              <a:off x="3325844" y="4638484"/>
              <a:ext cx="11239" cy="20097"/>
            </a:xfrm>
            <a:custGeom>
              <a:avLst/>
              <a:gdLst/>
              <a:ahLst/>
              <a:cxnLst/>
              <a:rect l="l" t="t" r="r" b="b"/>
              <a:pathLst>
                <a:path w="11239" h="20097" extrusionOk="0">
                  <a:moveTo>
                    <a:pt x="5620" y="20098"/>
                  </a:moveTo>
                  <a:cubicBezTo>
                    <a:pt x="2572" y="20098"/>
                    <a:pt x="0" y="17621"/>
                    <a:pt x="0" y="14478"/>
                  </a:cubicBezTo>
                  <a:lnTo>
                    <a:pt x="0" y="5620"/>
                  </a:lnTo>
                  <a:cubicBezTo>
                    <a:pt x="0" y="2572"/>
                    <a:pt x="2477" y="0"/>
                    <a:pt x="5620" y="0"/>
                  </a:cubicBezTo>
                  <a:cubicBezTo>
                    <a:pt x="8763" y="0"/>
                    <a:pt x="11240" y="2476"/>
                    <a:pt x="11240" y="5620"/>
                  </a:cubicBezTo>
                  <a:lnTo>
                    <a:pt x="11240" y="14478"/>
                  </a:lnTo>
                  <a:cubicBezTo>
                    <a:pt x="11240" y="17526"/>
                    <a:pt x="8763" y="20098"/>
                    <a:pt x="5620" y="20098"/>
                  </a:cubicBezTo>
                  <a:lnTo>
                    <a:pt x="5620" y="20098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878;p46"/>
            <p:cNvSpPr/>
            <p:nvPr/>
          </p:nvSpPr>
          <p:spPr>
            <a:xfrm>
              <a:off x="3436048" y="4638484"/>
              <a:ext cx="11239" cy="20097"/>
            </a:xfrm>
            <a:custGeom>
              <a:avLst/>
              <a:gdLst/>
              <a:ahLst/>
              <a:cxnLst/>
              <a:rect l="l" t="t" r="r" b="b"/>
              <a:pathLst>
                <a:path w="11239" h="20097" extrusionOk="0">
                  <a:moveTo>
                    <a:pt x="5620" y="20098"/>
                  </a:moveTo>
                  <a:cubicBezTo>
                    <a:pt x="2572" y="20098"/>
                    <a:pt x="0" y="17621"/>
                    <a:pt x="0" y="14478"/>
                  </a:cubicBezTo>
                  <a:lnTo>
                    <a:pt x="0" y="5620"/>
                  </a:lnTo>
                  <a:cubicBezTo>
                    <a:pt x="0" y="2572"/>
                    <a:pt x="2477" y="0"/>
                    <a:pt x="5620" y="0"/>
                  </a:cubicBezTo>
                  <a:cubicBezTo>
                    <a:pt x="8763" y="0"/>
                    <a:pt x="11240" y="2476"/>
                    <a:pt x="11240" y="5620"/>
                  </a:cubicBezTo>
                  <a:lnTo>
                    <a:pt x="11240" y="14478"/>
                  </a:lnTo>
                  <a:cubicBezTo>
                    <a:pt x="11240" y="17526"/>
                    <a:pt x="8763" y="20098"/>
                    <a:pt x="5620" y="20098"/>
                  </a:cubicBezTo>
                  <a:lnTo>
                    <a:pt x="5620" y="20098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879;p46"/>
            <p:cNvSpPr/>
            <p:nvPr/>
          </p:nvSpPr>
          <p:spPr>
            <a:xfrm>
              <a:off x="3325463" y="4788598"/>
              <a:ext cx="122110" cy="11239"/>
            </a:xfrm>
            <a:custGeom>
              <a:avLst/>
              <a:gdLst/>
              <a:ahLst/>
              <a:cxnLst/>
              <a:rect l="l" t="t" r="r" b="b"/>
              <a:pathLst>
                <a:path w="122110" h="11239" extrusionOk="0">
                  <a:moveTo>
                    <a:pt x="116491" y="11240"/>
                  </a:moveTo>
                  <a:lnTo>
                    <a:pt x="5620" y="11240"/>
                  </a:lnTo>
                  <a:cubicBezTo>
                    <a:pt x="2572" y="11240"/>
                    <a:pt x="0" y="8763"/>
                    <a:pt x="0" y="5620"/>
                  </a:cubicBezTo>
                  <a:cubicBezTo>
                    <a:pt x="0" y="2477"/>
                    <a:pt x="2477" y="0"/>
                    <a:pt x="5620" y="0"/>
                  </a:cubicBezTo>
                  <a:lnTo>
                    <a:pt x="116491" y="0"/>
                  </a:lnTo>
                  <a:cubicBezTo>
                    <a:pt x="119539" y="0"/>
                    <a:pt x="122111" y="2477"/>
                    <a:pt x="122111" y="5620"/>
                  </a:cubicBezTo>
                  <a:cubicBezTo>
                    <a:pt x="122111" y="8763"/>
                    <a:pt x="119634" y="11240"/>
                    <a:pt x="116491" y="11240"/>
                  </a:cubicBezTo>
                  <a:lnTo>
                    <a:pt x="116491" y="11240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880;p46"/>
            <p:cNvSpPr/>
            <p:nvPr/>
          </p:nvSpPr>
          <p:spPr>
            <a:xfrm>
              <a:off x="3254192" y="4519112"/>
              <a:ext cx="53863" cy="53863"/>
            </a:xfrm>
            <a:custGeom>
              <a:avLst/>
              <a:gdLst/>
              <a:ahLst/>
              <a:cxnLst/>
              <a:rect l="l" t="t" r="r" b="b"/>
              <a:pathLst>
                <a:path w="53863" h="53863" extrusionOk="0">
                  <a:moveTo>
                    <a:pt x="16978" y="40315"/>
                  </a:moveTo>
                  <a:lnTo>
                    <a:pt x="20979" y="49935"/>
                  </a:lnTo>
                  <a:cubicBezTo>
                    <a:pt x="23170" y="55174"/>
                    <a:pt x="30694" y="55174"/>
                    <a:pt x="32885" y="49935"/>
                  </a:cubicBezTo>
                  <a:lnTo>
                    <a:pt x="36886" y="40315"/>
                  </a:lnTo>
                  <a:cubicBezTo>
                    <a:pt x="37552" y="38791"/>
                    <a:pt x="38791" y="37553"/>
                    <a:pt x="40315" y="36886"/>
                  </a:cubicBezTo>
                  <a:lnTo>
                    <a:pt x="49935" y="32885"/>
                  </a:lnTo>
                  <a:cubicBezTo>
                    <a:pt x="55174" y="30694"/>
                    <a:pt x="55174" y="23170"/>
                    <a:pt x="49935" y="20979"/>
                  </a:cubicBezTo>
                  <a:lnTo>
                    <a:pt x="40315" y="16978"/>
                  </a:lnTo>
                  <a:cubicBezTo>
                    <a:pt x="38791" y="16312"/>
                    <a:pt x="37552" y="15073"/>
                    <a:pt x="36886" y="13549"/>
                  </a:cubicBezTo>
                  <a:lnTo>
                    <a:pt x="32885" y="3929"/>
                  </a:lnTo>
                  <a:cubicBezTo>
                    <a:pt x="30694" y="-1310"/>
                    <a:pt x="23170" y="-1310"/>
                    <a:pt x="20979" y="3929"/>
                  </a:cubicBezTo>
                  <a:lnTo>
                    <a:pt x="16978" y="13549"/>
                  </a:lnTo>
                  <a:cubicBezTo>
                    <a:pt x="16312" y="15073"/>
                    <a:pt x="15073" y="16312"/>
                    <a:pt x="13549" y="16978"/>
                  </a:cubicBezTo>
                  <a:lnTo>
                    <a:pt x="3929" y="20979"/>
                  </a:lnTo>
                  <a:cubicBezTo>
                    <a:pt x="-1310" y="23170"/>
                    <a:pt x="-1310" y="30694"/>
                    <a:pt x="3929" y="32885"/>
                  </a:cubicBezTo>
                  <a:lnTo>
                    <a:pt x="13549" y="36886"/>
                  </a:lnTo>
                  <a:cubicBezTo>
                    <a:pt x="15073" y="37553"/>
                    <a:pt x="16312" y="38791"/>
                    <a:pt x="16978" y="40315"/>
                  </a:cubicBezTo>
                  <a:lnTo>
                    <a:pt x="16978" y="40315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Google Shape;1881;p46"/>
            <p:cNvGrpSpPr/>
            <p:nvPr/>
          </p:nvGrpSpPr>
          <p:grpSpPr>
            <a:xfrm>
              <a:off x="3232509" y="4703109"/>
              <a:ext cx="139340" cy="88241"/>
              <a:chOff x="3232509" y="4703109"/>
              <a:chExt cx="139340" cy="88241"/>
            </a:xfrm>
          </p:grpSpPr>
          <p:sp>
            <p:nvSpPr>
              <p:cNvPr id="55" name="Google Shape;1882;p46"/>
              <p:cNvSpPr/>
              <p:nvPr/>
            </p:nvSpPr>
            <p:spPr>
              <a:xfrm>
                <a:off x="3300888" y="4703109"/>
                <a:ext cx="70961" cy="42912"/>
              </a:xfrm>
              <a:custGeom>
                <a:avLst/>
                <a:gdLst/>
                <a:ahLst/>
                <a:cxnLst/>
                <a:rect l="l" t="t" r="r" b="b"/>
                <a:pathLst>
                  <a:path w="70961" h="42912" extrusionOk="0">
                    <a:moveTo>
                      <a:pt x="49340" y="1859"/>
                    </a:moveTo>
                    <a:cubicBezTo>
                      <a:pt x="30766" y="-427"/>
                      <a:pt x="13716" y="-1188"/>
                      <a:pt x="0" y="3002"/>
                    </a:cubicBezTo>
                    <a:lnTo>
                      <a:pt x="0" y="42912"/>
                    </a:lnTo>
                    <a:lnTo>
                      <a:pt x="70961" y="42912"/>
                    </a:lnTo>
                    <a:cubicBezTo>
                      <a:pt x="60388" y="33959"/>
                      <a:pt x="53626" y="19100"/>
                      <a:pt x="49340" y="1859"/>
                    </a:cubicBezTo>
                    <a:lnTo>
                      <a:pt x="49340" y="1859"/>
                    </a:ln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883;p46"/>
              <p:cNvSpPr/>
              <p:nvPr/>
            </p:nvSpPr>
            <p:spPr>
              <a:xfrm>
                <a:off x="3232509" y="4708122"/>
                <a:ext cx="83132" cy="83228"/>
              </a:xfrm>
              <a:custGeom>
                <a:avLst/>
                <a:gdLst/>
                <a:ahLst/>
                <a:cxnLst/>
                <a:rect l="l" t="t" r="r" b="b"/>
                <a:pathLst>
                  <a:path w="83132" h="83228" extrusionOk="0">
                    <a:moveTo>
                      <a:pt x="561" y="11229"/>
                    </a:moveTo>
                    <a:cubicBezTo>
                      <a:pt x="1323" y="5800"/>
                      <a:pt x="5610" y="1514"/>
                      <a:pt x="11134" y="657"/>
                    </a:cubicBezTo>
                    <a:cubicBezTo>
                      <a:pt x="22850" y="-1058"/>
                      <a:pt x="44662" y="-772"/>
                      <a:pt x="64284" y="18849"/>
                    </a:cubicBezTo>
                    <a:cubicBezTo>
                      <a:pt x="83905" y="38471"/>
                      <a:pt x="84191" y="60283"/>
                      <a:pt x="82476" y="71999"/>
                    </a:cubicBezTo>
                    <a:cubicBezTo>
                      <a:pt x="81714" y="77428"/>
                      <a:pt x="77428" y="81714"/>
                      <a:pt x="71999" y="82572"/>
                    </a:cubicBezTo>
                    <a:cubicBezTo>
                      <a:pt x="60283" y="84286"/>
                      <a:pt x="38471" y="84000"/>
                      <a:pt x="18849" y="64379"/>
                    </a:cubicBezTo>
                    <a:cubicBezTo>
                      <a:pt x="-772" y="44757"/>
                      <a:pt x="-1058" y="22945"/>
                      <a:pt x="657" y="11229"/>
                    </a:cubicBezTo>
                    <a:lnTo>
                      <a:pt x="657" y="11229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" name="Google Shape;1884;p46"/>
            <p:cNvSpPr/>
            <p:nvPr/>
          </p:nvSpPr>
          <p:spPr>
            <a:xfrm>
              <a:off x="3258097" y="4733805"/>
              <a:ext cx="31861" cy="31837"/>
            </a:xfrm>
            <a:custGeom>
              <a:avLst/>
              <a:gdLst/>
              <a:ahLst/>
              <a:cxnLst/>
              <a:rect l="l" t="t" r="r" b="b"/>
              <a:pathLst>
                <a:path w="31861" h="31837" extrusionOk="0">
                  <a:moveTo>
                    <a:pt x="26218" y="31837"/>
                  </a:moveTo>
                  <a:cubicBezTo>
                    <a:pt x="24789" y="31837"/>
                    <a:pt x="23360" y="31266"/>
                    <a:pt x="22312" y="30218"/>
                  </a:cubicBezTo>
                  <a:lnTo>
                    <a:pt x="1643" y="9549"/>
                  </a:lnTo>
                  <a:cubicBezTo>
                    <a:pt x="-548" y="7358"/>
                    <a:pt x="-548" y="3834"/>
                    <a:pt x="1643" y="1643"/>
                  </a:cubicBezTo>
                  <a:cubicBezTo>
                    <a:pt x="3834" y="-548"/>
                    <a:pt x="7358" y="-548"/>
                    <a:pt x="9549" y="1643"/>
                  </a:cubicBezTo>
                  <a:lnTo>
                    <a:pt x="30218" y="22312"/>
                  </a:lnTo>
                  <a:cubicBezTo>
                    <a:pt x="32409" y="24503"/>
                    <a:pt x="32409" y="28027"/>
                    <a:pt x="30218" y="30218"/>
                  </a:cubicBezTo>
                  <a:cubicBezTo>
                    <a:pt x="29170" y="31266"/>
                    <a:pt x="27742" y="31837"/>
                    <a:pt x="26313" y="31837"/>
                  </a:cubicBezTo>
                  <a:lnTo>
                    <a:pt x="26313" y="31837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8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40"/>
          <p:cNvSpPr/>
          <p:nvPr/>
        </p:nvSpPr>
        <p:spPr>
          <a:xfrm>
            <a:off x="5609808" y="5544562"/>
            <a:ext cx="156520" cy="215962"/>
          </a:xfrm>
          <a:custGeom>
            <a:avLst/>
            <a:gdLst/>
            <a:ahLst/>
            <a:cxnLst/>
            <a:rect l="l" t="t" r="r" b="b"/>
            <a:pathLst>
              <a:path w="50207" h="69274" extrusionOk="0">
                <a:moveTo>
                  <a:pt x="50167" y="34897"/>
                </a:moveTo>
                <a:cubicBezTo>
                  <a:pt x="50167" y="33418"/>
                  <a:pt x="40933" y="32219"/>
                  <a:pt x="28941" y="31979"/>
                </a:cubicBezTo>
                <a:cubicBezTo>
                  <a:pt x="28781" y="14111"/>
                  <a:pt x="27022" y="0"/>
                  <a:pt x="24904" y="0"/>
                </a:cubicBezTo>
                <a:cubicBezTo>
                  <a:pt x="22785" y="0"/>
                  <a:pt x="21026" y="14111"/>
                  <a:pt x="20866" y="31979"/>
                </a:cubicBezTo>
                <a:cubicBezTo>
                  <a:pt x="9034" y="32219"/>
                  <a:pt x="0" y="33418"/>
                  <a:pt x="0" y="34897"/>
                </a:cubicBezTo>
                <a:cubicBezTo>
                  <a:pt x="0" y="36376"/>
                  <a:pt x="9034" y="37575"/>
                  <a:pt x="20906" y="37815"/>
                </a:cubicBezTo>
                <a:cubicBezTo>
                  <a:pt x="21106" y="55444"/>
                  <a:pt x="22825" y="69275"/>
                  <a:pt x="24944" y="69275"/>
                </a:cubicBezTo>
                <a:cubicBezTo>
                  <a:pt x="27062" y="69275"/>
                  <a:pt x="28781" y="55444"/>
                  <a:pt x="28981" y="37855"/>
                </a:cubicBezTo>
                <a:cubicBezTo>
                  <a:pt x="41013" y="37655"/>
                  <a:pt x="50207" y="36416"/>
                  <a:pt x="50207" y="349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437;p29"/>
          <p:cNvGrpSpPr/>
          <p:nvPr/>
        </p:nvGrpSpPr>
        <p:grpSpPr>
          <a:xfrm>
            <a:off x="932371" y="1073799"/>
            <a:ext cx="3639629" cy="1563108"/>
            <a:chOff x="2290793" y="3721743"/>
            <a:chExt cx="4780952" cy="1885597"/>
          </a:xfrm>
        </p:grpSpPr>
        <p:sp>
          <p:nvSpPr>
            <p:cNvPr id="77" name="Google Shape;438;p29"/>
            <p:cNvSpPr/>
            <p:nvPr/>
          </p:nvSpPr>
          <p:spPr>
            <a:xfrm>
              <a:off x="6824150" y="4385866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39;p29"/>
            <p:cNvSpPr/>
            <p:nvPr/>
          </p:nvSpPr>
          <p:spPr>
            <a:xfrm>
              <a:off x="2290793" y="4515679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440;p29"/>
            <p:cNvSpPr/>
            <p:nvPr/>
          </p:nvSpPr>
          <p:spPr>
            <a:xfrm>
              <a:off x="5826893" y="3897429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" name="Google Shape;441;p29"/>
            <p:cNvGrpSpPr/>
            <p:nvPr/>
          </p:nvGrpSpPr>
          <p:grpSpPr>
            <a:xfrm>
              <a:off x="2606593" y="3721743"/>
              <a:ext cx="3930814" cy="1885597"/>
              <a:chOff x="5584218" y="1115880"/>
              <a:chExt cx="1932269" cy="926902"/>
            </a:xfrm>
          </p:grpSpPr>
          <p:sp>
            <p:nvSpPr>
              <p:cNvPr id="81" name="Google Shape;442;p29"/>
              <p:cNvSpPr/>
              <p:nvPr/>
            </p:nvSpPr>
            <p:spPr>
              <a:xfrm>
                <a:off x="5819191" y="1619814"/>
                <a:ext cx="1533033" cy="422968"/>
              </a:xfrm>
              <a:custGeom>
                <a:avLst/>
                <a:gdLst/>
                <a:ahLst/>
                <a:cxnLst/>
                <a:rect l="l" t="t" r="r" b="b"/>
                <a:pathLst>
                  <a:path w="2044044" h="563957" extrusionOk="0">
                    <a:moveTo>
                      <a:pt x="1022357" y="40"/>
                    </a:moveTo>
                    <a:cubicBezTo>
                      <a:pt x="522365" y="40"/>
                      <a:pt x="104519" y="218417"/>
                      <a:pt x="2946" y="509905"/>
                    </a:cubicBezTo>
                    <a:cubicBezTo>
                      <a:pt x="-44503" y="646096"/>
                      <a:pt x="489266" y="482044"/>
                      <a:pt x="1027674" y="481604"/>
                    </a:cubicBezTo>
                    <a:cubicBezTo>
                      <a:pt x="1556566" y="481164"/>
                      <a:pt x="2090336" y="646776"/>
                      <a:pt x="2040849" y="507467"/>
                    </a:cubicBezTo>
                    <a:cubicBezTo>
                      <a:pt x="1937796" y="217217"/>
                      <a:pt x="1520910" y="0"/>
                      <a:pt x="1022317" y="0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43;p29"/>
              <p:cNvSpPr/>
              <p:nvPr/>
            </p:nvSpPr>
            <p:spPr>
              <a:xfrm>
                <a:off x="7164616" y="1709395"/>
                <a:ext cx="203828" cy="81037"/>
              </a:xfrm>
              <a:custGeom>
                <a:avLst/>
                <a:gdLst/>
                <a:ahLst/>
                <a:cxnLst/>
                <a:rect l="l" t="t" r="r" b="b"/>
                <a:pathLst>
                  <a:path w="271771" h="108049" extrusionOk="0">
                    <a:moveTo>
                      <a:pt x="152849" y="108049"/>
                    </a:moveTo>
                    <a:cubicBezTo>
                      <a:pt x="102202" y="108049"/>
                      <a:pt x="43960" y="86503"/>
                      <a:pt x="2028" y="36536"/>
                    </a:cubicBezTo>
                    <a:cubicBezTo>
                      <a:pt x="-1050" y="32859"/>
                      <a:pt x="-571" y="27382"/>
                      <a:pt x="3107" y="24264"/>
                    </a:cubicBezTo>
                    <a:cubicBezTo>
                      <a:pt x="6784" y="21186"/>
                      <a:pt x="12261" y="21666"/>
                      <a:pt x="15379" y="25343"/>
                    </a:cubicBezTo>
                    <a:cubicBezTo>
                      <a:pt x="67105" y="86983"/>
                      <a:pt x="148451" y="101174"/>
                      <a:pt x="198698" y="83225"/>
                    </a:cubicBezTo>
                    <a:cubicBezTo>
                      <a:pt x="234156" y="70554"/>
                      <a:pt x="253902" y="44051"/>
                      <a:pt x="254342" y="8594"/>
                    </a:cubicBezTo>
                    <a:cubicBezTo>
                      <a:pt x="254382" y="3838"/>
                      <a:pt x="258299" y="0"/>
                      <a:pt x="263057" y="0"/>
                    </a:cubicBezTo>
                    <a:cubicBezTo>
                      <a:pt x="263057" y="0"/>
                      <a:pt x="263137" y="0"/>
                      <a:pt x="263177" y="0"/>
                    </a:cubicBezTo>
                    <a:cubicBezTo>
                      <a:pt x="267973" y="40"/>
                      <a:pt x="271851" y="3997"/>
                      <a:pt x="271771" y="8794"/>
                    </a:cubicBezTo>
                    <a:cubicBezTo>
                      <a:pt x="271250" y="51446"/>
                      <a:pt x="246747" y="84545"/>
                      <a:pt x="204574" y="99615"/>
                    </a:cubicBezTo>
                    <a:cubicBezTo>
                      <a:pt x="189185" y="105091"/>
                      <a:pt x="171556" y="108049"/>
                      <a:pt x="152889" y="108049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44;p29"/>
              <p:cNvSpPr/>
              <p:nvPr/>
            </p:nvSpPr>
            <p:spPr>
              <a:xfrm>
                <a:off x="6821111" y="1424728"/>
                <a:ext cx="135584" cy="193167"/>
              </a:xfrm>
              <a:custGeom>
                <a:avLst/>
                <a:gdLst/>
                <a:ahLst/>
                <a:cxnLst/>
                <a:rect l="l" t="t" r="r" b="b"/>
                <a:pathLst>
                  <a:path w="180779" h="257556" extrusionOk="0">
                    <a:moveTo>
                      <a:pt x="167747" y="257557"/>
                    </a:moveTo>
                    <a:cubicBezTo>
                      <a:pt x="99232" y="257557"/>
                      <a:pt x="44549" y="229055"/>
                      <a:pt x="17326" y="178928"/>
                    </a:cubicBezTo>
                    <a:cubicBezTo>
                      <a:pt x="-10655" y="127402"/>
                      <a:pt x="-4419" y="60326"/>
                      <a:pt x="33676" y="3843"/>
                    </a:cubicBezTo>
                    <a:cubicBezTo>
                      <a:pt x="36354" y="-154"/>
                      <a:pt x="41750" y="-1194"/>
                      <a:pt x="45747" y="1485"/>
                    </a:cubicBezTo>
                    <a:cubicBezTo>
                      <a:pt x="49744" y="4163"/>
                      <a:pt x="50784" y="9559"/>
                      <a:pt x="48106" y="13557"/>
                    </a:cubicBezTo>
                    <a:cubicBezTo>
                      <a:pt x="13169" y="65403"/>
                      <a:pt x="7373" y="124084"/>
                      <a:pt x="32637" y="170614"/>
                    </a:cubicBezTo>
                    <a:cubicBezTo>
                      <a:pt x="57260" y="215904"/>
                      <a:pt x="107906" y="241207"/>
                      <a:pt x="171905" y="240088"/>
                    </a:cubicBezTo>
                    <a:lnTo>
                      <a:pt x="172065" y="240088"/>
                    </a:lnTo>
                    <a:cubicBezTo>
                      <a:pt x="176781" y="240088"/>
                      <a:pt x="180699" y="243886"/>
                      <a:pt x="180779" y="248643"/>
                    </a:cubicBezTo>
                    <a:cubicBezTo>
                      <a:pt x="180859" y="253439"/>
                      <a:pt x="177021" y="257397"/>
                      <a:pt x="172225" y="257517"/>
                    </a:cubicBezTo>
                    <a:cubicBezTo>
                      <a:pt x="170745" y="257517"/>
                      <a:pt x="169227" y="257557"/>
                      <a:pt x="167787" y="257557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445;p29"/>
              <p:cNvSpPr/>
              <p:nvPr/>
            </p:nvSpPr>
            <p:spPr>
              <a:xfrm>
                <a:off x="6867854" y="1430863"/>
                <a:ext cx="420717" cy="451634"/>
              </a:xfrm>
              <a:custGeom>
                <a:avLst/>
                <a:gdLst/>
                <a:ahLst/>
                <a:cxnLst/>
                <a:rect l="l" t="t" r="r" b="b"/>
                <a:pathLst>
                  <a:path w="560956" h="602178" extrusionOk="0">
                    <a:moveTo>
                      <a:pt x="318643" y="115705"/>
                    </a:moveTo>
                    <a:cubicBezTo>
                      <a:pt x="372127" y="113186"/>
                      <a:pt x="429810" y="116704"/>
                      <a:pt x="473821" y="134572"/>
                    </a:cubicBezTo>
                    <a:cubicBezTo>
                      <a:pt x="582069" y="178583"/>
                      <a:pt x="575354" y="277399"/>
                      <a:pt x="529544" y="357866"/>
                    </a:cubicBezTo>
                    <a:cubicBezTo>
                      <a:pt x="482695" y="440252"/>
                      <a:pt x="394873" y="504250"/>
                      <a:pt x="344265" y="543904"/>
                    </a:cubicBezTo>
                    <a:cubicBezTo>
                      <a:pt x="255644" y="613378"/>
                      <a:pt x="222625" y="630047"/>
                      <a:pt x="200161" y="542185"/>
                    </a:cubicBezTo>
                    <a:cubicBezTo>
                      <a:pt x="177695" y="454322"/>
                      <a:pt x="156389" y="475868"/>
                      <a:pt x="101625" y="512964"/>
                    </a:cubicBezTo>
                    <a:cubicBezTo>
                      <a:pt x="46861" y="550060"/>
                      <a:pt x="12563" y="523077"/>
                      <a:pt x="891" y="310057"/>
                    </a:cubicBezTo>
                    <a:cubicBezTo>
                      <a:pt x="-14019" y="37796"/>
                      <a:pt x="160946" y="-121740"/>
                      <a:pt x="318643" y="11566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46;p29"/>
              <p:cNvSpPr/>
              <p:nvPr/>
            </p:nvSpPr>
            <p:spPr>
              <a:xfrm>
                <a:off x="6867854" y="1593970"/>
                <a:ext cx="331712" cy="288555"/>
              </a:xfrm>
              <a:custGeom>
                <a:avLst/>
                <a:gdLst/>
                <a:ahLst/>
                <a:cxnLst/>
                <a:rect l="l" t="t" r="r" b="b"/>
                <a:pathLst>
                  <a:path w="442282" h="384740" extrusionOk="0">
                    <a:moveTo>
                      <a:pt x="442283" y="245759"/>
                    </a:moveTo>
                    <a:cubicBezTo>
                      <a:pt x="406867" y="278657"/>
                      <a:pt x="370530" y="305839"/>
                      <a:pt x="344267" y="326466"/>
                    </a:cubicBezTo>
                    <a:cubicBezTo>
                      <a:pt x="255645" y="395940"/>
                      <a:pt x="222627" y="412609"/>
                      <a:pt x="200162" y="324747"/>
                    </a:cubicBezTo>
                    <a:cubicBezTo>
                      <a:pt x="177697" y="236885"/>
                      <a:pt x="156390" y="258431"/>
                      <a:pt x="101626" y="295526"/>
                    </a:cubicBezTo>
                    <a:cubicBezTo>
                      <a:pt x="46862" y="332622"/>
                      <a:pt x="12565" y="305640"/>
                      <a:pt x="893" y="92619"/>
                    </a:cubicBezTo>
                    <a:cubicBezTo>
                      <a:pt x="-906" y="59961"/>
                      <a:pt x="53" y="28901"/>
                      <a:pt x="3411" y="0"/>
                    </a:cubicBezTo>
                    <a:cubicBezTo>
                      <a:pt x="31073" y="122600"/>
                      <a:pt x="132087" y="245599"/>
                      <a:pt x="370410" y="247718"/>
                    </a:cubicBezTo>
                    <a:cubicBezTo>
                      <a:pt x="396193" y="247957"/>
                      <a:pt x="420097" y="247238"/>
                      <a:pt x="442283" y="245839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47;p29"/>
              <p:cNvSpPr/>
              <p:nvPr/>
            </p:nvSpPr>
            <p:spPr>
              <a:xfrm>
                <a:off x="6993421" y="1635246"/>
                <a:ext cx="116302" cy="81824"/>
              </a:xfrm>
              <a:custGeom>
                <a:avLst/>
                <a:gdLst/>
                <a:ahLst/>
                <a:cxnLst/>
                <a:rect l="l" t="t" r="r" b="b"/>
                <a:pathLst>
                  <a:path w="155070" h="109098" extrusionOk="0">
                    <a:moveTo>
                      <a:pt x="79508" y="109098"/>
                    </a:moveTo>
                    <a:cubicBezTo>
                      <a:pt x="68595" y="109098"/>
                      <a:pt x="57842" y="106620"/>
                      <a:pt x="47569" y="101583"/>
                    </a:cubicBezTo>
                    <a:cubicBezTo>
                      <a:pt x="14830" y="85514"/>
                      <a:pt x="-4757" y="45900"/>
                      <a:pt x="999" y="7405"/>
                    </a:cubicBezTo>
                    <a:cubicBezTo>
                      <a:pt x="1719" y="2648"/>
                      <a:pt x="6156" y="-589"/>
                      <a:pt x="10913" y="90"/>
                    </a:cubicBezTo>
                    <a:cubicBezTo>
                      <a:pt x="15670" y="810"/>
                      <a:pt x="18947" y="5247"/>
                      <a:pt x="18228" y="10004"/>
                    </a:cubicBezTo>
                    <a:cubicBezTo>
                      <a:pt x="13551" y="41183"/>
                      <a:pt x="29101" y="73122"/>
                      <a:pt x="55244" y="85954"/>
                    </a:cubicBezTo>
                    <a:cubicBezTo>
                      <a:pt x="81307" y="98745"/>
                      <a:pt x="112246" y="89471"/>
                      <a:pt x="140068" y="60410"/>
                    </a:cubicBezTo>
                    <a:cubicBezTo>
                      <a:pt x="143386" y="56933"/>
                      <a:pt x="148902" y="56813"/>
                      <a:pt x="152380" y="60131"/>
                    </a:cubicBezTo>
                    <a:cubicBezTo>
                      <a:pt x="155857" y="63448"/>
                      <a:pt x="155978" y="68965"/>
                      <a:pt x="152660" y="72443"/>
                    </a:cubicBezTo>
                    <a:cubicBezTo>
                      <a:pt x="129555" y="96587"/>
                      <a:pt x="104092" y="109098"/>
                      <a:pt x="79548" y="10909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48;p29"/>
              <p:cNvSpPr/>
              <p:nvPr/>
            </p:nvSpPr>
            <p:spPr>
              <a:xfrm>
                <a:off x="7005897" y="1572209"/>
                <a:ext cx="30091" cy="30091"/>
              </a:xfrm>
              <a:custGeom>
                <a:avLst/>
                <a:gdLst/>
                <a:ahLst/>
                <a:cxnLst/>
                <a:rect l="l" t="t" r="r" b="b"/>
                <a:pathLst>
                  <a:path w="40121" h="40121" extrusionOk="0">
                    <a:moveTo>
                      <a:pt x="35371" y="7110"/>
                    </a:moveTo>
                    <a:cubicBezTo>
                      <a:pt x="42526" y="15584"/>
                      <a:pt x="41487" y="28216"/>
                      <a:pt x="33013" y="35371"/>
                    </a:cubicBezTo>
                    <a:cubicBezTo>
                      <a:pt x="24538" y="42526"/>
                      <a:pt x="11907" y="41487"/>
                      <a:pt x="4751" y="33012"/>
                    </a:cubicBezTo>
                    <a:cubicBezTo>
                      <a:pt x="-2404" y="24538"/>
                      <a:pt x="-1365" y="11906"/>
                      <a:pt x="7110" y="4751"/>
                    </a:cubicBezTo>
                    <a:cubicBezTo>
                      <a:pt x="15544" y="-2404"/>
                      <a:pt x="28215" y="-1365"/>
                      <a:pt x="35371" y="711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49;p29"/>
              <p:cNvSpPr/>
              <p:nvPr/>
            </p:nvSpPr>
            <p:spPr>
              <a:xfrm>
                <a:off x="7116045" y="1625455"/>
                <a:ext cx="30091" cy="30092"/>
              </a:xfrm>
              <a:custGeom>
                <a:avLst/>
                <a:gdLst/>
                <a:ahLst/>
                <a:cxnLst/>
                <a:rect l="l" t="t" r="r" b="b"/>
                <a:pathLst>
                  <a:path w="40121" h="40122" extrusionOk="0">
                    <a:moveTo>
                      <a:pt x="35371" y="7110"/>
                    </a:moveTo>
                    <a:cubicBezTo>
                      <a:pt x="42526" y="15584"/>
                      <a:pt x="41487" y="28216"/>
                      <a:pt x="33013" y="35371"/>
                    </a:cubicBezTo>
                    <a:cubicBezTo>
                      <a:pt x="24538" y="42526"/>
                      <a:pt x="11907" y="41487"/>
                      <a:pt x="4751" y="33012"/>
                    </a:cubicBezTo>
                    <a:cubicBezTo>
                      <a:pt x="-2404" y="24578"/>
                      <a:pt x="-1365" y="11906"/>
                      <a:pt x="7110" y="4751"/>
                    </a:cubicBezTo>
                    <a:cubicBezTo>
                      <a:pt x="15544" y="-2404"/>
                      <a:pt x="28215" y="-1365"/>
                      <a:pt x="35371" y="711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50;p29"/>
              <p:cNvSpPr/>
              <p:nvPr/>
            </p:nvSpPr>
            <p:spPr>
              <a:xfrm>
                <a:off x="6809963" y="1369399"/>
                <a:ext cx="108202" cy="90974"/>
              </a:xfrm>
              <a:custGeom>
                <a:avLst/>
                <a:gdLst/>
                <a:ahLst/>
                <a:cxnLst/>
                <a:rect l="l" t="t" r="r" b="b"/>
                <a:pathLst>
                  <a:path w="144270" h="121298" extrusionOk="0">
                    <a:moveTo>
                      <a:pt x="120012" y="112952"/>
                    </a:moveTo>
                    <a:cubicBezTo>
                      <a:pt x="143756" y="101720"/>
                      <a:pt x="148394" y="68422"/>
                      <a:pt x="141118" y="50074"/>
                    </a:cubicBezTo>
                    <a:cubicBezTo>
                      <a:pt x="122610" y="3264"/>
                      <a:pt x="35907" y="-26436"/>
                      <a:pt x="3369" y="33684"/>
                    </a:cubicBezTo>
                    <a:cubicBezTo>
                      <a:pt x="-8743" y="56110"/>
                      <a:pt x="13642" y="90687"/>
                      <a:pt x="41224" y="108355"/>
                    </a:cubicBezTo>
                    <a:cubicBezTo>
                      <a:pt x="62530" y="121986"/>
                      <a:pt x="90512" y="126903"/>
                      <a:pt x="120012" y="112952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51;p29"/>
              <p:cNvSpPr/>
              <p:nvPr/>
            </p:nvSpPr>
            <p:spPr>
              <a:xfrm>
                <a:off x="7315317" y="1642057"/>
                <a:ext cx="108548" cy="86108"/>
              </a:xfrm>
              <a:custGeom>
                <a:avLst/>
                <a:gdLst/>
                <a:ahLst/>
                <a:cxnLst/>
                <a:rect l="l" t="t" r="r" b="b"/>
                <a:pathLst>
                  <a:path w="144731" h="114810" extrusionOk="0">
                    <a:moveTo>
                      <a:pt x="140391" y="72076"/>
                    </a:moveTo>
                    <a:cubicBezTo>
                      <a:pt x="169452" y="13074"/>
                      <a:pt x="44494" y="-35973"/>
                      <a:pt x="5879" y="35500"/>
                    </a:cubicBezTo>
                    <a:cubicBezTo>
                      <a:pt x="-28658" y="99378"/>
                      <a:pt x="98458" y="157180"/>
                      <a:pt x="140391" y="72076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52;p29"/>
              <p:cNvSpPr/>
              <p:nvPr/>
            </p:nvSpPr>
            <p:spPr>
              <a:xfrm>
                <a:off x="6913641" y="1443863"/>
                <a:ext cx="125996" cy="61905"/>
              </a:xfrm>
              <a:custGeom>
                <a:avLst/>
                <a:gdLst/>
                <a:ahLst/>
                <a:cxnLst/>
                <a:rect l="l" t="t" r="r" b="b"/>
                <a:pathLst>
                  <a:path w="167994" h="82540" extrusionOk="0">
                    <a:moveTo>
                      <a:pt x="119085" y="38050"/>
                    </a:moveTo>
                    <a:cubicBezTo>
                      <a:pt x="107732" y="36371"/>
                      <a:pt x="98298" y="36011"/>
                      <a:pt x="86826" y="36891"/>
                    </a:cubicBezTo>
                    <a:cubicBezTo>
                      <a:pt x="71077" y="38370"/>
                      <a:pt x="59205" y="41448"/>
                      <a:pt x="45054" y="48723"/>
                    </a:cubicBezTo>
                    <a:cubicBezTo>
                      <a:pt x="32662" y="55558"/>
                      <a:pt x="4520" y="82501"/>
                      <a:pt x="2481" y="82541"/>
                    </a:cubicBezTo>
                    <a:cubicBezTo>
                      <a:pt x="-8592" y="72387"/>
                      <a:pt x="20469" y="34972"/>
                      <a:pt x="29303" y="26737"/>
                    </a:cubicBezTo>
                    <a:cubicBezTo>
                      <a:pt x="45773" y="13386"/>
                      <a:pt x="60883" y="6750"/>
                      <a:pt x="81509" y="2353"/>
                    </a:cubicBezTo>
                    <a:cubicBezTo>
                      <a:pt x="96820" y="-365"/>
                      <a:pt x="109411" y="-805"/>
                      <a:pt x="124761" y="1434"/>
                    </a:cubicBezTo>
                    <a:cubicBezTo>
                      <a:pt x="127799" y="1914"/>
                      <a:pt x="130677" y="2473"/>
                      <a:pt x="133635" y="3193"/>
                    </a:cubicBezTo>
                    <a:cubicBezTo>
                      <a:pt x="141470" y="5191"/>
                      <a:pt x="148026" y="7510"/>
                      <a:pt x="154942" y="11747"/>
                    </a:cubicBezTo>
                    <a:cubicBezTo>
                      <a:pt x="173609" y="24579"/>
                      <a:pt x="169492" y="26378"/>
                      <a:pt x="159698" y="34692"/>
                    </a:cubicBezTo>
                    <a:cubicBezTo>
                      <a:pt x="151904" y="42687"/>
                      <a:pt x="151584" y="45805"/>
                      <a:pt x="139631" y="42607"/>
                    </a:cubicBezTo>
                    <a:cubicBezTo>
                      <a:pt x="134835" y="41488"/>
                      <a:pt x="130237" y="40208"/>
                      <a:pt x="125360" y="39169"/>
                    </a:cubicBezTo>
                    <a:cubicBezTo>
                      <a:pt x="123282" y="38769"/>
                      <a:pt x="121203" y="38410"/>
                      <a:pt x="119085" y="3805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53;p29"/>
              <p:cNvSpPr/>
              <p:nvPr/>
            </p:nvSpPr>
            <p:spPr>
              <a:xfrm>
                <a:off x="7211113" y="1545402"/>
                <a:ext cx="66088" cy="125178"/>
              </a:xfrm>
              <a:custGeom>
                <a:avLst/>
                <a:gdLst/>
                <a:ahLst/>
                <a:cxnLst/>
                <a:rect l="l" t="t" r="r" b="b"/>
                <a:pathLst>
                  <a:path w="88118" h="166904" extrusionOk="0">
                    <a:moveTo>
                      <a:pt x="23738" y="47609"/>
                    </a:moveTo>
                    <a:cubicBezTo>
                      <a:pt x="32053" y="55484"/>
                      <a:pt x="38169" y="62679"/>
                      <a:pt x="44565" y="72273"/>
                    </a:cubicBezTo>
                    <a:cubicBezTo>
                      <a:pt x="53119" y="85584"/>
                      <a:pt x="58036" y="96857"/>
                      <a:pt x="61074" y="112447"/>
                    </a:cubicBezTo>
                    <a:cubicBezTo>
                      <a:pt x="63352" y="126398"/>
                      <a:pt x="59515" y="165212"/>
                      <a:pt x="60754" y="166811"/>
                    </a:cubicBezTo>
                    <a:cubicBezTo>
                      <a:pt x="75584" y="169250"/>
                      <a:pt x="87057" y="123280"/>
                      <a:pt x="88096" y="111248"/>
                    </a:cubicBezTo>
                    <a:cubicBezTo>
                      <a:pt x="88456" y="90061"/>
                      <a:pt x="84338" y="74072"/>
                      <a:pt x="75025" y="55124"/>
                    </a:cubicBezTo>
                    <a:cubicBezTo>
                      <a:pt x="67709" y="41413"/>
                      <a:pt x="60275" y="31220"/>
                      <a:pt x="49042" y="20507"/>
                    </a:cubicBezTo>
                    <a:cubicBezTo>
                      <a:pt x="46803" y="18428"/>
                      <a:pt x="44565" y="16510"/>
                      <a:pt x="42167" y="14631"/>
                    </a:cubicBezTo>
                    <a:cubicBezTo>
                      <a:pt x="35770" y="9714"/>
                      <a:pt x="29894" y="5957"/>
                      <a:pt x="22300" y="3159"/>
                    </a:cubicBezTo>
                    <a:cubicBezTo>
                      <a:pt x="713" y="-3597"/>
                      <a:pt x="1833" y="760"/>
                      <a:pt x="1314" y="13592"/>
                    </a:cubicBezTo>
                    <a:cubicBezTo>
                      <a:pt x="-166" y="24664"/>
                      <a:pt x="-2405" y="26823"/>
                      <a:pt x="7509" y="34298"/>
                    </a:cubicBezTo>
                    <a:cubicBezTo>
                      <a:pt x="11386" y="37376"/>
                      <a:pt x="15184" y="40174"/>
                      <a:pt x="19022" y="43412"/>
                    </a:cubicBezTo>
                    <a:cubicBezTo>
                      <a:pt x="20620" y="44811"/>
                      <a:pt x="22220" y="46210"/>
                      <a:pt x="23778" y="4764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54;p29"/>
              <p:cNvSpPr/>
              <p:nvPr/>
            </p:nvSpPr>
            <p:spPr>
              <a:xfrm>
                <a:off x="7135271" y="1681879"/>
                <a:ext cx="56278" cy="36510"/>
              </a:xfrm>
              <a:custGeom>
                <a:avLst/>
                <a:gdLst/>
                <a:ahLst/>
                <a:cxnLst/>
                <a:rect l="l" t="t" r="r" b="b"/>
                <a:pathLst>
                  <a:path w="75037" h="48680" extrusionOk="0">
                    <a:moveTo>
                      <a:pt x="45074" y="4309"/>
                    </a:moveTo>
                    <a:cubicBezTo>
                      <a:pt x="65341" y="11984"/>
                      <a:pt x="78452" y="27134"/>
                      <a:pt x="74255" y="38206"/>
                    </a:cubicBezTo>
                    <a:cubicBezTo>
                      <a:pt x="70097" y="49239"/>
                      <a:pt x="50231" y="51997"/>
                      <a:pt x="29964" y="44362"/>
                    </a:cubicBezTo>
                    <a:cubicBezTo>
                      <a:pt x="9697" y="36687"/>
                      <a:pt x="-3415" y="21497"/>
                      <a:pt x="783" y="10465"/>
                    </a:cubicBezTo>
                    <a:cubicBezTo>
                      <a:pt x="4940" y="-568"/>
                      <a:pt x="24807" y="-3326"/>
                      <a:pt x="45074" y="4349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55;p29"/>
              <p:cNvSpPr/>
              <p:nvPr/>
            </p:nvSpPr>
            <p:spPr>
              <a:xfrm>
                <a:off x="6927095" y="1582638"/>
                <a:ext cx="56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75025" h="48689" extrusionOk="0">
                    <a:moveTo>
                      <a:pt x="45062" y="4318"/>
                    </a:moveTo>
                    <a:cubicBezTo>
                      <a:pt x="65328" y="11993"/>
                      <a:pt x="78440" y="27143"/>
                      <a:pt x="74243" y="38216"/>
                    </a:cubicBezTo>
                    <a:cubicBezTo>
                      <a:pt x="70086" y="49248"/>
                      <a:pt x="50219" y="52007"/>
                      <a:pt x="29952" y="44372"/>
                    </a:cubicBezTo>
                    <a:cubicBezTo>
                      <a:pt x="9685" y="36697"/>
                      <a:pt x="-3386" y="21547"/>
                      <a:pt x="771" y="10474"/>
                    </a:cubicBezTo>
                    <a:cubicBezTo>
                      <a:pt x="4928" y="-559"/>
                      <a:pt x="24795" y="-3317"/>
                      <a:pt x="45062" y="4318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56;p29"/>
              <p:cNvSpPr/>
              <p:nvPr/>
            </p:nvSpPr>
            <p:spPr>
              <a:xfrm>
                <a:off x="5757237" y="1578526"/>
                <a:ext cx="269794" cy="99689"/>
              </a:xfrm>
              <a:custGeom>
                <a:avLst/>
                <a:gdLst/>
                <a:ahLst/>
                <a:cxnLst/>
                <a:rect l="l" t="t" r="r" b="b"/>
                <a:pathLst>
                  <a:path w="359725" h="132919" extrusionOk="0">
                    <a:moveTo>
                      <a:pt x="208790" y="132920"/>
                    </a:moveTo>
                    <a:cubicBezTo>
                      <a:pt x="180928" y="132920"/>
                      <a:pt x="153666" y="128962"/>
                      <a:pt x="128323" y="120888"/>
                    </a:cubicBezTo>
                    <a:cubicBezTo>
                      <a:pt x="72120" y="102979"/>
                      <a:pt x="28069" y="65564"/>
                      <a:pt x="966" y="12679"/>
                    </a:cubicBezTo>
                    <a:cubicBezTo>
                      <a:pt x="-1232" y="8401"/>
                      <a:pt x="447" y="3165"/>
                      <a:pt x="4724" y="966"/>
                    </a:cubicBezTo>
                    <a:cubicBezTo>
                      <a:pt x="9001" y="-1232"/>
                      <a:pt x="14238" y="447"/>
                      <a:pt x="16436" y="4724"/>
                    </a:cubicBezTo>
                    <a:cubicBezTo>
                      <a:pt x="41380" y="53412"/>
                      <a:pt x="81913" y="87829"/>
                      <a:pt x="133599" y="104298"/>
                    </a:cubicBezTo>
                    <a:cubicBezTo>
                      <a:pt x="199316" y="125205"/>
                      <a:pt x="279064" y="116610"/>
                      <a:pt x="346979" y="81234"/>
                    </a:cubicBezTo>
                    <a:cubicBezTo>
                      <a:pt x="351216" y="79035"/>
                      <a:pt x="356493" y="80674"/>
                      <a:pt x="358731" y="84911"/>
                    </a:cubicBezTo>
                    <a:cubicBezTo>
                      <a:pt x="360970" y="89189"/>
                      <a:pt x="359291" y="94425"/>
                      <a:pt x="355054" y="96664"/>
                    </a:cubicBezTo>
                    <a:cubicBezTo>
                      <a:pt x="309164" y="120568"/>
                      <a:pt x="257998" y="132920"/>
                      <a:pt x="208830" y="13292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57;p29"/>
              <p:cNvSpPr/>
              <p:nvPr/>
            </p:nvSpPr>
            <p:spPr>
              <a:xfrm>
                <a:off x="6280868" y="1290209"/>
                <a:ext cx="103357" cy="198770"/>
              </a:xfrm>
              <a:custGeom>
                <a:avLst/>
                <a:gdLst/>
                <a:ahLst/>
                <a:cxnLst/>
                <a:rect l="l" t="t" r="r" b="b"/>
                <a:pathLst>
                  <a:path w="137809" h="265027" extrusionOk="0">
                    <a:moveTo>
                      <a:pt x="8688" y="265027"/>
                    </a:moveTo>
                    <a:cubicBezTo>
                      <a:pt x="5171" y="265027"/>
                      <a:pt x="1893" y="262909"/>
                      <a:pt x="573" y="259431"/>
                    </a:cubicBezTo>
                    <a:cubicBezTo>
                      <a:pt x="-1145" y="254954"/>
                      <a:pt x="1134" y="249917"/>
                      <a:pt x="5610" y="248199"/>
                    </a:cubicBezTo>
                    <a:cubicBezTo>
                      <a:pt x="80801" y="219497"/>
                      <a:pt x="120855" y="147305"/>
                      <a:pt x="120376" y="93940"/>
                    </a:cubicBezTo>
                    <a:cubicBezTo>
                      <a:pt x="120016" y="56284"/>
                      <a:pt x="101467" y="28942"/>
                      <a:pt x="68090" y="16910"/>
                    </a:cubicBezTo>
                    <a:cubicBezTo>
                      <a:pt x="63572" y="15271"/>
                      <a:pt x="61214" y="10275"/>
                      <a:pt x="62853" y="5758"/>
                    </a:cubicBezTo>
                    <a:cubicBezTo>
                      <a:pt x="64491" y="1241"/>
                      <a:pt x="69449" y="-1118"/>
                      <a:pt x="74006" y="521"/>
                    </a:cubicBezTo>
                    <a:cubicBezTo>
                      <a:pt x="114140" y="14992"/>
                      <a:pt x="137405" y="48969"/>
                      <a:pt x="137804" y="93780"/>
                    </a:cubicBezTo>
                    <a:cubicBezTo>
                      <a:pt x="138364" y="154500"/>
                      <a:pt x="95272" y="232649"/>
                      <a:pt x="11846" y="264468"/>
                    </a:cubicBezTo>
                    <a:cubicBezTo>
                      <a:pt x="10807" y="264868"/>
                      <a:pt x="9768" y="265027"/>
                      <a:pt x="8728" y="265027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58;p29"/>
              <p:cNvSpPr/>
              <p:nvPr/>
            </p:nvSpPr>
            <p:spPr>
              <a:xfrm>
                <a:off x="6259544" y="1238404"/>
                <a:ext cx="91343" cy="104105"/>
              </a:xfrm>
              <a:custGeom>
                <a:avLst/>
                <a:gdLst/>
                <a:ahLst/>
                <a:cxnLst/>
                <a:rect l="l" t="t" r="r" b="b"/>
                <a:pathLst>
                  <a:path w="121790" h="138807" extrusionOk="0">
                    <a:moveTo>
                      <a:pt x="106275" y="16309"/>
                    </a:moveTo>
                    <a:cubicBezTo>
                      <a:pt x="67501" y="-36816"/>
                      <a:pt x="-33913" y="51127"/>
                      <a:pt x="11457" y="118522"/>
                    </a:cubicBezTo>
                    <a:cubicBezTo>
                      <a:pt x="52030" y="178763"/>
                      <a:pt x="162198" y="92939"/>
                      <a:pt x="106275" y="16309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59;p29"/>
              <p:cNvSpPr/>
              <p:nvPr/>
            </p:nvSpPr>
            <p:spPr>
              <a:xfrm>
                <a:off x="5925107" y="1408805"/>
                <a:ext cx="420717" cy="451625"/>
              </a:xfrm>
              <a:custGeom>
                <a:avLst/>
                <a:gdLst/>
                <a:ahLst/>
                <a:cxnLst/>
                <a:rect l="l" t="t" r="r" b="b"/>
                <a:pathLst>
                  <a:path w="560956" h="602166" extrusionOk="0">
                    <a:moveTo>
                      <a:pt x="242314" y="115693"/>
                    </a:moveTo>
                    <a:cubicBezTo>
                      <a:pt x="188829" y="113175"/>
                      <a:pt x="131107" y="116693"/>
                      <a:pt x="87136" y="134561"/>
                    </a:cubicBezTo>
                    <a:cubicBezTo>
                      <a:pt x="-21113" y="178572"/>
                      <a:pt x="-14397" y="277387"/>
                      <a:pt x="31412" y="357854"/>
                    </a:cubicBezTo>
                    <a:cubicBezTo>
                      <a:pt x="78262" y="440240"/>
                      <a:pt x="166084" y="504238"/>
                      <a:pt x="216691" y="543892"/>
                    </a:cubicBezTo>
                    <a:cubicBezTo>
                      <a:pt x="305313" y="613367"/>
                      <a:pt x="338331" y="630036"/>
                      <a:pt x="360797" y="542173"/>
                    </a:cubicBezTo>
                    <a:cubicBezTo>
                      <a:pt x="383262" y="454311"/>
                      <a:pt x="404568" y="475857"/>
                      <a:pt x="459332" y="512952"/>
                    </a:cubicBezTo>
                    <a:cubicBezTo>
                      <a:pt x="514096" y="550048"/>
                      <a:pt x="548393" y="523066"/>
                      <a:pt x="560065" y="310046"/>
                    </a:cubicBezTo>
                    <a:cubicBezTo>
                      <a:pt x="574976" y="37784"/>
                      <a:pt x="400010" y="-121751"/>
                      <a:pt x="242314" y="11569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60;p29"/>
              <p:cNvSpPr/>
              <p:nvPr/>
            </p:nvSpPr>
            <p:spPr>
              <a:xfrm>
                <a:off x="5994476" y="1563481"/>
                <a:ext cx="351349" cy="296979"/>
              </a:xfrm>
              <a:custGeom>
                <a:avLst/>
                <a:gdLst/>
                <a:ahLst/>
                <a:cxnLst/>
                <a:rect l="l" t="t" r="r" b="b"/>
                <a:pathLst>
                  <a:path w="468465" h="395972" extrusionOk="0">
                    <a:moveTo>
                      <a:pt x="0" y="231288"/>
                    </a:moveTo>
                    <a:cubicBezTo>
                      <a:pt x="42812" y="275899"/>
                      <a:pt x="91340" y="311915"/>
                      <a:pt x="124199" y="337698"/>
                    </a:cubicBezTo>
                    <a:cubicBezTo>
                      <a:pt x="212820" y="407173"/>
                      <a:pt x="245839" y="423842"/>
                      <a:pt x="268304" y="335980"/>
                    </a:cubicBezTo>
                    <a:cubicBezTo>
                      <a:pt x="290769" y="248117"/>
                      <a:pt x="312076" y="269663"/>
                      <a:pt x="366839" y="306759"/>
                    </a:cubicBezTo>
                    <a:cubicBezTo>
                      <a:pt x="421603" y="343854"/>
                      <a:pt x="455901" y="316872"/>
                      <a:pt x="467573" y="103852"/>
                    </a:cubicBezTo>
                    <a:cubicBezTo>
                      <a:pt x="469612" y="66916"/>
                      <a:pt x="468093" y="32099"/>
                      <a:pt x="463656" y="0"/>
                    </a:cubicBezTo>
                    <a:cubicBezTo>
                      <a:pt x="450744" y="54684"/>
                      <a:pt x="417966" y="112766"/>
                      <a:pt x="338098" y="161294"/>
                    </a:cubicBezTo>
                    <a:cubicBezTo>
                      <a:pt x="225453" y="229729"/>
                      <a:pt x="109488" y="260029"/>
                      <a:pt x="0" y="231288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61;p29"/>
              <p:cNvSpPr/>
              <p:nvPr/>
            </p:nvSpPr>
            <p:spPr>
              <a:xfrm>
                <a:off x="6103039" y="1598849"/>
                <a:ext cx="115568" cy="80835"/>
              </a:xfrm>
              <a:custGeom>
                <a:avLst/>
                <a:gdLst/>
                <a:ahLst/>
                <a:cxnLst/>
                <a:rect l="l" t="t" r="r" b="b"/>
                <a:pathLst>
                  <a:path w="154091" h="107780" extrusionOk="0">
                    <a:moveTo>
                      <a:pt x="78062" y="107741"/>
                    </a:moveTo>
                    <a:cubicBezTo>
                      <a:pt x="50481" y="107741"/>
                      <a:pt x="21460" y="95269"/>
                      <a:pt x="2152" y="73203"/>
                    </a:cubicBezTo>
                    <a:cubicBezTo>
                      <a:pt x="-1006" y="69566"/>
                      <a:pt x="-646" y="64089"/>
                      <a:pt x="2952" y="60932"/>
                    </a:cubicBezTo>
                    <a:cubicBezTo>
                      <a:pt x="6549" y="57774"/>
                      <a:pt x="12065" y="58133"/>
                      <a:pt x="15223" y="61731"/>
                    </a:cubicBezTo>
                    <a:cubicBezTo>
                      <a:pt x="37289" y="86914"/>
                      <a:pt x="76023" y="97268"/>
                      <a:pt x="103406" y="85316"/>
                    </a:cubicBezTo>
                    <a:cubicBezTo>
                      <a:pt x="128349" y="74443"/>
                      <a:pt x="139901" y="47540"/>
                      <a:pt x="135944" y="9605"/>
                    </a:cubicBezTo>
                    <a:cubicBezTo>
                      <a:pt x="135425" y="4808"/>
                      <a:pt x="138902" y="531"/>
                      <a:pt x="143699" y="51"/>
                    </a:cubicBezTo>
                    <a:cubicBezTo>
                      <a:pt x="148456" y="-468"/>
                      <a:pt x="152773" y="3009"/>
                      <a:pt x="153253" y="7806"/>
                    </a:cubicBezTo>
                    <a:cubicBezTo>
                      <a:pt x="158010" y="53257"/>
                      <a:pt x="142380" y="87314"/>
                      <a:pt x="110361" y="101305"/>
                    </a:cubicBezTo>
                    <a:cubicBezTo>
                      <a:pt x="100368" y="105662"/>
                      <a:pt x="89295" y="107781"/>
                      <a:pt x="78062" y="10778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62;p29"/>
              <p:cNvSpPr/>
              <p:nvPr/>
            </p:nvSpPr>
            <p:spPr>
              <a:xfrm>
                <a:off x="6066039" y="1583658"/>
                <a:ext cx="301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40133" h="40133" extrusionOk="0">
                    <a:moveTo>
                      <a:pt x="20067" y="40134"/>
                    </a:moveTo>
                    <a:cubicBezTo>
                      <a:pt x="31100" y="40134"/>
                      <a:pt x="40134" y="31139"/>
                      <a:pt x="40134" y="20067"/>
                    </a:cubicBezTo>
                    <a:cubicBezTo>
                      <a:pt x="40134" y="8994"/>
                      <a:pt x="31140" y="0"/>
                      <a:pt x="20067" y="0"/>
                    </a:cubicBezTo>
                    <a:cubicBezTo>
                      <a:pt x="8994" y="0"/>
                      <a:pt x="0" y="8994"/>
                      <a:pt x="0" y="20067"/>
                    </a:cubicBezTo>
                    <a:cubicBezTo>
                      <a:pt x="0" y="31139"/>
                      <a:pt x="8994" y="40134"/>
                      <a:pt x="20067" y="40134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63;p29"/>
              <p:cNvSpPr/>
              <p:nvPr/>
            </p:nvSpPr>
            <p:spPr>
              <a:xfrm>
                <a:off x="6177836" y="1534010"/>
                <a:ext cx="301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40133" h="40133" extrusionOk="0">
                    <a:moveTo>
                      <a:pt x="20067" y="40134"/>
                    </a:moveTo>
                    <a:cubicBezTo>
                      <a:pt x="31100" y="40134"/>
                      <a:pt x="40134" y="31140"/>
                      <a:pt x="40134" y="20067"/>
                    </a:cubicBezTo>
                    <a:cubicBezTo>
                      <a:pt x="40134" y="8994"/>
                      <a:pt x="31140" y="0"/>
                      <a:pt x="20067" y="0"/>
                    </a:cubicBezTo>
                    <a:cubicBezTo>
                      <a:pt x="8994" y="0"/>
                      <a:pt x="0" y="8994"/>
                      <a:pt x="0" y="20067"/>
                    </a:cubicBezTo>
                    <a:cubicBezTo>
                      <a:pt x="0" y="31140"/>
                      <a:pt x="8994" y="40134"/>
                      <a:pt x="20067" y="40134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64;p29"/>
              <p:cNvSpPr/>
              <p:nvPr/>
            </p:nvSpPr>
            <p:spPr>
              <a:xfrm>
                <a:off x="6235605" y="1430389"/>
                <a:ext cx="75592" cy="79367"/>
              </a:xfrm>
              <a:custGeom>
                <a:avLst/>
                <a:gdLst/>
                <a:ahLst/>
                <a:cxnLst/>
                <a:rect l="l" t="t" r="r" b="b"/>
                <a:pathLst>
                  <a:path w="100789" h="105823" extrusionOk="0">
                    <a:moveTo>
                      <a:pt x="37739" y="5529"/>
                    </a:moveTo>
                    <a:cubicBezTo>
                      <a:pt x="39538" y="6249"/>
                      <a:pt x="41297" y="6968"/>
                      <a:pt x="43055" y="7768"/>
                    </a:cubicBezTo>
                    <a:cubicBezTo>
                      <a:pt x="56607" y="14324"/>
                      <a:pt x="65721" y="21719"/>
                      <a:pt x="75514" y="33111"/>
                    </a:cubicBezTo>
                    <a:cubicBezTo>
                      <a:pt x="84629" y="44983"/>
                      <a:pt x="111651" y="95550"/>
                      <a:pt x="96021" y="105823"/>
                    </a:cubicBezTo>
                    <a:cubicBezTo>
                      <a:pt x="91304" y="105424"/>
                      <a:pt x="63242" y="66409"/>
                      <a:pt x="52009" y="56456"/>
                    </a:cubicBezTo>
                    <a:cubicBezTo>
                      <a:pt x="44095" y="49980"/>
                      <a:pt x="37339" y="45663"/>
                      <a:pt x="27945" y="41546"/>
                    </a:cubicBezTo>
                    <a:cubicBezTo>
                      <a:pt x="26787" y="41066"/>
                      <a:pt x="25627" y="40586"/>
                      <a:pt x="24468" y="40147"/>
                    </a:cubicBezTo>
                    <a:cubicBezTo>
                      <a:pt x="2562" y="32472"/>
                      <a:pt x="-876" y="36909"/>
                      <a:pt x="163" y="18321"/>
                    </a:cubicBezTo>
                    <a:cubicBezTo>
                      <a:pt x="-916" y="-5663"/>
                      <a:pt x="14875" y="-1626"/>
                      <a:pt x="37699" y="548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65;p29"/>
              <p:cNvSpPr/>
              <p:nvPr/>
            </p:nvSpPr>
            <p:spPr>
              <a:xfrm>
                <a:off x="6018092" y="1639022"/>
                <a:ext cx="56269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5026" h="48700" extrusionOk="0">
                    <a:moveTo>
                      <a:pt x="29952" y="4329"/>
                    </a:moveTo>
                    <a:cubicBezTo>
                      <a:pt x="9685" y="12004"/>
                      <a:pt x="-3386" y="27194"/>
                      <a:pt x="771" y="38227"/>
                    </a:cubicBezTo>
                    <a:cubicBezTo>
                      <a:pt x="4928" y="49259"/>
                      <a:pt x="24795" y="52018"/>
                      <a:pt x="45062" y="44382"/>
                    </a:cubicBezTo>
                    <a:cubicBezTo>
                      <a:pt x="65368" y="36708"/>
                      <a:pt x="78440" y="21518"/>
                      <a:pt x="74243" y="10485"/>
                    </a:cubicBezTo>
                    <a:cubicBezTo>
                      <a:pt x="70085" y="-588"/>
                      <a:pt x="50219" y="-3306"/>
                      <a:pt x="29952" y="4329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66;p29"/>
              <p:cNvSpPr/>
              <p:nvPr/>
            </p:nvSpPr>
            <p:spPr>
              <a:xfrm>
                <a:off x="6226276" y="1539833"/>
                <a:ext cx="56269" cy="36518"/>
              </a:xfrm>
              <a:custGeom>
                <a:avLst/>
                <a:gdLst/>
                <a:ahLst/>
                <a:cxnLst/>
                <a:rect l="l" t="t" r="r" b="b"/>
                <a:pathLst>
                  <a:path w="75025" h="48691" extrusionOk="0">
                    <a:moveTo>
                      <a:pt x="29952" y="4309"/>
                    </a:moveTo>
                    <a:cubicBezTo>
                      <a:pt x="9685" y="11983"/>
                      <a:pt x="-3386" y="27134"/>
                      <a:pt x="771" y="38206"/>
                    </a:cubicBezTo>
                    <a:cubicBezTo>
                      <a:pt x="4928" y="49279"/>
                      <a:pt x="24795" y="51997"/>
                      <a:pt x="45062" y="44362"/>
                    </a:cubicBezTo>
                    <a:cubicBezTo>
                      <a:pt x="65328" y="36687"/>
                      <a:pt x="78440" y="21537"/>
                      <a:pt x="74243" y="10465"/>
                    </a:cubicBezTo>
                    <a:cubicBezTo>
                      <a:pt x="70086" y="-568"/>
                      <a:pt x="50219" y="-3326"/>
                      <a:pt x="29952" y="4349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67;p29"/>
              <p:cNvSpPr/>
              <p:nvPr/>
            </p:nvSpPr>
            <p:spPr>
              <a:xfrm>
                <a:off x="5883166" y="1327503"/>
                <a:ext cx="373918" cy="260015"/>
              </a:xfrm>
              <a:custGeom>
                <a:avLst/>
                <a:gdLst/>
                <a:ahLst/>
                <a:cxnLst/>
                <a:rect l="l" t="t" r="r" b="b"/>
                <a:pathLst>
                  <a:path w="498557" h="346687" extrusionOk="0">
                    <a:moveTo>
                      <a:pt x="53316" y="231852"/>
                    </a:moveTo>
                    <a:cubicBezTo>
                      <a:pt x="21657" y="234170"/>
                      <a:pt x="-2127" y="261712"/>
                      <a:pt x="151" y="293371"/>
                    </a:cubicBezTo>
                    <a:cubicBezTo>
                      <a:pt x="2469" y="325031"/>
                      <a:pt x="30011" y="348815"/>
                      <a:pt x="61671" y="346537"/>
                    </a:cubicBezTo>
                    <a:cubicBezTo>
                      <a:pt x="82457" y="345018"/>
                      <a:pt x="99845" y="332626"/>
                      <a:pt x="108720" y="315317"/>
                    </a:cubicBezTo>
                    <a:cubicBezTo>
                      <a:pt x="121551" y="324191"/>
                      <a:pt x="137381" y="328908"/>
                      <a:pt x="154170" y="327709"/>
                    </a:cubicBezTo>
                    <a:cubicBezTo>
                      <a:pt x="174476" y="326230"/>
                      <a:pt x="192145" y="316316"/>
                      <a:pt x="204057" y="301646"/>
                    </a:cubicBezTo>
                    <a:cubicBezTo>
                      <a:pt x="215650" y="307362"/>
                      <a:pt x="228841" y="310161"/>
                      <a:pt x="242672" y="309161"/>
                    </a:cubicBezTo>
                    <a:cubicBezTo>
                      <a:pt x="281886" y="306283"/>
                      <a:pt x="311826" y="273704"/>
                      <a:pt x="312066" y="235050"/>
                    </a:cubicBezTo>
                    <a:cubicBezTo>
                      <a:pt x="324778" y="240526"/>
                      <a:pt x="338969" y="243124"/>
                      <a:pt x="353719" y="242045"/>
                    </a:cubicBezTo>
                    <a:cubicBezTo>
                      <a:pt x="402687" y="238448"/>
                      <a:pt x="439503" y="195876"/>
                      <a:pt x="435905" y="146868"/>
                    </a:cubicBezTo>
                    <a:cubicBezTo>
                      <a:pt x="435625" y="142990"/>
                      <a:pt x="435105" y="139193"/>
                      <a:pt x="434346" y="135475"/>
                    </a:cubicBezTo>
                    <a:cubicBezTo>
                      <a:pt x="435705" y="135475"/>
                      <a:pt x="437064" y="135395"/>
                      <a:pt x="438423" y="135315"/>
                    </a:cubicBezTo>
                    <a:cubicBezTo>
                      <a:pt x="474120" y="132717"/>
                      <a:pt x="500982" y="101617"/>
                      <a:pt x="498384" y="65921"/>
                    </a:cubicBezTo>
                    <a:cubicBezTo>
                      <a:pt x="495786" y="30184"/>
                      <a:pt x="464686" y="3362"/>
                      <a:pt x="428989" y="5960"/>
                    </a:cubicBezTo>
                    <a:cubicBezTo>
                      <a:pt x="412280" y="7199"/>
                      <a:pt x="397490" y="14634"/>
                      <a:pt x="386778" y="25907"/>
                    </a:cubicBezTo>
                    <a:cubicBezTo>
                      <a:pt x="371827" y="8638"/>
                      <a:pt x="349202" y="-1595"/>
                      <a:pt x="324658" y="204"/>
                    </a:cubicBezTo>
                    <a:cubicBezTo>
                      <a:pt x="283405" y="3242"/>
                      <a:pt x="252425" y="39098"/>
                      <a:pt x="255423" y="80351"/>
                    </a:cubicBezTo>
                    <a:cubicBezTo>
                      <a:pt x="255423" y="80631"/>
                      <a:pt x="255463" y="80911"/>
                      <a:pt x="255503" y="81151"/>
                    </a:cubicBezTo>
                    <a:cubicBezTo>
                      <a:pt x="249827" y="80151"/>
                      <a:pt x="243991" y="79832"/>
                      <a:pt x="237995" y="80271"/>
                    </a:cubicBezTo>
                    <a:cubicBezTo>
                      <a:pt x="208015" y="82470"/>
                      <a:pt x="183751" y="103016"/>
                      <a:pt x="175396" y="130119"/>
                    </a:cubicBezTo>
                    <a:cubicBezTo>
                      <a:pt x="161605" y="122044"/>
                      <a:pt x="145335" y="117887"/>
                      <a:pt x="128187" y="119126"/>
                    </a:cubicBezTo>
                    <a:cubicBezTo>
                      <a:pt x="83257" y="122404"/>
                      <a:pt x="49518" y="161498"/>
                      <a:pt x="52797" y="206429"/>
                    </a:cubicBezTo>
                    <a:cubicBezTo>
                      <a:pt x="53436" y="215383"/>
                      <a:pt x="55515" y="223857"/>
                      <a:pt x="58793" y="231732"/>
                    </a:cubicBezTo>
                    <a:cubicBezTo>
                      <a:pt x="56994" y="231732"/>
                      <a:pt x="55155" y="231732"/>
                      <a:pt x="53316" y="231852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68;p29"/>
              <p:cNvSpPr/>
              <p:nvPr/>
            </p:nvSpPr>
            <p:spPr>
              <a:xfrm>
                <a:off x="6198717" y="1341323"/>
                <a:ext cx="37505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33146" extrusionOk="0">
                    <a:moveTo>
                      <a:pt x="28002" y="684"/>
                    </a:moveTo>
                    <a:cubicBezTo>
                      <a:pt x="14290" y="-1915"/>
                      <a:pt x="1819" y="3122"/>
                      <a:pt x="180" y="11916"/>
                    </a:cubicBezTo>
                    <a:cubicBezTo>
                      <a:pt x="-1459" y="20671"/>
                      <a:pt x="8294" y="29904"/>
                      <a:pt x="22006" y="32463"/>
                    </a:cubicBezTo>
                    <a:cubicBezTo>
                      <a:pt x="35717" y="35061"/>
                      <a:pt x="48148" y="30024"/>
                      <a:pt x="49828" y="21230"/>
                    </a:cubicBezTo>
                    <a:cubicBezTo>
                      <a:pt x="51466" y="12476"/>
                      <a:pt x="41713" y="3242"/>
                      <a:pt x="28002" y="68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69;p29"/>
              <p:cNvSpPr/>
              <p:nvPr/>
            </p:nvSpPr>
            <p:spPr>
              <a:xfrm>
                <a:off x="6105936" y="1409516"/>
                <a:ext cx="28286" cy="34990"/>
              </a:xfrm>
              <a:custGeom>
                <a:avLst/>
                <a:gdLst/>
                <a:ahLst/>
                <a:cxnLst/>
                <a:rect l="l" t="t" r="r" b="b"/>
                <a:pathLst>
                  <a:path w="37714" h="46653" extrusionOk="0">
                    <a:moveTo>
                      <a:pt x="4846" y="15212"/>
                    </a:moveTo>
                    <a:cubicBezTo>
                      <a:pt x="11842" y="3140"/>
                      <a:pt x="23754" y="-3016"/>
                      <a:pt x="31509" y="1461"/>
                    </a:cubicBezTo>
                    <a:cubicBezTo>
                      <a:pt x="39224" y="5938"/>
                      <a:pt x="39823" y="19330"/>
                      <a:pt x="32868" y="31442"/>
                    </a:cubicBezTo>
                    <a:cubicBezTo>
                      <a:pt x="25873" y="43514"/>
                      <a:pt x="13960" y="49670"/>
                      <a:pt x="6205" y="45193"/>
                    </a:cubicBezTo>
                    <a:cubicBezTo>
                      <a:pt x="-1509" y="40715"/>
                      <a:pt x="-2109" y="27324"/>
                      <a:pt x="4846" y="1521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70;p29"/>
              <p:cNvSpPr/>
              <p:nvPr/>
            </p:nvSpPr>
            <p:spPr>
              <a:xfrm>
                <a:off x="5883159" y="1348642"/>
                <a:ext cx="373899" cy="238913"/>
              </a:xfrm>
              <a:custGeom>
                <a:avLst/>
                <a:gdLst/>
                <a:ahLst/>
                <a:cxnLst/>
                <a:rect l="l" t="t" r="r" b="b"/>
                <a:pathLst>
                  <a:path w="498532" h="318550" extrusionOk="0">
                    <a:moveTo>
                      <a:pt x="358685" y="172167"/>
                    </a:moveTo>
                    <a:cubicBezTo>
                      <a:pt x="352129" y="174246"/>
                      <a:pt x="345213" y="175605"/>
                      <a:pt x="338018" y="176164"/>
                    </a:cubicBezTo>
                    <a:cubicBezTo>
                      <a:pt x="329504" y="176764"/>
                      <a:pt x="321229" y="176164"/>
                      <a:pt x="313274" y="174526"/>
                    </a:cubicBezTo>
                    <a:cubicBezTo>
                      <a:pt x="307398" y="173286"/>
                      <a:pt x="301762" y="171487"/>
                      <a:pt x="296366" y="169169"/>
                    </a:cubicBezTo>
                    <a:cubicBezTo>
                      <a:pt x="296326" y="178443"/>
                      <a:pt x="294527" y="187397"/>
                      <a:pt x="291329" y="195632"/>
                    </a:cubicBezTo>
                    <a:cubicBezTo>
                      <a:pt x="281176" y="221735"/>
                      <a:pt x="256751" y="241082"/>
                      <a:pt x="226931" y="243280"/>
                    </a:cubicBezTo>
                    <a:cubicBezTo>
                      <a:pt x="213140" y="244280"/>
                      <a:pt x="199909" y="241482"/>
                      <a:pt x="188356" y="235765"/>
                    </a:cubicBezTo>
                    <a:cubicBezTo>
                      <a:pt x="176484" y="250436"/>
                      <a:pt x="158776" y="260349"/>
                      <a:pt x="138469" y="261828"/>
                    </a:cubicBezTo>
                    <a:cubicBezTo>
                      <a:pt x="121680" y="263067"/>
                      <a:pt x="105850" y="258351"/>
                      <a:pt x="93019" y="249476"/>
                    </a:cubicBezTo>
                    <a:cubicBezTo>
                      <a:pt x="88102" y="259070"/>
                      <a:pt x="80547" y="267145"/>
                      <a:pt x="71274" y="272701"/>
                    </a:cubicBezTo>
                    <a:cubicBezTo>
                      <a:pt x="63798" y="277138"/>
                      <a:pt x="55244" y="279976"/>
                      <a:pt x="46010" y="280656"/>
                    </a:cubicBezTo>
                    <a:cubicBezTo>
                      <a:pt x="28062" y="281975"/>
                      <a:pt x="11472" y="274900"/>
                      <a:pt x="0" y="262788"/>
                    </a:cubicBezTo>
                    <a:cubicBezTo>
                      <a:pt x="0" y="263627"/>
                      <a:pt x="80" y="264426"/>
                      <a:pt x="120" y="265266"/>
                    </a:cubicBezTo>
                    <a:cubicBezTo>
                      <a:pt x="2319" y="295286"/>
                      <a:pt x="27142" y="318191"/>
                      <a:pt x="56683" y="318551"/>
                    </a:cubicBezTo>
                    <a:cubicBezTo>
                      <a:pt x="58322" y="318551"/>
                      <a:pt x="60001" y="318551"/>
                      <a:pt x="61640" y="318391"/>
                    </a:cubicBezTo>
                    <a:cubicBezTo>
                      <a:pt x="82426" y="316872"/>
                      <a:pt x="99815" y="304480"/>
                      <a:pt x="108689" y="287172"/>
                    </a:cubicBezTo>
                    <a:cubicBezTo>
                      <a:pt x="121520" y="296046"/>
                      <a:pt x="137350" y="300763"/>
                      <a:pt x="154139" y="299563"/>
                    </a:cubicBezTo>
                    <a:cubicBezTo>
                      <a:pt x="174446" y="298084"/>
                      <a:pt x="192114" y="288171"/>
                      <a:pt x="204026" y="273501"/>
                    </a:cubicBezTo>
                    <a:cubicBezTo>
                      <a:pt x="215619" y="279217"/>
                      <a:pt x="228810" y="282015"/>
                      <a:pt x="242641" y="281016"/>
                    </a:cubicBezTo>
                    <a:cubicBezTo>
                      <a:pt x="281855" y="278137"/>
                      <a:pt x="311795" y="245559"/>
                      <a:pt x="312036" y="206904"/>
                    </a:cubicBezTo>
                    <a:cubicBezTo>
                      <a:pt x="324747" y="212381"/>
                      <a:pt x="338938" y="214979"/>
                      <a:pt x="353688" y="213900"/>
                    </a:cubicBezTo>
                    <a:cubicBezTo>
                      <a:pt x="363322" y="213180"/>
                      <a:pt x="372476" y="210982"/>
                      <a:pt x="380950" y="207504"/>
                    </a:cubicBezTo>
                    <a:cubicBezTo>
                      <a:pt x="415568" y="193313"/>
                      <a:pt x="438753" y="158096"/>
                      <a:pt x="435874" y="118722"/>
                    </a:cubicBezTo>
                    <a:cubicBezTo>
                      <a:pt x="435595" y="114845"/>
                      <a:pt x="435074" y="111047"/>
                      <a:pt x="434315" y="107330"/>
                    </a:cubicBezTo>
                    <a:cubicBezTo>
                      <a:pt x="435675" y="107330"/>
                      <a:pt x="437033" y="107250"/>
                      <a:pt x="438393" y="107170"/>
                    </a:cubicBezTo>
                    <a:cubicBezTo>
                      <a:pt x="456821" y="105811"/>
                      <a:pt x="472849" y="96896"/>
                      <a:pt x="483763" y="83665"/>
                    </a:cubicBezTo>
                    <a:cubicBezTo>
                      <a:pt x="493996" y="71233"/>
                      <a:pt x="499633" y="55044"/>
                      <a:pt x="498353" y="37735"/>
                    </a:cubicBezTo>
                    <a:cubicBezTo>
                      <a:pt x="497274" y="23225"/>
                      <a:pt x="491558" y="10193"/>
                      <a:pt x="482684" y="0"/>
                    </a:cubicBezTo>
                    <a:cubicBezTo>
                      <a:pt x="485282" y="35697"/>
                      <a:pt x="458459" y="66756"/>
                      <a:pt x="422723" y="69395"/>
                    </a:cubicBezTo>
                    <a:cubicBezTo>
                      <a:pt x="421364" y="69474"/>
                      <a:pt x="420004" y="69554"/>
                      <a:pt x="418646" y="69554"/>
                    </a:cubicBezTo>
                    <a:cubicBezTo>
                      <a:pt x="419405" y="73272"/>
                      <a:pt x="419924" y="77069"/>
                      <a:pt x="420204" y="80947"/>
                    </a:cubicBezTo>
                    <a:cubicBezTo>
                      <a:pt x="420324" y="82786"/>
                      <a:pt x="420404" y="84585"/>
                      <a:pt x="420444" y="86423"/>
                    </a:cubicBezTo>
                    <a:cubicBezTo>
                      <a:pt x="420924" y="125957"/>
                      <a:pt x="395221" y="160455"/>
                      <a:pt x="358645" y="172127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71;p29"/>
              <p:cNvSpPr/>
              <p:nvPr/>
            </p:nvSpPr>
            <p:spPr>
              <a:xfrm>
                <a:off x="5896653" y="1510400"/>
                <a:ext cx="21371" cy="22397"/>
              </a:xfrm>
              <a:custGeom>
                <a:avLst/>
                <a:gdLst/>
                <a:ahLst/>
                <a:cxnLst/>
                <a:rect l="l" t="t" r="r" b="b"/>
                <a:pathLst>
                  <a:path w="28494" h="29863" extrusionOk="0">
                    <a:moveTo>
                      <a:pt x="5953" y="7537"/>
                    </a:moveTo>
                    <a:cubicBezTo>
                      <a:pt x="12349" y="381"/>
                      <a:pt x="21223" y="-2137"/>
                      <a:pt x="25820" y="1980"/>
                    </a:cubicBezTo>
                    <a:cubicBezTo>
                      <a:pt x="30417" y="6058"/>
                      <a:pt x="28938" y="15172"/>
                      <a:pt x="22542" y="22327"/>
                    </a:cubicBezTo>
                    <a:cubicBezTo>
                      <a:pt x="16146" y="29482"/>
                      <a:pt x="7272" y="32001"/>
                      <a:pt x="2675" y="27883"/>
                    </a:cubicBezTo>
                    <a:cubicBezTo>
                      <a:pt x="-1922" y="23806"/>
                      <a:pt x="-443" y="14692"/>
                      <a:pt x="5953" y="749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72;p29"/>
              <p:cNvSpPr/>
              <p:nvPr/>
            </p:nvSpPr>
            <p:spPr>
              <a:xfrm>
                <a:off x="5986182" y="1472471"/>
                <a:ext cx="26002" cy="16766"/>
              </a:xfrm>
              <a:custGeom>
                <a:avLst/>
                <a:gdLst/>
                <a:ahLst/>
                <a:cxnLst/>
                <a:rect l="l" t="t" r="r" b="b"/>
                <a:pathLst>
                  <a:path w="34669" h="22355" extrusionOk="0">
                    <a:moveTo>
                      <a:pt x="16376" y="105"/>
                    </a:moveTo>
                    <a:cubicBezTo>
                      <a:pt x="25929" y="-734"/>
                      <a:pt x="34124" y="3543"/>
                      <a:pt x="34644" y="9659"/>
                    </a:cubicBezTo>
                    <a:cubicBezTo>
                      <a:pt x="35163" y="15775"/>
                      <a:pt x="27888" y="21411"/>
                      <a:pt x="18294" y="22251"/>
                    </a:cubicBezTo>
                    <a:cubicBezTo>
                      <a:pt x="8741" y="23090"/>
                      <a:pt x="546" y="18813"/>
                      <a:pt x="26" y="12697"/>
                    </a:cubicBezTo>
                    <a:cubicBezTo>
                      <a:pt x="-493" y="6581"/>
                      <a:pt x="6782" y="945"/>
                      <a:pt x="16376" y="10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73;p29"/>
              <p:cNvSpPr/>
              <p:nvPr/>
            </p:nvSpPr>
            <p:spPr>
              <a:xfrm>
                <a:off x="5945549" y="1257082"/>
                <a:ext cx="243200" cy="221434"/>
              </a:xfrm>
              <a:custGeom>
                <a:avLst/>
                <a:gdLst/>
                <a:ahLst/>
                <a:cxnLst/>
                <a:rect l="l" t="t" r="r" b="b"/>
                <a:pathLst>
                  <a:path w="324267" h="295246" extrusionOk="0">
                    <a:moveTo>
                      <a:pt x="223373" y="80"/>
                    </a:moveTo>
                    <a:lnTo>
                      <a:pt x="324267" y="47449"/>
                    </a:lnTo>
                    <a:cubicBezTo>
                      <a:pt x="317232" y="56523"/>
                      <a:pt x="309716" y="65717"/>
                      <a:pt x="301801" y="74951"/>
                    </a:cubicBezTo>
                    <a:lnTo>
                      <a:pt x="240802" y="43731"/>
                    </a:lnTo>
                    <a:lnTo>
                      <a:pt x="290969" y="87343"/>
                    </a:lnTo>
                    <a:cubicBezTo>
                      <a:pt x="232647" y="152820"/>
                      <a:pt x="154898" y="219976"/>
                      <a:pt x="75350" y="270503"/>
                    </a:cubicBezTo>
                    <a:lnTo>
                      <a:pt x="32658" y="214100"/>
                    </a:lnTo>
                    <a:lnTo>
                      <a:pt x="60320" y="279856"/>
                    </a:lnTo>
                    <a:cubicBezTo>
                      <a:pt x="51486" y="285213"/>
                      <a:pt x="42652" y="290370"/>
                      <a:pt x="33818" y="295246"/>
                    </a:cubicBezTo>
                    <a:lnTo>
                      <a:pt x="0" y="203267"/>
                    </a:lnTo>
                    <a:lnTo>
                      <a:pt x="22337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74;p29"/>
              <p:cNvSpPr/>
              <p:nvPr/>
            </p:nvSpPr>
            <p:spPr>
              <a:xfrm>
                <a:off x="5626343" y="1234245"/>
                <a:ext cx="518326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691101" h="596280" extrusionOk="0">
                    <a:moveTo>
                      <a:pt x="650979" y="5826"/>
                    </a:moveTo>
                    <a:cubicBezTo>
                      <a:pt x="661172" y="-2889"/>
                      <a:pt x="676562" y="-1689"/>
                      <a:pt x="685276" y="8504"/>
                    </a:cubicBezTo>
                    <a:cubicBezTo>
                      <a:pt x="693990" y="18737"/>
                      <a:pt x="692791" y="34087"/>
                      <a:pt x="682598" y="42801"/>
                    </a:cubicBezTo>
                    <a:cubicBezTo>
                      <a:pt x="99700" y="541034"/>
                      <a:pt x="40259" y="590442"/>
                      <a:pt x="40059" y="590602"/>
                    </a:cubicBezTo>
                    <a:cubicBezTo>
                      <a:pt x="29706" y="599236"/>
                      <a:pt x="14316" y="597877"/>
                      <a:pt x="5682" y="587524"/>
                    </a:cubicBezTo>
                    <a:cubicBezTo>
                      <a:pt x="-2953" y="577171"/>
                      <a:pt x="-1593" y="561821"/>
                      <a:pt x="8720" y="553147"/>
                    </a:cubicBezTo>
                    <a:cubicBezTo>
                      <a:pt x="8920" y="552987"/>
                      <a:pt x="77675" y="495784"/>
                      <a:pt x="650939" y="5786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75;p29"/>
              <p:cNvSpPr/>
              <p:nvPr/>
            </p:nvSpPr>
            <p:spPr>
              <a:xfrm>
                <a:off x="5584218" y="1485722"/>
                <a:ext cx="260349" cy="233739"/>
              </a:xfrm>
              <a:custGeom>
                <a:avLst/>
                <a:gdLst/>
                <a:ahLst/>
                <a:cxnLst/>
                <a:rect l="l" t="t" r="r" b="b"/>
                <a:pathLst>
                  <a:path w="347132" h="311652" extrusionOk="0">
                    <a:moveTo>
                      <a:pt x="282905" y="9341"/>
                    </a:moveTo>
                    <a:cubicBezTo>
                      <a:pt x="299254" y="-4610"/>
                      <a:pt x="323838" y="-2731"/>
                      <a:pt x="337789" y="13618"/>
                    </a:cubicBezTo>
                    <a:cubicBezTo>
                      <a:pt x="351780" y="29967"/>
                      <a:pt x="349821" y="54551"/>
                      <a:pt x="333512" y="68502"/>
                    </a:cubicBezTo>
                    <a:lnTo>
                      <a:pt x="64208" y="302309"/>
                    </a:lnTo>
                    <a:cubicBezTo>
                      <a:pt x="47859" y="316300"/>
                      <a:pt x="23275" y="314341"/>
                      <a:pt x="9324" y="298032"/>
                    </a:cubicBezTo>
                    <a:cubicBezTo>
                      <a:pt x="-4627" y="281682"/>
                      <a:pt x="-2708" y="257098"/>
                      <a:pt x="13642" y="243148"/>
                    </a:cubicBezTo>
                    <a:lnTo>
                      <a:pt x="282945" y="9341"/>
                    </a:ln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76;p29"/>
              <p:cNvSpPr/>
              <p:nvPr/>
            </p:nvSpPr>
            <p:spPr>
              <a:xfrm>
                <a:off x="5585785" y="1500732"/>
                <a:ext cx="258824" cy="218739"/>
              </a:xfrm>
              <a:custGeom>
                <a:avLst/>
                <a:gdLst/>
                <a:ahLst/>
                <a:cxnLst/>
                <a:rect l="l" t="t" r="r" b="b"/>
                <a:pathLst>
                  <a:path w="345098" h="291652" extrusionOk="0">
                    <a:moveTo>
                      <a:pt x="320390" y="31939"/>
                    </a:moveTo>
                    <a:lnTo>
                      <a:pt x="79667" y="240922"/>
                    </a:lnTo>
                    <a:lnTo>
                      <a:pt x="51087" y="265746"/>
                    </a:lnTo>
                    <a:cubicBezTo>
                      <a:pt x="36136" y="278537"/>
                      <a:pt x="14270" y="278018"/>
                      <a:pt x="0" y="265306"/>
                    </a:cubicBezTo>
                    <a:cubicBezTo>
                      <a:pt x="1559" y="269823"/>
                      <a:pt x="3957" y="274180"/>
                      <a:pt x="7275" y="278018"/>
                    </a:cubicBezTo>
                    <a:cubicBezTo>
                      <a:pt x="21266" y="294367"/>
                      <a:pt x="45810" y="296286"/>
                      <a:pt x="62159" y="282295"/>
                    </a:cubicBezTo>
                    <a:lnTo>
                      <a:pt x="244000" y="124398"/>
                    </a:lnTo>
                    <a:lnTo>
                      <a:pt x="331462" y="48448"/>
                    </a:lnTo>
                    <a:cubicBezTo>
                      <a:pt x="339617" y="41493"/>
                      <a:pt x="344174" y="31859"/>
                      <a:pt x="344973" y="21946"/>
                    </a:cubicBezTo>
                    <a:cubicBezTo>
                      <a:pt x="345573" y="14470"/>
                      <a:pt x="344014" y="6795"/>
                      <a:pt x="340257" y="0"/>
                    </a:cubicBezTo>
                    <a:cubicBezTo>
                      <a:pt x="338138" y="1799"/>
                      <a:pt x="336019" y="3598"/>
                      <a:pt x="333941" y="5396"/>
                    </a:cubicBezTo>
                    <a:cubicBezTo>
                      <a:pt x="333141" y="15310"/>
                      <a:pt x="328584" y="24904"/>
                      <a:pt x="320430" y="31899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77;p29"/>
              <p:cNvSpPr/>
              <p:nvPr/>
            </p:nvSpPr>
            <p:spPr>
              <a:xfrm>
                <a:off x="5840947" y="1237055"/>
                <a:ext cx="303775" cy="280196"/>
              </a:xfrm>
              <a:custGeom>
                <a:avLst/>
                <a:gdLst/>
                <a:ahLst/>
                <a:cxnLst/>
                <a:rect l="l" t="t" r="r" b="b"/>
                <a:pathLst>
                  <a:path w="405033" h="373594" extrusionOk="0">
                    <a:moveTo>
                      <a:pt x="0" y="351649"/>
                    </a:moveTo>
                    <a:cubicBezTo>
                      <a:pt x="3797" y="358485"/>
                      <a:pt x="5316" y="366120"/>
                      <a:pt x="4717" y="373595"/>
                    </a:cubicBezTo>
                    <a:cubicBezTo>
                      <a:pt x="40693" y="342935"/>
                      <a:pt x="81706" y="307918"/>
                      <a:pt x="128516" y="267984"/>
                    </a:cubicBezTo>
                    <a:cubicBezTo>
                      <a:pt x="134751" y="262668"/>
                      <a:pt x="141068" y="257271"/>
                      <a:pt x="147503" y="251795"/>
                    </a:cubicBezTo>
                    <a:cubicBezTo>
                      <a:pt x="147583" y="251715"/>
                      <a:pt x="147703" y="251635"/>
                      <a:pt x="147783" y="251555"/>
                    </a:cubicBezTo>
                    <a:cubicBezTo>
                      <a:pt x="193233" y="212740"/>
                      <a:pt x="243880" y="169489"/>
                      <a:pt x="300283" y="121320"/>
                    </a:cubicBezTo>
                    <a:cubicBezTo>
                      <a:pt x="329864" y="96057"/>
                      <a:pt x="361003" y="69434"/>
                      <a:pt x="393862" y="41373"/>
                    </a:cubicBezTo>
                    <a:cubicBezTo>
                      <a:pt x="394741" y="40613"/>
                      <a:pt x="395620" y="39854"/>
                      <a:pt x="396500" y="39094"/>
                    </a:cubicBezTo>
                    <a:cubicBezTo>
                      <a:pt x="406733" y="30380"/>
                      <a:pt x="407933" y="14990"/>
                      <a:pt x="399179" y="4797"/>
                    </a:cubicBezTo>
                    <a:cubicBezTo>
                      <a:pt x="397539" y="2878"/>
                      <a:pt x="395660" y="1279"/>
                      <a:pt x="393622" y="0"/>
                    </a:cubicBezTo>
                    <a:cubicBezTo>
                      <a:pt x="394981" y="8155"/>
                      <a:pt x="392183" y="16749"/>
                      <a:pt x="385427" y="22545"/>
                    </a:cubicBezTo>
                    <a:cubicBezTo>
                      <a:pt x="381669" y="25783"/>
                      <a:pt x="377912" y="28981"/>
                      <a:pt x="374194" y="32179"/>
                    </a:cubicBezTo>
                    <a:cubicBezTo>
                      <a:pt x="344974" y="57162"/>
                      <a:pt x="317072" y="81027"/>
                      <a:pt x="290450" y="103772"/>
                    </a:cubicBezTo>
                    <a:cubicBezTo>
                      <a:pt x="235006" y="151141"/>
                      <a:pt x="185118" y="193753"/>
                      <a:pt x="140228" y="232088"/>
                    </a:cubicBezTo>
                    <a:cubicBezTo>
                      <a:pt x="86663" y="277818"/>
                      <a:pt x="40253" y="317432"/>
                      <a:pt x="40" y="351729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78;p29"/>
              <p:cNvSpPr/>
              <p:nvPr/>
            </p:nvSpPr>
            <p:spPr>
              <a:xfrm>
                <a:off x="5698514" y="1483835"/>
                <a:ext cx="95725" cy="87559"/>
              </a:xfrm>
              <a:custGeom>
                <a:avLst/>
                <a:gdLst/>
                <a:ahLst/>
                <a:cxnLst/>
                <a:rect l="l" t="t" r="r" b="b"/>
                <a:pathLst>
                  <a:path w="127633" h="116745" extrusionOk="0">
                    <a:moveTo>
                      <a:pt x="125792" y="25289"/>
                    </a:moveTo>
                    <a:cubicBezTo>
                      <a:pt x="98970" y="-32394"/>
                      <a:pt x="-6481" y="17854"/>
                      <a:pt x="314" y="83411"/>
                    </a:cubicBezTo>
                    <a:cubicBezTo>
                      <a:pt x="9268" y="169514"/>
                      <a:pt x="144899" y="66382"/>
                      <a:pt x="125792" y="25289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79;p29"/>
              <p:cNvSpPr/>
              <p:nvPr/>
            </p:nvSpPr>
            <p:spPr>
              <a:xfrm>
                <a:off x="6384322" y="1372064"/>
                <a:ext cx="418891" cy="398335"/>
              </a:xfrm>
              <a:custGeom>
                <a:avLst/>
                <a:gdLst/>
                <a:ahLst/>
                <a:cxnLst/>
                <a:rect l="l" t="t" r="r" b="b"/>
                <a:pathLst>
                  <a:path w="558522" h="531113" extrusionOk="0">
                    <a:moveTo>
                      <a:pt x="293752" y="49439"/>
                    </a:moveTo>
                    <a:cubicBezTo>
                      <a:pt x="246183" y="24855"/>
                      <a:pt x="192259" y="3988"/>
                      <a:pt x="144810" y="1950"/>
                    </a:cubicBezTo>
                    <a:cubicBezTo>
                      <a:pt x="28086" y="-3127"/>
                      <a:pt x="-6971" y="89492"/>
                      <a:pt x="1104" y="181712"/>
                    </a:cubicBezTo>
                    <a:cubicBezTo>
                      <a:pt x="9379" y="276130"/>
                      <a:pt x="62543" y="370908"/>
                      <a:pt x="92004" y="428030"/>
                    </a:cubicBezTo>
                    <a:cubicBezTo>
                      <a:pt x="143610" y="528085"/>
                      <a:pt x="166675" y="557066"/>
                      <a:pt x="223718" y="486512"/>
                    </a:cubicBezTo>
                    <a:cubicBezTo>
                      <a:pt x="280760" y="415998"/>
                      <a:pt x="291154" y="444459"/>
                      <a:pt x="325491" y="500982"/>
                    </a:cubicBezTo>
                    <a:cubicBezTo>
                      <a:pt x="359829" y="557505"/>
                      <a:pt x="402280" y="547272"/>
                      <a:pt x="501615" y="358476"/>
                    </a:cubicBezTo>
                    <a:cubicBezTo>
                      <a:pt x="628612" y="117194"/>
                      <a:pt x="536033" y="-100743"/>
                      <a:pt x="293752" y="4935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80;p29"/>
              <p:cNvSpPr/>
              <p:nvPr/>
            </p:nvSpPr>
            <p:spPr>
              <a:xfrm>
                <a:off x="6407245" y="1372145"/>
                <a:ext cx="361623" cy="72254"/>
              </a:xfrm>
              <a:custGeom>
                <a:avLst/>
                <a:gdLst/>
                <a:ahLst/>
                <a:cxnLst/>
                <a:rect l="l" t="t" r="r" b="b"/>
                <a:pathLst>
                  <a:path w="482164" h="96339" extrusionOk="0">
                    <a:moveTo>
                      <a:pt x="263188" y="49330"/>
                    </a:moveTo>
                    <a:cubicBezTo>
                      <a:pt x="215619" y="24746"/>
                      <a:pt x="161695" y="3880"/>
                      <a:pt x="114245" y="1841"/>
                    </a:cubicBezTo>
                    <a:cubicBezTo>
                      <a:pt x="59562" y="-557"/>
                      <a:pt x="22786" y="18510"/>
                      <a:pt x="0" y="48930"/>
                    </a:cubicBezTo>
                    <a:cubicBezTo>
                      <a:pt x="27863" y="92821"/>
                      <a:pt x="162054" y="96339"/>
                      <a:pt x="320870" y="96339"/>
                    </a:cubicBezTo>
                    <a:cubicBezTo>
                      <a:pt x="419486" y="96339"/>
                      <a:pt x="469612" y="69837"/>
                      <a:pt x="482164" y="27784"/>
                    </a:cubicBezTo>
                    <a:cubicBezTo>
                      <a:pt x="438153" y="-11830"/>
                      <a:pt x="363522" y="-12829"/>
                      <a:pt x="263148" y="49330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481;p29"/>
              <p:cNvSpPr/>
              <p:nvPr/>
            </p:nvSpPr>
            <p:spPr>
              <a:xfrm>
                <a:off x="6409254" y="1598528"/>
                <a:ext cx="370766" cy="171877"/>
              </a:xfrm>
              <a:custGeom>
                <a:avLst/>
                <a:gdLst/>
                <a:ahLst/>
                <a:cxnLst/>
                <a:rect l="l" t="t" r="r" b="b"/>
                <a:pathLst>
                  <a:path w="494355" h="229169" extrusionOk="0">
                    <a:moveTo>
                      <a:pt x="0" y="3837"/>
                    </a:moveTo>
                    <a:cubicBezTo>
                      <a:pt x="19148" y="51766"/>
                      <a:pt x="42532" y="94618"/>
                      <a:pt x="58761" y="126077"/>
                    </a:cubicBezTo>
                    <a:cubicBezTo>
                      <a:pt x="110367" y="226132"/>
                      <a:pt x="133432" y="255113"/>
                      <a:pt x="190475" y="184559"/>
                    </a:cubicBezTo>
                    <a:cubicBezTo>
                      <a:pt x="247517" y="114045"/>
                      <a:pt x="257911" y="142507"/>
                      <a:pt x="292248" y="199029"/>
                    </a:cubicBezTo>
                    <a:cubicBezTo>
                      <a:pt x="326586" y="255552"/>
                      <a:pt x="369037" y="245359"/>
                      <a:pt x="468372" y="56523"/>
                    </a:cubicBezTo>
                    <a:cubicBezTo>
                      <a:pt x="478406" y="37455"/>
                      <a:pt x="487040" y="18588"/>
                      <a:pt x="494355" y="0"/>
                    </a:cubicBezTo>
                    <a:cubicBezTo>
                      <a:pt x="422323" y="69794"/>
                      <a:pt x="328784" y="77789"/>
                      <a:pt x="233007" y="77789"/>
                    </a:cubicBezTo>
                    <a:cubicBezTo>
                      <a:pt x="144745" y="77789"/>
                      <a:pt x="55523" y="53685"/>
                      <a:pt x="0" y="3797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482;p29"/>
              <p:cNvSpPr/>
              <p:nvPr/>
            </p:nvSpPr>
            <p:spPr>
              <a:xfrm>
                <a:off x="6534602" y="1522498"/>
                <a:ext cx="118363" cy="93416"/>
              </a:xfrm>
              <a:custGeom>
                <a:avLst/>
                <a:gdLst/>
                <a:ahLst/>
                <a:cxnLst/>
                <a:rect l="l" t="t" r="r" b="b"/>
                <a:pathLst>
                  <a:path w="157817" h="124555" extrusionOk="0">
                    <a:moveTo>
                      <a:pt x="0" y="0"/>
                    </a:moveTo>
                    <a:cubicBezTo>
                      <a:pt x="79428" y="30340"/>
                      <a:pt x="157817" y="1199"/>
                      <a:pt x="157817" y="1199"/>
                    </a:cubicBezTo>
                    <a:cubicBezTo>
                      <a:pt x="157817" y="1199"/>
                      <a:pt x="134032" y="127037"/>
                      <a:pt x="74632" y="124518"/>
                    </a:cubicBezTo>
                    <a:cubicBezTo>
                      <a:pt x="15230" y="122000"/>
                      <a:pt x="240" y="12152"/>
                      <a:pt x="0" y="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483;p29"/>
              <p:cNvSpPr/>
              <p:nvPr/>
            </p:nvSpPr>
            <p:spPr>
              <a:xfrm>
                <a:off x="6552440" y="1556738"/>
                <a:ext cx="78068" cy="59176"/>
              </a:xfrm>
              <a:custGeom>
                <a:avLst/>
                <a:gdLst/>
                <a:ahLst/>
                <a:cxnLst/>
                <a:rect l="l" t="t" r="r" b="b"/>
                <a:pathLst>
                  <a:path w="104091" h="78901" extrusionOk="0">
                    <a:moveTo>
                      <a:pt x="104092" y="39451"/>
                    </a:moveTo>
                    <a:cubicBezTo>
                      <a:pt x="91100" y="61916"/>
                      <a:pt x="73591" y="79824"/>
                      <a:pt x="50807" y="78865"/>
                    </a:cubicBezTo>
                    <a:cubicBezTo>
                      <a:pt x="27782" y="77866"/>
                      <a:pt x="11432" y="60757"/>
                      <a:pt x="0" y="39451"/>
                    </a:cubicBezTo>
                    <a:cubicBezTo>
                      <a:pt x="11392" y="18145"/>
                      <a:pt x="27742" y="1036"/>
                      <a:pt x="50807" y="37"/>
                    </a:cubicBezTo>
                    <a:cubicBezTo>
                      <a:pt x="73591" y="-923"/>
                      <a:pt x="91139" y="16986"/>
                      <a:pt x="104092" y="39451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484;p29"/>
              <p:cNvSpPr/>
              <p:nvPr/>
            </p:nvSpPr>
            <p:spPr>
              <a:xfrm>
                <a:off x="6506660" y="1466465"/>
                <a:ext cx="55163" cy="32858"/>
              </a:xfrm>
              <a:custGeom>
                <a:avLst/>
                <a:gdLst/>
                <a:ahLst/>
                <a:cxnLst/>
                <a:rect l="l" t="t" r="r" b="b"/>
                <a:pathLst>
                  <a:path w="73551" h="43811" extrusionOk="0">
                    <a:moveTo>
                      <a:pt x="67036" y="43811"/>
                    </a:moveTo>
                    <a:cubicBezTo>
                      <a:pt x="63438" y="43811"/>
                      <a:pt x="60520" y="40893"/>
                      <a:pt x="60520" y="37296"/>
                    </a:cubicBezTo>
                    <a:cubicBezTo>
                      <a:pt x="60520" y="23944"/>
                      <a:pt x="49887" y="13072"/>
                      <a:pt x="36776" y="13072"/>
                    </a:cubicBezTo>
                    <a:cubicBezTo>
                      <a:pt x="23664" y="13072"/>
                      <a:pt x="13031" y="23944"/>
                      <a:pt x="13031" y="37296"/>
                    </a:cubicBezTo>
                    <a:cubicBezTo>
                      <a:pt x="13031" y="40893"/>
                      <a:pt x="10113" y="43811"/>
                      <a:pt x="6515" y="43811"/>
                    </a:cubicBezTo>
                    <a:cubicBezTo>
                      <a:pt x="2918" y="43811"/>
                      <a:pt x="0" y="40893"/>
                      <a:pt x="0" y="37296"/>
                    </a:cubicBezTo>
                    <a:cubicBezTo>
                      <a:pt x="0" y="16749"/>
                      <a:pt x="16509" y="0"/>
                      <a:pt x="36776" y="0"/>
                    </a:cubicBezTo>
                    <a:cubicBezTo>
                      <a:pt x="57043" y="0"/>
                      <a:pt x="73551" y="16709"/>
                      <a:pt x="73551" y="37296"/>
                    </a:cubicBezTo>
                    <a:cubicBezTo>
                      <a:pt x="73551" y="40893"/>
                      <a:pt x="70633" y="43811"/>
                      <a:pt x="67036" y="4381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485;p29"/>
              <p:cNvSpPr/>
              <p:nvPr/>
            </p:nvSpPr>
            <p:spPr>
              <a:xfrm>
                <a:off x="6621245" y="1466465"/>
                <a:ext cx="55163" cy="32858"/>
              </a:xfrm>
              <a:custGeom>
                <a:avLst/>
                <a:gdLst/>
                <a:ahLst/>
                <a:cxnLst/>
                <a:rect l="l" t="t" r="r" b="b"/>
                <a:pathLst>
                  <a:path w="73551" h="43811" extrusionOk="0">
                    <a:moveTo>
                      <a:pt x="66996" y="43811"/>
                    </a:moveTo>
                    <a:cubicBezTo>
                      <a:pt x="63398" y="43811"/>
                      <a:pt x="60480" y="40893"/>
                      <a:pt x="60480" y="37296"/>
                    </a:cubicBezTo>
                    <a:cubicBezTo>
                      <a:pt x="60480" y="23944"/>
                      <a:pt x="49847" y="13072"/>
                      <a:pt x="36736" y="13072"/>
                    </a:cubicBezTo>
                    <a:cubicBezTo>
                      <a:pt x="23624" y="13072"/>
                      <a:pt x="13031" y="23944"/>
                      <a:pt x="13031" y="37296"/>
                    </a:cubicBezTo>
                    <a:cubicBezTo>
                      <a:pt x="13031" y="40893"/>
                      <a:pt x="10113" y="43811"/>
                      <a:pt x="6515" y="43811"/>
                    </a:cubicBezTo>
                    <a:cubicBezTo>
                      <a:pt x="2918" y="43811"/>
                      <a:pt x="0" y="40893"/>
                      <a:pt x="0" y="37296"/>
                    </a:cubicBezTo>
                    <a:cubicBezTo>
                      <a:pt x="0" y="16749"/>
                      <a:pt x="16509" y="0"/>
                      <a:pt x="36776" y="0"/>
                    </a:cubicBezTo>
                    <a:cubicBezTo>
                      <a:pt x="57043" y="0"/>
                      <a:pt x="73551" y="16709"/>
                      <a:pt x="73551" y="37296"/>
                    </a:cubicBezTo>
                    <a:cubicBezTo>
                      <a:pt x="73551" y="40893"/>
                      <a:pt x="70633" y="43811"/>
                      <a:pt x="67036" y="4381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486;p29"/>
              <p:cNvSpPr/>
              <p:nvPr/>
            </p:nvSpPr>
            <p:spPr>
              <a:xfrm>
                <a:off x="6679626" y="1528397"/>
                <a:ext cx="58832" cy="32273"/>
              </a:xfrm>
              <a:custGeom>
                <a:avLst/>
                <a:gdLst/>
                <a:ahLst/>
                <a:cxnLst/>
                <a:rect l="l" t="t" r="r" b="b"/>
                <a:pathLst>
                  <a:path w="78443" h="43031" extrusionOk="0">
                    <a:moveTo>
                      <a:pt x="37762" y="170"/>
                    </a:moveTo>
                    <a:cubicBezTo>
                      <a:pt x="59389" y="-1309"/>
                      <a:pt x="77616" y="7045"/>
                      <a:pt x="78416" y="18837"/>
                    </a:cubicBezTo>
                    <a:cubicBezTo>
                      <a:pt x="79215" y="30630"/>
                      <a:pt x="62307" y="41383"/>
                      <a:pt x="40680" y="42862"/>
                    </a:cubicBezTo>
                    <a:cubicBezTo>
                      <a:pt x="19055" y="44341"/>
                      <a:pt x="826" y="35986"/>
                      <a:pt x="27" y="24194"/>
                    </a:cubicBezTo>
                    <a:cubicBezTo>
                      <a:pt x="-772" y="12402"/>
                      <a:pt x="16137" y="1649"/>
                      <a:pt x="37762" y="170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487;p29"/>
              <p:cNvSpPr/>
              <p:nvPr/>
            </p:nvSpPr>
            <p:spPr>
              <a:xfrm>
                <a:off x="6449048" y="1524859"/>
                <a:ext cx="58832" cy="32273"/>
              </a:xfrm>
              <a:custGeom>
                <a:avLst/>
                <a:gdLst/>
                <a:ahLst/>
                <a:cxnLst/>
                <a:rect l="l" t="t" r="r" b="b"/>
                <a:pathLst>
                  <a:path w="78442" h="43031" extrusionOk="0">
                    <a:moveTo>
                      <a:pt x="37762" y="170"/>
                    </a:moveTo>
                    <a:cubicBezTo>
                      <a:pt x="59388" y="-1309"/>
                      <a:pt x="77616" y="7045"/>
                      <a:pt x="78415" y="18837"/>
                    </a:cubicBezTo>
                    <a:cubicBezTo>
                      <a:pt x="79215" y="30630"/>
                      <a:pt x="62306" y="41383"/>
                      <a:pt x="40680" y="42862"/>
                    </a:cubicBezTo>
                    <a:cubicBezTo>
                      <a:pt x="19055" y="44341"/>
                      <a:pt x="827" y="35986"/>
                      <a:pt x="27" y="24194"/>
                    </a:cubicBezTo>
                    <a:cubicBezTo>
                      <a:pt x="-773" y="12402"/>
                      <a:pt x="16136" y="1649"/>
                      <a:pt x="37762" y="170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488;p29"/>
              <p:cNvSpPr/>
              <p:nvPr/>
            </p:nvSpPr>
            <p:spPr>
              <a:xfrm>
                <a:off x="6408376" y="1252166"/>
                <a:ext cx="357833" cy="171487"/>
              </a:xfrm>
              <a:custGeom>
                <a:avLst/>
                <a:gdLst/>
                <a:ahLst/>
                <a:cxnLst/>
                <a:rect l="l" t="t" r="r" b="b"/>
                <a:pathLst>
                  <a:path w="477110" h="228649" extrusionOk="0">
                    <a:moveTo>
                      <a:pt x="317124" y="228650"/>
                    </a:moveTo>
                    <a:cubicBezTo>
                      <a:pt x="126329" y="228650"/>
                      <a:pt x="-27850" y="223293"/>
                      <a:pt x="4250" y="143066"/>
                    </a:cubicBezTo>
                    <a:cubicBezTo>
                      <a:pt x="36349" y="62839"/>
                      <a:pt x="76441" y="65517"/>
                      <a:pt x="188768" y="76230"/>
                    </a:cubicBezTo>
                    <a:cubicBezTo>
                      <a:pt x="301095" y="86903"/>
                      <a:pt x="367931" y="89581"/>
                      <a:pt x="387998" y="64198"/>
                    </a:cubicBezTo>
                    <a:cubicBezTo>
                      <a:pt x="408065" y="38774"/>
                      <a:pt x="413421" y="0"/>
                      <a:pt x="413421" y="0"/>
                    </a:cubicBezTo>
                    <a:cubicBezTo>
                      <a:pt x="511996" y="123799"/>
                      <a:pt x="507919" y="228650"/>
                      <a:pt x="317164" y="22865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489;p29"/>
              <p:cNvSpPr/>
              <p:nvPr/>
            </p:nvSpPr>
            <p:spPr>
              <a:xfrm>
                <a:off x="6416599" y="1252166"/>
                <a:ext cx="345972" cy="125917"/>
              </a:xfrm>
              <a:custGeom>
                <a:avLst/>
                <a:gdLst/>
                <a:ahLst/>
                <a:cxnLst/>
                <a:rect l="l" t="t" r="r" b="b"/>
                <a:pathLst>
                  <a:path w="461296" h="167889" extrusionOk="0">
                    <a:moveTo>
                      <a:pt x="0" y="127756"/>
                    </a:moveTo>
                    <a:cubicBezTo>
                      <a:pt x="31180" y="63278"/>
                      <a:pt x="73152" y="66237"/>
                      <a:pt x="177803" y="76230"/>
                    </a:cubicBezTo>
                    <a:cubicBezTo>
                      <a:pt x="290130" y="86903"/>
                      <a:pt x="356966" y="89581"/>
                      <a:pt x="377033" y="64198"/>
                    </a:cubicBezTo>
                    <a:cubicBezTo>
                      <a:pt x="397100" y="38774"/>
                      <a:pt x="402456" y="0"/>
                      <a:pt x="402456" y="0"/>
                    </a:cubicBezTo>
                    <a:cubicBezTo>
                      <a:pt x="432196" y="37335"/>
                      <a:pt x="452543" y="72912"/>
                      <a:pt x="461297" y="104451"/>
                    </a:cubicBezTo>
                    <a:cubicBezTo>
                      <a:pt x="446667" y="143546"/>
                      <a:pt x="398099" y="167890"/>
                      <a:pt x="306159" y="167890"/>
                    </a:cubicBezTo>
                    <a:cubicBezTo>
                      <a:pt x="160774" y="167890"/>
                      <a:pt x="36616" y="164772"/>
                      <a:pt x="0" y="127756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490;p29"/>
              <p:cNvSpPr/>
              <p:nvPr/>
            </p:nvSpPr>
            <p:spPr>
              <a:xfrm>
                <a:off x="6498176" y="1312845"/>
                <a:ext cx="115183" cy="108798"/>
              </a:xfrm>
              <a:custGeom>
                <a:avLst/>
                <a:gdLst/>
                <a:ahLst/>
                <a:cxnLst/>
                <a:rect l="l" t="t" r="r" b="b"/>
                <a:pathLst>
                  <a:path w="153578" h="145064" extrusionOk="0">
                    <a:moveTo>
                      <a:pt x="40" y="141227"/>
                    </a:moveTo>
                    <a:cubicBezTo>
                      <a:pt x="36896" y="119322"/>
                      <a:pt x="65117" y="97896"/>
                      <a:pt x="86184" y="71153"/>
                    </a:cubicBezTo>
                    <a:cubicBezTo>
                      <a:pt x="101693" y="51446"/>
                      <a:pt x="113605" y="28541"/>
                      <a:pt x="122599" y="0"/>
                    </a:cubicBezTo>
                    <a:cubicBezTo>
                      <a:pt x="133512" y="839"/>
                      <a:pt x="143826" y="1519"/>
                      <a:pt x="153579" y="2039"/>
                    </a:cubicBezTo>
                    <a:cubicBezTo>
                      <a:pt x="143266" y="37455"/>
                      <a:pt x="129035" y="65597"/>
                      <a:pt x="109928" y="89861"/>
                    </a:cubicBezTo>
                    <a:cubicBezTo>
                      <a:pt x="93538" y="110687"/>
                      <a:pt x="73791" y="128316"/>
                      <a:pt x="50047" y="145065"/>
                    </a:cubicBezTo>
                    <a:cubicBezTo>
                      <a:pt x="32339" y="144145"/>
                      <a:pt x="15589" y="142906"/>
                      <a:pt x="0" y="141267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491;p29"/>
              <p:cNvSpPr/>
              <p:nvPr/>
            </p:nvSpPr>
            <p:spPr>
              <a:xfrm>
                <a:off x="6419627" y="1306010"/>
                <a:ext cx="115274" cy="102533"/>
              </a:xfrm>
              <a:custGeom>
                <a:avLst/>
                <a:gdLst/>
                <a:ahLst/>
                <a:cxnLst/>
                <a:rect l="l" t="t" r="r" b="b"/>
                <a:pathLst>
                  <a:path w="153698" h="136710" extrusionOk="0">
                    <a:moveTo>
                      <a:pt x="0" y="120401"/>
                    </a:moveTo>
                    <a:cubicBezTo>
                      <a:pt x="38255" y="99495"/>
                      <a:pt x="67635" y="78868"/>
                      <a:pt x="89941" y="52526"/>
                    </a:cubicBezTo>
                    <a:cubicBezTo>
                      <a:pt x="102652" y="37455"/>
                      <a:pt x="113246" y="20347"/>
                      <a:pt x="122040" y="0"/>
                    </a:cubicBezTo>
                    <a:cubicBezTo>
                      <a:pt x="131833" y="640"/>
                      <a:pt x="142346" y="1519"/>
                      <a:pt x="153699" y="2558"/>
                    </a:cubicBezTo>
                    <a:cubicBezTo>
                      <a:pt x="143026" y="29860"/>
                      <a:pt x="129675" y="52406"/>
                      <a:pt x="113046" y="72073"/>
                    </a:cubicBezTo>
                    <a:cubicBezTo>
                      <a:pt x="91740" y="97256"/>
                      <a:pt x="65397" y="117403"/>
                      <a:pt x="32578" y="136710"/>
                    </a:cubicBezTo>
                    <a:cubicBezTo>
                      <a:pt x="18988" y="132313"/>
                      <a:pt x="7995" y="126917"/>
                      <a:pt x="40" y="120401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492;p29"/>
              <p:cNvSpPr/>
              <p:nvPr/>
            </p:nvSpPr>
            <p:spPr>
              <a:xfrm>
                <a:off x="6588447" y="1307659"/>
                <a:ext cx="101482" cy="115964"/>
              </a:xfrm>
              <a:custGeom>
                <a:avLst/>
                <a:gdLst/>
                <a:ahLst/>
                <a:cxnLst/>
                <a:rect l="l" t="t" r="r" b="b"/>
                <a:pathLst>
                  <a:path w="135310" h="154618" extrusionOk="0">
                    <a:moveTo>
                      <a:pt x="0" y="154179"/>
                    </a:moveTo>
                    <a:cubicBezTo>
                      <a:pt x="27501" y="138189"/>
                      <a:pt x="47808" y="119282"/>
                      <a:pt x="63638" y="96057"/>
                    </a:cubicBezTo>
                    <a:cubicBezTo>
                      <a:pt x="79868" y="72233"/>
                      <a:pt x="91780" y="43452"/>
                      <a:pt x="102053" y="8435"/>
                    </a:cubicBezTo>
                    <a:cubicBezTo>
                      <a:pt x="115844" y="6916"/>
                      <a:pt x="126957" y="4197"/>
                      <a:pt x="135311" y="0"/>
                    </a:cubicBezTo>
                    <a:cubicBezTo>
                      <a:pt x="123198" y="45051"/>
                      <a:pt x="109088" y="81467"/>
                      <a:pt x="88421" y="111807"/>
                    </a:cubicBezTo>
                    <a:cubicBezTo>
                      <a:pt x="77549" y="127756"/>
                      <a:pt x="64997" y="141947"/>
                      <a:pt x="50126" y="154619"/>
                    </a:cubicBezTo>
                    <a:cubicBezTo>
                      <a:pt x="33018" y="154539"/>
                      <a:pt x="16269" y="154419"/>
                      <a:pt x="0" y="154179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493;p29"/>
              <p:cNvSpPr/>
              <p:nvPr/>
            </p:nvSpPr>
            <p:spPr>
              <a:xfrm>
                <a:off x="6675719" y="1281516"/>
                <a:ext cx="87243" cy="140877"/>
              </a:xfrm>
              <a:custGeom>
                <a:avLst/>
                <a:gdLst/>
                <a:ahLst/>
                <a:cxnLst/>
                <a:rect l="l" t="t" r="r" b="b"/>
                <a:pathLst>
                  <a:path w="116324" h="187836" extrusionOk="0">
                    <a:moveTo>
                      <a:pt x="0" y="187837"/>
                    </a:moveTo>
                    <a:cubicBezTo>
                      <a:pt x="33818" y="164812"/>
                      <a:pt x="17389" y="140548"/>
                      <a:pt x="38694" y="126157"/>
                    </a:cubicBezTo>
                    <a:cubicBezTo>
                      <a:pt x="96457" y="87263"/>
                      <a:pt x="84744" y="57562"/>
                      <a:pt x="85024" y="0"/>
                    </a:cubicBezTo>
                    <a:cubicBezTo>
                      <a:pt x="95578" y="16589"/>
                      <a:pt x="103972" y="32659"/>
                      <a:pt x="109968" y="47929"/>
                    </a:cubicBezTo>
                    <a:cubicBezTo>
                      <a:pt x="110727" y="49927"/>
                      <a:pt x="115605" y="66396"/>
                      <a:pt x="116324" y="68315"/>
                    </a:cubicBezTo>
                    <a:cubicBezTo>
                      <a:pt x="111646" y="120681"/>
                      <a:pt x="100814" y="136590"/>
                      <a:pt x="65877" y="173006"/>
                    </a:cubicBezTo>
                    <a:cubicBezTo>
                      <a:pt x="48449" y="180282"/>
                      <a:pt x="26623" y="185358"/>
                      <a:pt x="40" y="187797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94;p29"/>
              <p:cNvSpPr/>
              <p:nvPr/>
            </p:nvSpPr>
            <p:spPr>
              <a:xfrm>
                <a:off x="6464040" y="1313620"/>
                <a:ext cx="217597" cy="21081"/>
              </a:xfrm>
              <a:custGeom>
                <a:avLst/>
                <a:gdLst/>
                <a:ahLst/>
                <a:cxnLst/>
                <a:rect l="l" t="t" r="r" b="b"/>
                <a:pathLst>
                  <a:path w="290129" h="28108" extrusionOk="0">
                    <a:moveTo>
                      <a:pt x="76334" y="1966"/>
                    </a:moveTo>
                    <a:cubicBezTo>
                      <a:pt x="108713" y="4244"/>
                      <a:pt x="141091" y="7082"/>
                      <a:pt x="173470" y="9441"/>
                    </a:cubicBezTo>
                    <a:cubicBezTo>
                      <a:pt x="198654" y="11279"/>
                      <a:pt x="220199" y="12359"/>
                      <a:pt x="245423" y="13078"/>
                    </a:cubicBezTo>
                    <a:cubicBezTo>
                      <a:pt x="280400" y="12079"/>
                      <a:pt x="283718" y="2645"/>
                      <a:pt x="289154" y="5843"/>
                    </a:cubicBezTo>
                    <a:cubicBezTo>
                      <a:pt x="293031" y="8162"/>
                      <a:pt x="284477" y="16516"/>
                      <a:pt x="278881" y="19394"/>
                    </a:cubicBezTo>
                    <a:cubicBezTo>
                      <a:pt x="260773" y="28668"/>
                      <a:pt x="195296" y="28308"/>
                      <a:pt x="173030" y="27988"/>
                    </a:cubicBezTo>
                    <a:cubicBezTo>
                      <a:pt x="150325" y="27509"/>
                      <a:pt x="-2214" y="27229"/>
                      <a:pt x="24" y="11279"/>
                    </a:cubicBezTo>
                    <a:cubicBezTo>
                      <a:pt x="-736" y="-4390"/>
                      <a:pt x="49952" y="287"/>
                      <a:pt x="76334" y="200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495;p29"/>
              <p:cNvSpPr/>
              <p:nvPr/>
            </p:nvSpPr>
            <p:spPr>
              <a:xfrm>
                <a:off x="6370554" y="1534485"/>
                <a:ext cx="179614" cy="124903"/>
              </a:xfrm>
              <a:custGeom>
                <a:avLst/>
                <a:gdLst/>
                <a:ahLst/>
                <a:cxnLst/>
                <a:rect l="l" t="t" r="r" b="b"/>
                <a:pathLst>
                  <a:path w="239486" h="166537" extrusionOk="0">
                    <a:moveTo>
                      <a:pt x="135945" y="166538"/>
                    </a:moveTo>
                    <a:cubicBezTo>
                      <a:pt x="91334" y="166538"/>
                      <a:pt x="51321" y="152467"/>
                      <a:pt x="25778" y="125285"/>
                    </a:cubicBezTo>
                    <a:cubicBezTo>
                      <a:pt x="-4243" y="93346"/>
                      <a:pt x="-8240" y="49375"/>
                      <a:pt x="14825" y="4724"/>
                    </a:cubicBezTo>
                    <a:cubicBezTo>
                      <a:pt x="17023" y="447"/>
                      <a:pt x="22300" y="-1232"/>
                      <a:pt x="26537" y="966"/>
                    </a:cubicBezTo>
                    <a:cubicBezTo>
                      <a:pt x="30814" y="3165"/>
                      <a:pt x="32493" y="8401"/>
                      <a:pt x="30294" y="12679"/>
                    </a:cubicBezTo>
                    <a:cubicBezTo>
                      <a:pt x="10547" y="50974"/>
                      <a:pt x="13425" y="86710"/>
                      <a:pt x="38489" y="113333"/>
                    </a:cubicBezTo>
                    <a:cubicBezTo>
                      <a:pt x="70148" y="147030"/>
                      <a:pt x="142741" y="166298"/>
                      <a:pt x="227285" y="129082"/>
                    </a:cubicBezTo>
                    <a:cubicBezTo>
                      <a:pt x="231683" y="127163"/>
                      <a:pt x="236798" y="129162"/>
                      <a:pt x="238757" y="133559"/>
                    </a:cubicBezTo>
                    <a:cubicBezTo>
                      <a:pt x="240677" y="137956"/>
                      <a:pt x="238678" y="143073"/>
                      <a:pt x="234281" y="145032"/>
                    </a:cubicBezTo>
                    <a:cubicBezTo>
                      <a:pt x="201502" y="159462"/>
                      <a:pt x="167565" y="166538"/>
                      <a:pt x="135945" y="16653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496;p29"/>
              <p:cNvSpPr/>
              <p:nvPr/>
            </p:nvSpPr>
            <p:spPr>
              <a:xfrm>
                <a:off x="6632390" y="1534485"/>
                <a:ext cx="179615" cy="124903"/>
              </a:xfrm>
              <a:custGeom>
                <a:avLst/>
                <a:gdLst/>
                <a:ahLst/>
                <a:cxnLst/>
                <a:rect l="l" t="t" r="r" b="b"/>
                <a:pathLst>
                  <a:path w="239486" h="166537" extrusionOk="0">
                    <a:moveTo>
                      <a:pt x="103541" y="166538"/>
                    </a:moveTo>
                    <a:cubicBezTo>
                      <a:pt x="71922" y="166538"/>
                      <a:pt x="38025" y="159502"/>
                      <a:pt x="5206" y="145032"/>
                    </a:cubicBezTo>
                    <a:cubicBezTo>
                      <a:pt x="809" y="143113"/>
                      <a:pt x="-1190" y="137956"/>
                      <a:pt x="729" y="133559"/>
                    </a:cubicBezTo>
                    <a:cubicBezTo>
                      <a:pt x="2648" y="129162"/>
                      <a:pt x="7804" y="127163"/>
                      <a:pt x="12202" y="129082"/>
                    </a:cubicBezTo>
                    <a:cubicBezTo>
                      <a:pt x="96746" y="166298"/>
                      <a:pt x="169339" y="146991"/>
                      <a:pt x="200998" y="113333"/>
                    </a:cubicBezTo>
                    <a:cubicBezTo>
                      <a:pt x="226021" y="86710"/>
                      <a:pt x="228939" y="50934"/>
                      <a:pt x="209193" y="12679"/>
                    </a:cubicBezTo>
                    <a:cubicBezTo>
                      <a:pt x="206994" y="8401"/>
                      <a:pt x="208673" y="3165"/>
                      <a:pt x="212950" y="966"/>
                    </a:cubicBezTo>
                    <a:cubicBezTo>
                      <a:pt x="217187" y="-1232"/>
                      <a:pt x="222463" y="447"/>
                      <a:pt x="224662" y="4724"/>
                    </a:cubicBezTo>
                    <a:cubicBezTo>
                      <a:pt x="247727" y="49415"/>
                      <a:pt x="243730" y="93346"/>
                      <a:pt x="213709" y="125285"/>
                    </a:cubicBezTo>
                    <a:cubicBezTo>
                      <a:pt x="188166" y="152467"/>
                      <a:pt x="148153" y="166538"/>
                      <a:pt x="103541" y="16653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497;p29"/>
              <p:cNvSpPr/>
              <p:nvPr/>
            </p:nvSpPr>
            <p:spPr>
              <a:xfrm>
                <a:off x="6521403" y="1586799"/>
                <a:ext cx="71390" cy="86474"/>
              </a:xfrm>
              <a:custGeom>
                <a:avLst/>
                <a:gdLst/>
                <a:ahLst/>
                <a:cxnLst/>
                <a:rect l="l" t="t" r="r" b="b"/>
                <a:pathLst>
                  <a:path w="95187" h="115299" extrusionOk="0">
                    <a:moveTo>
                      <a:pt x="82236" y="87231"/>
                    </a:moveTo>
                    <a:cubicBezTo>
                      <a:pt x="96866" y="67524"/>
                      <a:pt x="97665" y="35145"/>
                      <a:pt x="91709" y="21155"/>
                    </a:cubicBezTo>
                    <a:cubicBezTo>
                      <a:pt x="76599" y="-14502"/>
                      <a:pt x="18438" y="-7467"/>
                      <a:pt x="1369" y="60569"/>
                    </a:cubicBezTo>
                    <a:cubicBezTo>
                      <a:pt x="-4987" y="85952"/>
                      <a:pt x="11802" y="108857"/>
                      <a:pt x="30869" y="114174"/>
                    </a:cubicBezTo>
                    <a:cubicBezTo>
                      <a:pt x="45579" y="118251"/>
                      <a:pt x="64048" y="111695"/>
                      <a:pt x="82236" y="8723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498;p29"/>
              <p:cNvSpPr/>
              <p:nvPr/>
            </p:nvSpPr>
            <p:spPr>
              <a:xfrm>
                <a:off x="6601517" y="1586799"/>
                <a:ext cx="71390" cy="86474"/>
              </a:xfrm>
              <a:custGeom>
                <a:avLst/>
                <a:gdLst/>
                <a:ahLst/>
                <a:cxnLst/>
                <a:rect l="l" t="t" r="r" b="b"/>
                <a:pathLst>
                  <a:path w="95187" h="115299" extrusionOk="0">
                    <a:moveTo>
                      <a:pt x="12952" y="87231"/>
                    </a:moveTo>
                    <a:cubicBezTo>
                      <a:pt x="-1678" y="67524"/>
                      <a:pt x="-2478" y="35145"/>
                      <a:pt x="3478" y="21155"/>
                    </a:cubicBezTo>
                    <a:cubicBezTo>
                      <a:pt x="18589" y="-14502"/>
                      <a:pt x="76750" y="-7467"/>
                      <a:pt x="93819" y="60569"/>
                    </a:cubicBezTo>
                    <a:cubicBezTo>
                      <a:pt x="100175" y="85952"/>
                      <a:pt x="83386" y="108857"/>
                      <a:pt x="64318" y="114174"/>
                    </a:cubicBezTo>
                    <a:cubicBezTo>
                      <a:pt x="49608" y="118251"/>
                      <a:pt x="31140" y="111695"/>
                      <a:pt x="12952" y="8723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499;p29"/>
              <p:cNvSpPr/>
              <p:nvPr/>
            </p:nvSpPr>
            <p:spPr>
              <a:xfrm>
                <a:off x="6021525" y="1693165"/>
                <a:ext cx="1171729" cy="265688"/>
              </a:xfrm>
              <a:custGeom>
                <a:avLst/>
                <a:gdLst/>
                <a:ahLst/>
                <a:cxnLst/>
                <a:rect l="l" t="t" r="r" b="b"/>
                <a:pathLst>
                  <a:path w="1562306" h="354250" extrusionOk="0">
                    <a:moveTo>
                      <a:pt x="64109" y="212514"/>
                    </a:moveTo>
                    <a:cubicBezTo>
                      <a:pt x="424312" y="-32045"/>
                      <a:pt x="1007050" y="-134738"/>
                      <a:pt x="1524151" y="288625"/>
                    </a:cubicBezTo>
                    <a:cubicBezTo>
                      <a:pt x="1599621" y="350424"/>
                      <a:pt x="1546936" y="361257"/>
                      <a:pt x="1504603" y="350704"/>
                    </a:cubicBezTo>
                    <a:cubicBezTo>
                      <a:pt x="1444404" y="335674"/>
                      <a:pt x="1361418" y="277392"/>
                      <a:pt x="1322404" y="260923"/>
                    </a:cubicBezTo>
                    <a:cubicBezTo>
                      <a:pt x="1103307" y="168463"/>
                      <a:pt x="1022600" y="102387"/>
                      <a:pt x="663036" y="117457"/>
                    </a:cubicBezTo>
                    <a:cubicBezTo>
                      <a:pt x="411002" y="128010"/>
                      <a:pt x="186269" y="253807"/>
                      <a:pt x="75182" y="295340"/>
                    </a:cubicBezTo>
                    <a:cubicBezTo>
                      <a:pt x="-40023" y="338392"/>
                      <a:pt x="-5685" y="259883"/>
                      <a:pt x="64109" y="212514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500;p29"/>
              <p:cNvSpPr/>
              <p:nvPr/>
            </p:nvSpPr>
            <p:spPr>
              <a:xfrm>
                <a:off x="6061457" y="1685007"/>
                <a:ext cx="1111319" cy="232811"/>
              </a:xfrm>
              <a:custGeom>
                <a:avLst/>
                <a:gdLst/>
                <a:ahLst/>
                <a:cxnLst/>
                <a:rect l="l" t="t" r="r" b="b"/>
                <a:pathLst>
                  <a:path w="1481759" h="310415" extrusionOk="0">
                    <a:moveTo>
                      <a:pt x="1470908" y="310376"/>
                    </a:moveTo>
                    <a:cubicBezTo>
                      <a:pt x="1468469" y="310376"/>
                      <a:pt x="1466032" y="309576"/>
                      <a:pt x="1464033" y="307937"/>
                    </a:cubicBezTo>
                    <a:cubicBezTo>
                      <a:pt x="942575" y="-118983"/>
                      <a:pt x="358598" y="419"/>
                      <a:pt x="16982" y="232387"/>
                    </a:cubicBezTo>
                    <a:cubicBezTo>
                      <a:pt x="12025" y="235745"/>
                      <a:pt x="5230" y="234465"/>
                      <a:pt x="1872" y="229509"/>
                    </a:cubicBezTo>
                    <a:cubicBezTo>
                      <a:pt x="-1486" y="224552"/>
                      <a:pt x="-207" y="217796"/>
                      <a:pt x="4750" y="214399"/>
                    </a:cubicBezTo>
                    <a:cubicBezTo>
                      <a:pt x="203700" y="79287"/>
                      <a:pt x="444182" y="3177"/>
                      <a:pt x="681905" y="99"/>
                    </a:cubicBezTo>
                    <a:cubicBezTo>
                      <a:pt x="817177" y="-1660"/>
                      <a:pt x="950769" y="19966"/>
                      <a:pt x="1078845" y="64337"/>
                    </a:cubicBezTo>
                    <a:cubicBezTo>
                      <a:pt x="1219234" y="112985"/>
                      <a:pt x="1353465" y="189295"/>
                      <a:pt x="1477784" y="291108"/>
                    </a:cubicBezTo>
                    <a:cubicBezTo>
                      <a:pt x="1482420" y="294906"/>
                      <a:pt x="1483100" y="301781"/>
                      <a:pt x="1479302" y="306418"/>
                    </a:cubicBezTo>
                    <a:cubicBezTo>
                      <a:pt x="1477144" y="309056"/>
                      <a:pt x="1474026" y="310416"/>
                      <a:pt x="1470868" y="310416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501;p29"/>
              <p:cNvSpPr/>
              <p:nvPr/>
            </p:nvSpPr>
            <p:spPr>
              <a:xfrm rot="-797711">
                <a:off x="5695437" y="1128812"/>
                <a:ext cx="127314" cy="127314"/>
              </a:xfrm>
              <a:custGeom>
                <a:avLst/>
                <a:gdLst/>
                <a:ahLst/>
                <a:cxnLst/>
                <a:rect l="l" t="t" r="r" b="b"/>
                <a:pathLst>
                  <a:path w="169728" h="169728" extrusionOk="0">
                    <a:moveTo>
                      <a:pt x="169729" y="84864"/>
                    </a:moveTo>
                    <a:cubicBezTo>
                      <a:pt x="169729" y="131734"/>
                      <a:pt x="131734" y="169729"/>
                      <a:pt x="84865" y="169729"/>
                    </a:cubicBezTo>
                    <a:cubicBezTo>
                      <a:pt x="37995" y="169729"/>
                      <a:pt x="0" y="131734"/>
                      <a:pt x="0" y="84864"/>
                    </a:cubicBezTo>
                    <a:cubicBezTo>
                      <a:pt x="0" y="37995"/>
                      <a:pt x="37995" y="0"/>
                      <a:pt x="84865" y="0"/>
                    </a:cubicBezTo>
                    <a:cubicBezTo>
                      <a:pt x="131734" y="0"/>
                      <a:pt x="169729" y="37995"/>
                      <a:pt x="169729" y="84864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502;p29"/>
              <p:cNvSpPr/>
              <p:nvPr/>
            </p:nvSpPr>
            <p:spPr>
              <a:xfrm>
                <a:off x="5753870" y="1142415"/>
                <a:ext cx="37504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0006" h="33132" extrusionOk="0">
                    <a:moveTo>
                      <a:pt x="28001" y="669"/>
                    </a:moveTo>
                    <a:cubicBezTo>
                      <a:pt x="14291" y="-1889"/>
                      <a:pt x="1819" y="3108"/>
                      <a:pt x="180" y="11902"/>
                    </a:cubicBezTo>
                    <a:cubicBezTo>
                      <a:pt x="-1459" y="20696"/>
                      <a:pt x="8295" y="29890"/>
                      <a:pt x="22005" y="32448"/>
                    </a:cubicBezTo>
                    <a:cubicBezTo>
                      <a:pt x="35716" y="35047"/>
                      <a:pt x="48148" y="30010"/>
                      <a:pt x="49827" y="21216"/>
                    </a:cubicBezTo>
                    <a:cubicBezTo>
                      <a:pt x="51466" y="12422"/>
                      <a:pt x="41713" y="3228"/>
                      <a:pt x="28001" y="66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503;p29"/>
              <p:cNvSpPr/>
              <p:nvPr/>
            </p:nvSpPr>
            <p:spPr>
              <a:xfrm>
                <a:off x="5695362" y="1165133"/>
                <a:ext cx="127296" cy="91230"/>
              </a:xfrm>
              <a:custGeom>
                <a:avLst/>
                <a:gdLst/>
                <a:ahLst/>
                <a:cxnLst/>
                <a:rect l="l" t="t" r="r" b="b"/>
                <a:pathLst>
                  <a:path w="169728" h="121640" extrusionOk="0">
                    <a:moveTo>
                      <a:pt x="161374" y="0"/>
                    </a:moveTo>
                    <a:cubicBezTo>
                      <a:pt x="159415" y="45130"/>
                      <a:pt x="122200" y="81147"/>
                      <a:pt x="76590" y="81147"/>
                    </a:cubicBezTo>
                    <a:cubicBezTo>
                      <a:pt x="42892" y="81147"/>
                      <a:pt x="13791" y="61520"/>
                      <a:pt x="80" y="33058"/>
                    </a:cubicBezTo>
                    <a:cubicBezTo>
                      <a:pt x="40" y="34297"/>
                      <a:pt x="0" y="35537"/>
                      <a:pt x="0" y="36776"/>
                    </a:cubicBezTo>
                    <a:cubicBezTo>
                      <a:pt x="0" y="83665"/>
                      <a:pt x="38015" y="121640"/>
                      <a:pt x="84865" y="121640"/>
                    </a:cubicBezTo>
                    <a:cubicBezTo>
                      <a:pt x="131714" y="121640"/>
                      <a:pt x="169729" y="83625"/>
                      <a:pt x="169729" y="36776"/>
                    </a:cubicBezTo>
                    <a:cubicBezTo>
                      <a:pt x="169729" y="23585"/>
                      <a:pt x="166731" y="11113"/>
                      <a:pt x="161374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504;p29"/>
              <p:cNvSpPr/>
              <p:nvPr/>
            </p:nvSpPr>
            <p:spPr>
              <a:xfrm>
                <a:off x="5644246" y="1318751"/>
                <a:ext cx="82685" cy="82685"/>
              </a:xfrm>
              <a:custGeom>
                <a:avLst/>
                <a:gdLst/>
                <a:ahLst/>
                <a:cxnLst/>
                <a:rect l="l" t="t" r="r" b="b"/>
                <a:pathLst>
                  <a:path w="110247" h="110247" extrusionOk="0">
                    <a:moveTo>
                      <a:pt x="55123" y="110248"/>
                    </a:moveTo>
                    <a:cubicBezTo>
                      <a:pt x="85504" y="110248"/>
                      <a:pt x="110247" y="85504"/>
                      <a:pt x="110247" y="55124"/>
                    </a:cubicBezTo>
                    <a:cubicBezTo>
                      <a:pt x="110247" y="24744"/>
                      <a:pt x="85504" y="0"/>
                      <a:pt x="55123" y="0"/>
                    </a:cubicBezTo>
                    <a:cubicBezTo>
                      <a:pt x="24744" y="0"/>
                      <a:pt x="0" y="24784"/>
                      <a:pt x="0" y="55124"/>
                    </a:cubicBezTo>
                    <a:cubicBezTo>
                      <a:pt x="0" y="85464"/>
                      <a:pt x="24784" y="110248"/>
                      <a:pt x="55123" y="110248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505;p29"/>
              <p:cNvSpPr/>
              <p:nvPr/>
            </p:nvSpPr>
            <p:spPr>
              <a:xfrm>
                <a:off x="5682262" y="1327416"/>
                <a:ext cx="24373" cy="16130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506" extrusionOk="0">
                    <a:moveTo>
                      <a:pt x="18188" y="440"/>
                    </a:moveTo>
                    <a:cubicBezTo>
                      <a:pt x="9274" y="-1239"/>
                      <a:pt x="1199" y="2039"/>
                      <a:pt x="119" y="7715"/>
                    </a:cubicBezTo>
                    <a:cubicBezTo>
                      <a:pt x="-960" y="13431"/>
                      <a:pt x="5396" y="19387"/>
                      <a:pt x="14310" y="21066"/>
                    </a:cubicBezTo>
                    <a:cubicBezTo>
                      <a:pt x="23224" y="22745"/>
                      <a:pt x="31299" y="19467"/>
                      <a:pt x="32379" y="13791"/>
                    </a:cubicBezTo>
                    <a:cubicBezTo>
                      <a:pt x="33457" y="8115"/>
                      <a:pt x="27102" y="2119"/>
                      <a:pt x="18188" y="44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506;p29"/>
              <p:cNvSpPr/>
              <p:nvPr/>
            </p:nvSpPr>
            <p:spPr>
              <a:xfrm>
                <a:off x="5644246" y="1342166"/>
                <a:ext cx="82685" cy="59271"/>
              </a:xfrm>
              <a:custGeom>
                <a:avLst/>
                <a:gdLst/>
                <a:ahLst/>
                <a:cxnLst/>
                <a:rect l="l" t="t" r="r" b="b"/>
                <a:pathLst>
                  <a:path w="110247" h="79028" extrusionOk="0">
                    <a:moveTo>
                      <a:pt x="104811" y="0"/>
                    </a:moveTo>
                    <a:cubicBezTo>
                      <a:pt x="103532" y="29341"/>
                      <a:pt x="79388" y="52725"/>
                      <a:pt x="49727" y="52725"/>
                    </a:cubicBezTo>
                    <a:cubicBezTo>
                      <a:pt x="27862" y="52725"/>
                      <a:pt x="8954" y="39974"/>
                      <a:pt x="40" y="21506"/>
                    </a:cubicBezTo>
                    <a:cubicBezTo>
                      <a:pt x="40" y="22305"/>
                      <a:pt x="0" y="23105"/>
                      <a:pt x="0" y="23904"/>
                    </a:cubicBezTo>
                    <a:cubicBezTo>
                      <a:pt x="0" y="54364"/>
                      <a:pt x="24664" y="79028"/>
                      <a:pt x="55123" y="79028"/>
                    </a:cubicBezTo>
                    <a:cubicBezTo>
                      <a:pt x="85584" y="79028"/>
                      <a:pt x="110247" y="54364"/>
                      <a:pt x="110247" y="23904"/>
                    </a:cubicBezTo>
                    <a:cubicBezTo>
                      <a:pt x="110247" y="15350"/>
                      <a:pt x="108289" y="7235"/>
                      <a:pt x="104811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507;p29"/>
              <p:cNvSpPr/>
              <p:nvPr/>
            </p:nvSpPr>
            <p:spPr>
              <a:xfrm>
                <a:off x="7301978" y="1407164"/>
                <a:ext cx="82685" cy="82685"/>
              </a:xfrm>
              <a:custGeom>
                <a:avLst/>
                <a:gdLst/>
                <a:ahLst/>
                <a:cxnLst/>
                <a:rect l="l" t="t" r="r" b="b"/>
                <a:pathLst>
                  <a:path w="110246" h="110247" extrusionOk="0">
                    <a:moveTo>
                      <a:pt x="55123" y="110248"/>
                    </a:moveTo>
                    <a:cubicBezTo>
                      <a:pt x="85503" y="110248"/>
                      <a:pt x="110247" y="85464"/>
                      <a:pt x="110247" y="55124"/>
                    </a:cubicBezTo>
                    <a:cubicBezTo>
                      <a:pt x="110247" y="24784"/>
                      <a:pt x="85463" y="0"/>
                      <a:pt x="55123" y="0"/>
                    </a:cubicBezTo>
                    <a:cubicBezTo>
                      <a:pt x="24784" y="0"/>
                      <a:pt x="0" y="24784"/>
                      <a:pt x="0" y="55124"/>
                    </a:cubicBezTo>
                    <a:cubicBezTo>
                      <a:pt x="0" y="85464"/>
                      <a:pt x="24744" y="110248"/>
                      <a:pt x="55123" y="110248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508;p29"/>
              <p:cNvSpPr/>
              <p:nvPr/>
            </p:nvSpPr>
            <p:spPr>
              <a:xfrm>
                <a:off x="7339994" y="1415827"/>
                <a:ext cx="24373" cy="16130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506" extrusionOk="0">
                    <a:moveTo>
                      <a:pt x="18188" y="440"/>
                    </a:moveTo>
                    <a:cubicBezTo>
                      <a:pt x="9274" y="-1239"/>
                      <a:pt x="1199" y="2039"/>
                      <a:pt x="119" y="7715"/>
                    </a:cubicBezTo>
                    <a:cubicBezTo>
                      <a:pt x="-960" y="13431"/>
                      <a:pt x="5396" y="19387"/>
                      <a:pt x="14310" y="21066"/>
                    </a:cubicBezTo>
                    <a:cubicBezTo>
                      <a:pt x="23224" y="22745"/>
                      <a:pt x="31299" y="19467"/>
                      <a:pt x="32379" y="13791"/>
                    </a:cubicBezTo>
                    <a:cubicBezTo>
                      <a:pt x="33457" y="8075"/>
                      <a:pt x="27102" y="2119"/>
                      <a:pt x="18188" y="44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509;p29"/>
              <p:cNvSpPr/>
              <p:nvPr/>
            </p:nvSpPr>
            <p:spPr>
              <a:xfrm>
                <a:off x="7301978" y="1430578"/>
                <a:ext cx="82685" cy="59271"/>
              </a:xfrm>
              <a:custGeom>
                <a:avLst/>
                <a:gdLst/>
                <a:ahLst/>
                <a:cxnLst/>
                <a:rect l="l" t="t" r="r" b="b"/>
                <a:pathLst>
                  <a:path w="110246" h="79028" extrusionOk="0">
                    <a:moveTo>
                      <a:pt x="104811" y="0"/>
                    </a:moveTo>
                    <a:cubicBezTo>
                      <a:pt x="103532" y="29301"/>
                      <a:pt x="79347" y="52686"/>
                      <a:pt x="49727" y="52686"/>
                    </a:cubicBezTo>
                    <a:cubicBezTo>
                      <a:pt x="27822" y="52686"/>
                      <a:pt x="8954" y="39934"/>
                      <a:pt x="40" y="21466"/>
                    </a:cubicBezTo>
                    <a:cubicBezTo>
                      <a:pt x="40" y="22265"/>
                      <a:pt x="0" y="23065"/>
                      <a:pt x="0" y="23904"/>
                    </a:cubicBezTo>
                    <a:cubicBezTo>
                      <a:pt x="0" y="54324"/>
                      <a:pt x="24664" y="79028"/>
                      <a:pt x="55123" y="79028"/>
                    </a:cubicBezTo>
                    <a:cubicBezTo>
                      <a:pt x="85583" y="79028"/>
                      <a:pt x="110247" y="54364"/>
                      <a:pt x="110247" y="23904"/>
                    </a:cubicBezTo>
                    <a:cubicBezTo>
                      <a:pt x="110247" y="15350"/>
                      <a:pt x="108288" y="7235"/>
                      <a:pt x="104811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510;p29"/>
              <p:cNvSpPr/>
              <p:nvPr/>
            </p:nvSpPr>
            <p:spPr>
              <a:xfrm rot="-1352783">
                <a:off x="7347615" y="1231238"/>
                <a:ext cx="127263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169728" h="169728" extrusionOk="0">
                    <a:moveTo>
                      <a:pt x="169729" y="84864"/>
                    </a:moveTo>
                    <a:cubicBezTo>
                      <a:pt x="169729" y="131734"/>
                      <a:pt x="131734" y="169729"/>
                      <a:pt x="84864" y="169729"/>
                    </a:cubicBezTo>
                    <a:cubicBezTo>
                      <a:pt x="37995" y="169729"/>
                      <a:pt x="0" y="131734"/>
                      <a:pt x="0" y="84864"/>
                    </a:cubicBezTo>
                    <a:cubicBezTo>
                      <a:pt x="0" y="37995"/>
                      <a:pt x="37995" y="0"/>
                      <a:pt x="84864" y="0"/>
                    </a:cubicBezTo>
                    <a:cubicBezTo>
                      <a:pt x="131734" y="0"/>
                      <a:pt x="169729" y="37995"/>
                      <a:pt x="169729" y="84864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511;p29"/>
              <p:cNvSpPr/>
              <p:nvPr/>
            </p:nvSpPr>
            <p:spPr>
              <a:xfrm>
                <a:off x="7406115" y="1244637"/>
                <a:ext cx="37504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0006" h="33132" extrusionOk="0">
                    <a:moveTo>
                      <a:pt x="28001" y="684"/>
                    </a:moveTo>
                    <a:cubicBezTo>
                      <a:pt x="14290" y="-1915"/>
                      <a:pt x="1818" y="3122"/>
                      <a:pt x="180" y="11916"/>
                    </a:cubicBezTo>
                    <a:cubicBezTo>
                      <a:pt x="-1460" y="20710"/>
                      <a:pt x="8294" y="29904"/>
                      <a:pt x="22005" y="32463"/>
                    </a:cubicBezTo>
                    <a:cubicBezTo>
                      <a:pt x="35716" y="35021"/>
                      <a:pt x="48187" y="30024"/>
                      <a:pt x="49827" y="21230"/>
                    </a:cubicBezTo>
                    <a:cubicBezTo>
                      <a:pt x="51466" y="12436"/>
                      <a:pt x="41712" y="3242"/>
                      <a:pt x="28001" y="68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512;p29"/>
              <p:cNvSpPr/>
              <p:nvPr/>
            </p:nvSpPr>
            <p:spPr>
              <a:xfrm>
                <a:off x="7347578" y="1267335"/>
                <a:ext cx="127296" cy="91260"/>
              </a:xfrm>
              <a:custGeom>
                <a:avLst/>
                <a:gdLst/>
                <a:ahLst/>
                <a:cxnLst/>
                <a:rect l="l" t="t" r="r" b="b"/>
                <a:pathLst>
                  <a:path w="169728" h="121680" extrusionOk="0">
                    <a:moveTo>
                      <a:pt x="161374" y="40"/>
                    </a:moveTo>
                    <a:cubicBezTo>
                      <a:pt x="159415" y="45210"/>
                      <a:pt x="122200" y="81187"/>
                      <a:pt x="76589" y="81187"/>
                    </a:cubicBezTo>
                    <a:cubicBezTo>
                      <a:pt x="42892" y="81187"/>
                      <a:pt x="13791" y="61560"/>
                      <a:pt x="80" y="33098"/>
                    </a:cubicBezTo>
                    <a:cubicBezTo>
                      <a:pt x="40" y="34337"/>
                      <a:pt x="0" y="35577"/>
                      <a:pt x="0" y="36816"/>
                    </a:cubicBezTo>
                    <a:cubicBezTo>
                      <a:pt x="0" y="83705"/>
                      <a:pt x="38015" y="121680"/>
                      <a:pt x="84864" y="121680"/>
                    </a:cubicBezTo>
                    <a:cubicBezTo>
                      <a:pt x="131713" y="121680"/>
                      <a:pt x="169728" y="83665"/>
                      <a:pt x="169728" y="36816"/>
                    </a:cubicBezTo>
                    <a:cubicBezTo>
                      <a:pt x="169728" y="23625"/>
                      <a:pt x="166730" y="11153"/>
                      <a:pt x="161374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513;p29"/>
              <p:cNvSpPr/>
              <p:nvPr/>
            </p:nvSpPr>
            <p:spPr>
              <a:xfrm>
                <a:off x="7416623" y="1388636"/>
                <a:ext cx="99833" cy="99834"/>
              </a:xfrm>
              <a:custGeom>
                <a:avLst/>
                <a:gdLst/>
                <a:ahLst/>
                <a:cxnLst/>
                <a:rect l="l" t="t" r="r" b="b"/>
                <a:pathLst>
                  <a:path w="133111" h="133112" extrusionOk="0">
                    <a:moveTo>
                      <a:pt x="66556" y="133113"/>
                    </a:moveTo>
                    <a:cubicBezTo>
                      <a:pt x="103212" y="133113"/>
                      <a:pt x="133112" y="103212"/>
                      <a:pt x="133112" y="66556"/>
                    </a:cubicBezTo>
                    <a:cubicBezTo>
                      <a:pt x="133112" y="29900"/>
                      <a:pt x="103212" y="0"/>
                      <a:pt x="66556" y="0"/>
                    </a:cubicBezTo>
                    <a:cubicBezTo>
                      <a:pt x="29900" y="0"/>
                      <a:pt x="0" y="29900"/>
                      <a:pt x="0" y="66556"/>
                    </a:cubicBezTo>
                    <a:cubicBezTo>
                      <a:pt x="0" y="103212"/>
                      <a:pt x="29900" y="133113"/>
                      <a:pt x="66556" y="133113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514;p29"/>
              <p:cNvSpPr/>
              <p:nvPr/>
            </p:nvSpPr>
            <p:spPr>
              <a:xfrm>
                <a:off x="7462538" y="1399117"/>
                <a:ext cx="29380" cy="19481"/>
              </a:xfrm>
              <a:custGeom>
                <a:avLst/>
                <a:gdLst/>
                <a:ahLst/>
                <a:cxnLst/>
                <a:rect l="l" t="t" r="r" b="b"/>
                <a:pathLst>
                  <a:path w="39174" h="25975" extrusionOk="0">
                    <a:moveTo>
                      <a:pt x="21925" y="536"/>
                    </a:moveTo>
                    <a:cubicBezTo>
                      <a:pt x="11173" y="-1503"/>
                      <a:pt x="1419" y="2455"/>
                      <a:pt x="140" y="9330"/>
                    </a:cubicBezTo>
                    <a:cubicBezTo>
                      <a:pt x="-1139" y="16206"/>
                      <a:pt x="6496" y="23441"/>
                      <a:pt x="17249" y="25440"/>
                    </a:cubicBezTo>
                    <a:cubicBezTo>
                      <a:pt x="28001" y="27478"/>
                      <a:pt x="37756" y="23521"/>
                      <a:pt x="39034" y="16646"/>
                    </a:cubicBezTo>
                    <a:cubicBezTo>
                      <a:pt x="40314" y="9770"/>
                      <a:pt x="32679" y="2535"/>
                      <a:pt x="21925" y="53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515;p29"/>
              <p:cNvSpPr/>
              <p:nvPr/>
            </p:nvSpPr>
            <p:spPr>
              <a:xfrm>
                <a:off x="7416653" y="1416937"/>
                <a:ext cx="99833" cy="71563"/>
              </a:xfrm>
              <a:custGeom>
                <a:avLst/>
                <a:gdLst/>
                <a:ahLst/>
                <a:cxnLst/>
                <a:rect l="l" t="t" r="r" b="b"/>
                <a:pathLst>
                  <a:path w="133111" h="95417" extrusionOk="0">
                    <a:moveTo>
                      <a:pt x="126517" y="0"/>
                    </a:moveTo>
                    <a:cubicBezTo>
                      <a:pt x="124998" y="35377"/>
                      <a:pt x="95817" y="63638"/>
                      <a:pt x="60041" y="63638"/>
                    </a:cubicBezTo>
                    <a:cubicBezTo>
                      <a:pt x="33618" y="63638"/>
                      <a:pt x="10793" y="48248"/>
                      <a:pt x="80" y="25943"/>
                    </a:cubicBezTo>
                    <a:cubicBezTo>
                      <a:pt x="40" y="26902"/>
                      <a:pt x="0" y="27902"/>
                      <a:pt x="0" y="28861"/>
                    </a:cubicBezTo>
                    <a:cubicBezTo>
                      <a:pt x="0" y="65597"/>
                      <a:pt x="29780" y="95417"/>
                      <a:pt x="66556" y="95417"/>
                    </a:cubicBezTo>
                    <a:cubicBezTo>
                      <a:pt x="103332" y="95417"/>
                      <a:pt x="133112" y="65637"/>
                      <a:pt x="133112" y="28861"/>
                    </a:cubicBezTo>
                    <a:cubicBezTo>
                      <a:pt x="133112" y="18548"/>
                      <a:pt x="130754" y="8754"/>
                      <a:pt x="126557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" name="Google Shape;362;p28"/>
          <p:cNvSpPr txBox="1">
            <a:spLocks/>
          </p:cNvSpPr>
          <p:nvPr/>
        </p:nvSpPr>
        <p:spPr>
          <a:xfrm>
            <a:off x="2679447" y="1753233"/>
            <a:ext cx="6849893" cy="5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sz="2400" dirty="0">
                <a:latin typeface="Candara" charset="0"/>
                <a:ea typeface="Candara" charset="0"/>
                <a:cs typeface="Candara" charset="0"/>
              </a:rPr>
              <a:t>Βουρτσίζω τα δόντια μου </a:t>
            </a:r>
            <a:r>
              <a:rPr lang="el-GR" sz="2400" b="1" dirty="0">
                <a:latin typeface="Candara" charset="0"/>
                <a:ea typeface="Candara" charset="0"/>
                <a:cs typeface="Candara" charset="0"/>
              </a:rPr>
              <a:t>2 </a:t>
            </a:r>
          </a:p>
          <a:p>
            <a:pPr marL="0" indent="0" algn="ctr">
              <a:buNone/>
            </a:pPr>
            <a:r>
              <a:rPr lang="el-GR" sz="2400" dirty="0">
                <a:latin typeface="Candara" charset="0"/>
                <a:ea typeface="Candara" charset="0"/>
                <a:cs typeface="Candara" charset="0"/>
              </a:rPr>
              <a:t>φορές την ημέρα!</a:t>
            </a:r>
          </a:p>
        </p:txBody>
      </p:sp>
      <p:sp>
        <p:nvSpPr>
          <p:cNvPr id="157" name="Google Shape;357;p28"/>
          <p:cNvSpPr txBox="1">
            <a:spLocks noGrp="1"/>
          </p:cNvSpPr>
          <p:nvPr>
            <p:ph type="title"/>
          </p:nvPr>
        </p:nvSpPr>
        <p:spPr>
          <a:xfrm>
            <a:off x="518129" y="357292"/>
            <a:ext cx="8107741" cy="783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tabLst>
                <a:tab pos="6223000" algn="l"/>
              </a:tabLst>
            </a:pPr>
            <a:r>
              <a:rPr lang="el-GR" sz="3600" b="1" dirty="0">
                <a:latin typeface="Candara" charset="0"/>
                <a:ea typeface="Candara" charset="0"/>
                <a:cs typeface="Candara" charset="0"/>
              </a:rPr>
              <a:t>Δεν ξεχνώ!</a:t>
            </a:r>
          </a:p>
        </p:txBody>
      </p:sp>
      <p:sp>
        <p:nvSpPr>
          <p:cNvPr id="158" name="Google Shape;362;p28"/>
          <p:cNvSpPr txBox="1">
            <a:spLocks/>
          </p:cNvSpPr>
          <p:nvPr/>
        </p:nvSpPr>
        <p:spPr>
          <a:xfrm>
            <a:off x="1768197" y="3215796"/>
            <a:ext cx="6387814" cy="5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sz="2400" dirty="0">
                <a:latin typeface="Candara" charset="0"/>
                <a:ea typeface="Candara" charset="0"/>
                <a:cs typeface="Candara" charset="0"/>
              </a:rPr>
              <a:t>Δεν τρώω πολλά γλυκά</a:t>
            </a:r>
          </a:p>
        </p:txBody>
      </p:sp>
      <p:sp>
        <p:nvSpPr>
          <p:cNvPr id="159" name="Google Shape;362;p28"/>
          <p:cNvSpPr txBox="1">
            <a:spLocks/>
          </p:cNvSpPr>
          <p:nvPr/>
        </p:nvSpPr>
        <p:spPr>
          <a:xfrm>
            <a:off x="2340356" y="4174501"/>
            <a:ext cx="6387814" cy="8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sz="2400" dirty="0">
                <a:latin typeface="Candara" charset="0"/>
                <a:ea typeface="Candara" charset="0"/>
                <a:cs typeface="Candara" charset="0"/>
              </a:rPr>
              <a:t>Πηγαίνω στον οδοντίατρο που με </a:t>
            </a:r>
          </a:p>
          <a:p>
            <a:pPr marL="0" indent="0" algn="ctr">
              <a:buNone/>
            </a:pPr>
            <a:r>
              <a:rPr lang="el-GR" sz="2400" dirty="0">
                <a:latin typeface="Candara" charset="0"/>
                <a:ea typeface="Candara" charset="0"/>
                <a:cs typeface="Candara" charset="0"/>
              </a:rPr>
              <a:t>βοηθάει να έχω γερά δόντια</a:t>
            </a:r>
          </a:p>
        </p:txBody>
      </p:sp>
      <p:grpSp>
        <p:nvGrpSpPr>
          <p:cNvPr id="160" name="Google Shape;2699;p47"/>
          <p:cNvGrpSpPr/>
          <p:nvPr/>
        </p:nvGrpSpPr>
        <p:grpSpPr>
          <a:xfrm>
            <a:off x="7740146" y="2354468"/>
            <a:ext cx="1163386" cy="2653266"/>
            <a:chOff x="4" y="1884502"/>
            <a:chExt cx="1638533" cy="3090734"/>
          </a:xfrm>
        </p:grpSpPr>
        <p:sp>
          <p:nvSpPr>
            <p:cNvPr id="161" name="Google Shape;2700;p47"/>
            <p:cNvSpPr/>
            <p:nvPr/>
          </p:nvSpPr>
          <p:spPr>
            <a:xfrm>
              <a:off x="199010" y="2917201"/>
              <a:ext cx="1080330" cy="1981470"/>
            </a:xfrm>
            <a:custGeom>
              <a:avLst/>
              <a:gdLst/>
              <a:ahLst/>
              <a:cxnLst/>
              <a:rect l="l" t="t" r="r" b="b"/>
              <a:pathLst>
                <a:path w="1080330" h="1981470" extrusionOk="0">
                  <a:moveTo>
                    <a:pt x="75896" y="1919432"/>
                  </a:moveTo>
                  <a:cubicBezTo>
                    <a:pt x="75896" y="1919432"/>
                    <a:pt x="936859" y="2046751"/>
                    <a:pt x="1080331" y="1936603"/>
                  </a:cubicBezTo>
                  <a:lnTo>
                    <a:pt x="1004347" y="953189"/>
                  </a:lnTo>
                  <a:lnTo>
                    <a:pt x="1015189" y="910970"/>
                  </a:lnTo>
                  <a:lnTo>
                    <a:pt x="991247" y="531049"/>
                  </a:lnTo>
                  <a:cubicBezTo>
                    <a:pt x="991247" y="531049"/>
                    <a:pt x="876673" y="50848"/>
                    <a:pt x="562602" y="0"/>
                  </a:cubicBezTo>
                  <a:cubicBezTo>
                    <a:pt x="224324" y="41156"/>
                    <a:pt x="0" y="326772"/>
                    <a:pt x="0" y="326772"/>
                  </a:cubicBezTo>
                  <a:lnTo>
                    <a:pt x="33102" y="749045"/>
                  </a:lnTo>
                  <a:lnTo>
                    <a:pt x="75940" y="1919477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2701;p47"/>
            <p:cNvSpPr/>
            <p:nvPr/>
          </p:nvSpPr>
          <p:spPr>
            <a:xfrm>
              <a:off x="459932" y="2912598"/>
              <a:ext cx="601103" cy="471438"/>
            </a:xfrm>
            <a:custGeom>
              <a:avLst/>
              <a:gdLst/>
              <a:ahLst/>
              <a:cxnLst/>
              <a:rect l="l" t="t" r="r" b="b"/>
              <a:pathLst>
                <a:path w="601103" h="471438" extrusionOk="0">
                  <a:moveTo>
                    <a:pt x="481661" y="88862"/>
                  </a:moveTo>
                  <a:lnTo>
                    <a:pt x="571055" y="173742"/>
                  </a:lnTo>
                  <a:lnTo>
                    <a:pt x="601103" y="432185"/>
                  </a:lnTo>
                  <a:lnTo>
                    <a:pt x="411784" y="252912"/>
                  </a:lnTo>
                  <a:lnTo>
                    <a:pt x="229325" y="471439"/>
                  </a:lnTo>
                  <a:lnTo>
                    <a:pt x="0" y="87535"/>
                  </a:lnTo>
                  <a:lnTo>
                    <a:pt x="92845" y="0"/>
                  </a:lnTo>
                  <a:lnTo>
                    <a:pt x="481661" y="88862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2702;p47"/>
            <p:cNvSpPr/>
            <p:nvPr/>
          </p:nvSpPr>
          <p:spPr>
            <a:xfrm>
              <a:off x="971244" y="2951055"/>
              <a:ext cx="667293" cy="1299618"/>
            </a:xfrm>
            <a:custGeom>
              <a:avLst/>
              <a:gdLst/>
              <a:ahLst/>
              <a:cxnLst/>
              <a:rect l="l" t="t" r="r" b="b"/>
              <a:pathLst>
                <a:path w="667293" h="1299618" extrusionOk="0">
                  <a:moveTo>
                    <a:pt x="664696" y="1255223"/>
                  </a:moveTo>
                  <a:cubicBezTo>
                    <a:pt x="638586" y="1286245"/>
                    <a:pt x="578135" y="1306203"/>
                    <a:pt x="510958" y="1297618"/>
                  </a:cubicBezTo>
                  <a:cubicBezTo>
                    <a:pt x="508789" y="1297618"/>
                    <a:pt x="506886" y="1297220"/>
                    <a:pt x="504674" y="1296910"/>
                  </a:cubicBezTo>
                  <a:cubicBezTo>
                    <a:pt x="462765" y="1290671"/>
                    <a:pt x="418467" y="1273101"/>
                    <a:pt x="378682" y="1240000"/>
                  </a:cubicBezTo>
                  <a:cubicBezTo>
                    <a:pt x="361025" y="1189683"/>
                    <a:pt x="342261" y="1134896"/>
                    <a:pt x="323497" y="1077189"/>
                  </a:cubicBezTo>
                  <a:cubicBezTo>
                    <a:pt x="312611" y="1044308"/>
                    <a:pt x="301857" y="1010498"/>
                    <a:pt x="291103" y="976157"/>
                  </a:cubicBezTo>
                  <a:cubicBezTo>
                    <a:pt x="261674" y="882294"/>
                    <a:pt x="232909" y="784404"/>
                    <a:pt x="207419" y="688859"/>
                  </a:cubicBezTo>
                  <a:cubicBezTo>
                    <a:pt x="169847" y="495203"/>
                    <a:pt x="0" y="0"/>
                    <a:pt x="0" y="0"/>
                  </a:cubicBezTo>
                  <a:cubicBezTo>
                    <a:pt x="118955" y="49211"/>
                    <a:pt x="389215" y="246097"/>
                    <a:pt x="428866" y="292918"/>
                  </a:cubicBezTo>
                  <a:cubicBezTo>
                    <a:pt x="428866" y="292918"/>
                    <a:pt x="696559" y="1219952"/>
                    <a:pt x="664652" y="12552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703;p47"/>
            <p:cNvSpPr/>
            <p:nvPr/>
          </p:nvSpPr>
          <p:spPr>
            <a:xfrm>
              <a:off x="1276553" y="3395100"/>
              <a:ext cx="232245" cy="663059"/>
            </a:xfrm>
            <a:custGeom>
              <a:avLst/>
              <a:gdLst/>
              <a:ahLst/>
              <a:cxnLst/>
              <a:rect l="l" t="t" r="r" b="b"/>
              <a:pathLst>
                <a:path w="232245" h="663059" extrusionOk="0">
                  <a:moveTo>
                    <a:pt x="55141" y="614025"/>
                  </a:moveTo>
                  <a:lnTo>
                    <a:pt x="232245" y="663059"/>
                  </a:lnTo>
                  <a:cubicBezTo>
                    <a:pt x="232245" y="663059"/>
                    <a:pt x="138338" y="577339"/>
                    <a:pt x="111299" y="567116"/>
                  </a:cubicBezTo>
                  <a:cubicBezTo>
                    <a:pt x="84260" y="556893"/>
                    <a:pt x="0" y="0"/>
                    <a:pt x="0" y="0"/>
                  </a:cubicBezTo>
                  <a:lnTo>
                    <a:pt x="55185" y="614025"/>
                  </a:ln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704;p47"/>
            <p:cNvSpPr/>
            <p:nvPr/>
          </p:nvSpPr>
          <p:spPr>
            <a:xfrm>
              <a:off x="947347" y="2966278"/>
              <a:ext cx="375849" cy="2008958"/>
            </a:xfrm>
            <a:custGeom>
              <a:avLst/>
              <a:gdLst/>
              <a:ahLst/>
              <a:cxnLst/>
              <a:rect l="l" t="t" r="r" b="b"/>
              <a:pathLst>
                <a:path w="375849" h="2008958" extrusionOk="0">
                  <a:moveTo>
                    <a:pt x="290926" y="506577"/>
                  </a:moveTo>
                  <a:lnTo>
                    <a:pt x="312699" y="892251"/>
                  </a:lnTo>
                  <a:lnTo>
                    <a:pt x="316992" y="966819"/>
                  </a:lnTo>
                  <a:lnTo>
                    <a:pt x="320134" y="1022358"/>
                  </a:lnTo>
                  <a:lnTo>
                    <a:pt x="321285" y="1041343"/>
                  </a:lnTo>
                  <a:lnTo>
                    <a:pt x="330445" y="1203578"/>
                  </a:lnTo>
                  <a:lnTo>
                    <a:pt x="339562" y="1365062"/>
                  </a:lnTo>
                  <a:lnTo>
                    <a:pt x="347218" y="1502825"/>
                  </a:lnTo>
                  <a:lnTo>
                    <a:pt x="375850" y="2008959"/>
                  </a:lnTo>
                  <a:lnTo>
                    <a:pt x="372885" y="2008870"/>
                  </a:lnTo>
                  <a:lnTo>
                    <a:pt x="123248" y="2006259"/>
                  </a:lnTo>
                  <a:lnTo>
                    <a:pt x="121522" y="2006347"/>
                  </a:lnTo>
                  <a:cubicBezTo>
                    <a:pt x="122053" y="1962447"/>
                    <a:pt x="123071" y="1917795"/>
                    <a:pt x="123779" y="1872921"/>
                  </a:cubicBezTo>
                  <a:cubicBezTo>
                    <a:pt x="126522" y="1710730"/>
                    <a:pt x="129532" y="1544556"/>
                    <a:pt x="131744" y="1389578"/>
                  </a:cubicBezTo>
                  <a:cubicBezTo>
                    <a:pt x="132143" y="1363778"/>
                    <a:pt x="132585" y="1337978"/>
                    <a:pt x="133028" y="1312930"/>
                  </a:cubicBezTo>
                  <a:cubicBezTo>
                    <a:pt x="134046" y="1252435"/>
                    <a:pt x="134975" y="1194374"/>
                    <a:pt x="135595" y="1139587"/>
                  </a:cubicBezTo>
                  <a:cubicBezTo>
                    <a:pt x="135816" y="1131134"/>
                    <a:pt x="135816" y="1122992"/>
                    <a:pt x="136081" y="1114805"/>
                  </a:cubicBezTo>
                  <a:cubicBezTo>
                    <a:pt x="136391" y="1095687"/>
                    <a:pt x="136524" y="1077100"/>
                    <a:pt x="136878" y="1059000"/>
                  </a:cubicBezTo>
                  <a:cubicBezTo>
                    <a:pt x="136834" y="1045857"/>
                    <a:pt x="137011" y="1032979"/>
                    <a:pt x="137232" y="1020322"/>
                  </a:cubicBezTo>
                  <a:cubicBezTo>
                    <a:pt x="137188" y="1019349"/>
                    <a:pt x="137365" y="1018331"/>
                    <a:pt x="137320" y="1017578"/>
                  </a:cubicBezTo>
                  <a:cubicBezTo>
                    <a:pt x="137232" y="1016118"/>
                    <a:pt x="137409" y="1014835"/>
                    <a:pt x="137320" y="1013596"/>
                  </a:cubicBezTo>
                  <a:cubicBezTo>
                    <a:pt x="137984" y="967483"/>
                    <a:pt x="138382" y="925087"/>
                    <a:pt x="138781" y="887162"/>
                  </a:cubicBezTo>
                  <a:cubicBezTo>
                    <a:pt x="138648" y="880745"/>
                    <a:pt x="138781" y="874549"/>
                    <a:pt x="138869" y="868309"/>
                  </a:cubicBezTo>
                  <a:cubicBezTo>
                    <a:pt x="139577" y="782545"/>
                    <a:pt x="139710" y="723333"/>
                    <a:pt x="138869" y="702047"/>
                  </a:cubicBezTo>
                  <a:cubicBezTo>
                    <a:pt x="134444" y="592828"/>
                    <a:pt x="112538" y="465332"/>
                    <a:pt x="88464" y="354298"/>
                  </a:cubicBezTo>
                  <a:cubicBezTo>
                    <a:pt x="55406" y="202462"/>
                    <a:pt x="18808" y="81560"/>
                    <a:pt x="18808" y="81560"/>
                  </a:cubicBezTo>
                  <a:lnTo>
                    <a:pt x="16816" y="73506"/>
                  </a:lnTo>
                  <a:lnTo>
                    <a:pt x="14383" y="62000"/>
                  </a:lnTo>
                  <a:lnTo>
                    <a:pt x="12391" y="53946"/>
                  </a:lnTo>
                  <a:lnTo>
                    <a:pt x="12037" y="51999"/>
                  </a:lnTo>
                  <a:lnTo>
                    <a:pt x="7390" y="32482"/>
                  </a:lnTo>
                  <a:cubicBezTo>
                    <a:pt x="7390" y="32305"/>
                    <a:pt x="7390" y="32142"/>
                    <a:pt x="7390" y="31996"/>
                  </a:cubicBezTo>
                  <a:lnTo>
                    <a:pt x="0" y="0"/>
                  </a:lnTo>
                  <a:cubicBezTo>
                    <a:pt x="1549" y="885"/>
                    <a:pt x="3098" y="1814"/>
                    <a:pt x="4381" y="2965"/>
                  </a:cubicBezTo>
                  <a:cubicBezTo>
                    <a:pt x="4868" y="3186"/>
                    <a:pt x="5399" y="3408"/>
                    <a:pt x="5665" y="3894"/>
                  </a:cubicBezTo>
                  <a:cubicBezTo>
                    <a:pt x="5886" y="3629"/>
                    <a:pt x="5930" y="3894"/>
                    <a:pt x="5930" y="3894"/>
                  </a:cubicBezTo>
                  <a:cubicBezTo>
                    <a:pt x="17259" y="11152"/>
                    <a:pt x="28146" y="18897"/>
                    <a:pt x="38590" y="27438"/>
                  </a:cubicBezTo>
                  <a:cubicBezTo>
                    <a:pt x="104174" y="79170"/>
                    <a:pt x="153739" y="148738"/>
                    <a:pt x="191222" y="219058"/>
                  </a:cubicBezTo>
                  <a:cubicBezTo>
                    <a:pt x="212508" y="259373"/>
                    <a:pt x="229856" y="300175"/>
                    <a:pt x="243796" y="337482"/>
                  </a:cubicBezTo>
                  <a:cubicBezTo>
                    <a:pt x="246761" y="345492"/>
                    <a:pt x="249460" y="353236"/>
                    <a:pt x="251938" y="361025"/>
                  </a:cubicBezTo>
                  <a:cubicBezTo>
                    <a:pt x="280527" y="444267"/>
                    <a:pt x="291015" y="506532"/>
                    <a:pt x="291015" y="5065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705;p47"/>
            <p:cNvSpPr/>
            <p:nvPr/>
          </p:nvSpPr>
          <p:spPr>
            <a:xfrm>
              <a:off x="944913" y="2930477"/>
              <a:ext cx="257160" cy="1095819"/>
            </a:xfrm>
            <a:custGeom>
              <a:avLst/>
              <a:gdLst/>
              <a:ahLst/>
              <a:cxnLst/>
              <a:rect l="l" t="t" r="r" b="b"/>
              <a:pathLst>
                <a:path w="257160" h="1095819" extrusionOk="0">
                  <a:moveTo>
                    <a:pt x="0" y="0"/>
                  </a:moveTo>
                  <a:cubicBezTo>
                    <a:pt x="81782" y="59389"/>
                    <a:pt x="147632" y="146348"/>
                    <a:pt x="207419" y="243707"/>
                  </a:cubicBezTo>
                  <a:lnTo>
                    <a:pt x="130107" y="306105"/>
                  </a:lnTo>
                  <a:lnTo>
                    <a:pt x="257160" y="380010"/>
                  </a:lnTo>
                  <a:lnTo>
                    <a:pt x="139091" y="1095820"/>
                  </a:lnTo>
                  <a:cubicBezTo>
                    <a:pt x="139091" y="1095820"/>
                    <a:pt x="137188" y="590217"/>
                    <a:pt x="17126" y="119752"/>
                  </a:cubicBezTo>
                  <a:cubicBezTo>
                    <a:pt x="9559" y="90013"/>
                    <a:pt x="8718" y="30314"/>
                    <a:pt x="0" y="44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706;p47"/>
            <p:cNvSpPr/>
            <p:nvPr/>
          </p:nvSpPr>
          <p:spPr>
            <a:xfrm>
              <a:off x="551096" y="2614458"/>
              <a:ext cx="415686" cy="548086"/>
            </a:xfrm>
            <a:custGeom>
              <a:avLst/>
              <a:gdLst/>
              <a:ahLst/>
              <a:cxnLst/>
              <a:rect l="l" t="t" r="r" b="b"/>
              <a:pathLst>
                <a:path w="415686" h="548086" extrusionOk="0">
                  <a:moveTo>
                    <a:pt x="0" y="353856"/>
                  </a:moveTo>
                  <a:cubicBezTo>
                    <a:pt x="122982" y="466792"/>
                    <a:pt x="315310" y="548087"/>
                    <a:pt x="315310" y="548087"/>
                  </a:cubicBezTo>
                  <a:cubicBezTo>
                    <a:pt x="315310" y="548087"/>
                    <a:pt x="425857" y="496929"/>
                    <a:pt x="414926" y="436699"/>
                  </a:cubicBezTo>
                  <a:lnTo>
                    <a:pt x="398995" y="337437"/>
                  </a:lnTo>
                  <a:lnTo>
                    <a:pt x="375673" y="191664"/>
                  </a:lnTo>
                  <a:lnTo>
                    <a:pt x="363990" y="118247"/>
                  </a:lnTo>
                  <a:lnTo>
                    <a:pt x="200737" y="172768"/>
                  </a:lnTo>
                  <a:lnTo>
                    <a:pt x="7081" y="0"/>
                  </a:lnTo>
                  <a:lnTo>
                    <a:pt x="6196" y="76471"/>
                  </a:lnTo>
                  <a:lnTo>
                    <a:pt x="5045" y="186354"/>
                  </a:lnTo>
                  <a:lnTo>
                    <a:pt x="3762" y="229679"/>
                  </a:lnTo>
                  <a:lnTo>
                    <a:pt x="44" y="353900"/>
                  </a:lnTo>
                  <a:close/>
                </a:path>
              </a:pathLst>
            </a:custGeom>
            <a:solidFill>
              <a:srgbClr val="D16A5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707;p47"/>
            <p:cNvSpPr/>
            <p:nvPr/>
          </p:nvSpPr>
          <p:spPr>
            <a:xfrm>
              <a:off x="265" y="2922732"/>
              <a:ext cx="891852" cy="2048167"/>
            </a:xfrm>
            <a:custGeom>
              <a:avLst/>
              <a:gdLst/>
              <a:ahLst/>
              <a:cxnLst/>
              <a:rect l="l" t="t" r="r" b="b"/>
              <a:pathLst>
                <a:path w="891852" h="2048167" extrusionOk="0">
                  <a:moveTo>
                    <a:pt x="891853" y="1915273"/>
                  </a:moveTo>
                  <a:cubicBezTo>
                    <a:pt x="891631" y="1960633"/>
                    <a:pt x="891144" y="2005020"/>
                    <a:pt x="890038" y="2048167"/>
                  </a:cubicBezTo>
                  <a:lnTo>
                    <a:pt x="410368" y="2043477"/>
                  </a:lnTo>
                  <a:lnTo>
                    <a:pt x="410103" y="2043477"/>
                  </a:lnTo>
                  <a:cubicBezTo>
                    <a:pt x="410103" y="2043477"/>
                    <a:pt x="161926" y="2040777"/>
                    <a:pt x="161926" y="2040777"/>
                  </a:cubicBezTo>
                  <a:lnTo>
                    <a:pt x="124000" y="2040379"/>
                  </a:lnTo>
                  <a:lnTo>
                    <a:pt x="207375" y="1481804"/>
                  </a:lnTo>
                  <a:lnTo>
                    <a:pt x="195072" y="1414405"/>
                  </a:lnTo>
                  <a:lnTo>
                    <a:pt x="138250" y="1107945"/>
                  </a:lnTo>
                  <a:lnTo>
                    <a:pt x="110856" y="959251"/>
                  </a:lnTo>
                  <a:lnTo>
                    <a:pt x="0" y="359255"/>
                  </a:lnTo>
                  <a:cubicBezTo>
                    <a:pt x="97359" y="228971"/>
                    <a:pt x="322081" y="107228"/>
                    <a:pt x="452055" y="44564"/>
                  </a:cubicBezTo>
                  <a:cubicBezTo>
                    <a:pt x="489140" y="26685"/>
                    <a:pt x="518525" y="13497"/>
                    <a:pt x="534943" y="6328"/>
                  </a:cubicBezTo>
                  <a:cubicBezTo>
                    <a:pt x="544370" y="2301"/>
                    <a:pt x="549680" y="0"/>
                    <a:pt x="549680" y="0"/>
                  </a:cubicBezTo>
                  <a:cubicBezTo>
                    <a:pt x="550521" y="1947"/>
                    <a:pt x="551140" y="3629"/>
                    <a:pt x="551981" y="5576"/>
                  </a:cubicBezTo>
                  <a:cubicBezTo>
                    <a:pt x="557513" y="19118"/>
                    <a:pt x="563310" y="32615"/>
                    <a:pt x="568576" y="46201"/>
                  </a:cubicBezTo>
                  <a:cubicBezTo>
                    <a:pt x="571497" y="53724"/>
                    <a:pt x="574684" y="61203"/>
                    <a:pt x="577383" y="68727"/>
                  </a:cubicBezTo>
                  <a:cubicBezTo>
                    <a:pt x="626549" y="192328"/>
                    <a:pt x="668369" y="317612"/>
                    <a:pt x="703994" y="443293"/>
                  </a:cubicBezTo>
                  <a:cubicBezTo>
                    <a:pt x="757055" y="630842"/>
                    <a:pt x="796264" y="818966"/>
                    <a:pt x="824808" y="1002798"/>
                  </a:cubicBezTo>
                  <a:cubicBezTo>
                    <a:pt x="826401" y="1012356"/>
                    <a:pt x="827950" y="1021915"/>
                    <a:pt x="829277" y="1031518"/>
                  </a:cubicBezTo>
                  <a:cubicBezTo>
                    <a:pt x="830472" y="1038643"/>
                    <a:pt x="831401" y="1045768"/>
                    <a:pt x="832331" y="1052893"/>
                  </a:cubicBezTo>
                  <a:cubicBezTo>
                    <a:pt x="833968" y="1063204"/>
                    <a:pt x="835340" y="1073781"/>
                    <a:pt x="836978" y="1084092"/>
                  </a:cubicBezTo>
                  <a:cubicBezTo>
                    <a:pt x="846448" y="1154102"/>
                    <a:pt x="854635" y="1223227"/>
                    <a:pt x="861494" y="1291467"/>
                  </a:cubicBezTo>
                  <a:cubicBezTo>
                    <a:pt x="861583" y="1292706"/>
                    <a:pt x="861627" y="1293945"/>
                    <a:pt x="861981" y="1295140"/>
                  </a:cubicBezTo>
                  <a:cubicBezTo>
                    <a:pt x="866052" y="1337270"/>
                    <a:pt x="869549" y="1378648"/>
                    <a:pt x="872779" y="1419848"/>
                  </a:cubicBezTo>
                  <a:cubicBezTo>
                    <a:pt x="886675" y="1594917"/>
                    <a:pt x="891897" y="1761799"/>
                    <a:pt x="891808" y="19154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708;p47"/>
            <p:cNvSpPr/>
            <p:nvPr/>
          </p:nvSpPr>
          <p:spPr>
            <a:xfrm>
              <a:off x="386559" y="2882727"/>
              <a:ext cx="483741" cy="1179725"/>
            </a:xfrm>
            <a:custGeom>
              <a:avLst/>
              <a:gdLst/>
              <a:ahLst/>
              <a:cxnLst/>
              <a:rect l="l" t="t" r="r" b="b"/>
              <a:pathLst>
                <a:path w="483741" h="1179725" extrusionOk="0">
                  <a:moveTo>
                    <a:pt x="167103" y="0"/>
                  </a:moveTo>
                  <a:lnTo>
                    <a:pt x="67178" y="79923"/>
                  </a:lnTo>
                  <a:lnTo>
                    <a:pt x="0" y="322170"/>
                  </a:lnTo>
                  <a:lnTo>
                    <a:pt x="174627" y="342704"/>
                  </a:lnTo>
                  <a:lnTo>
                    <a:pt x="62000" y="470509"/>
                  </a:lnTo>
                  <a:lnTo>
                    <a:pt x="483741" y="1179725"/>
                  </a:lnTo>
                  <a:cubicBezTo>
                    <a:pt x="394614" y="715013"/>
                    <a:pt x="297387" y="285749"/>
                    <a:pt x="167103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709;p47"/>
            <p:cNvSpPr/>
            <p:nvPr/>
          </p:nvSpPr>
          <p:spPr>
            <a:xfrm>
              <a:off x="553618" y="2690929"/>
              <a:ext cx="408730" cy="352561"/>
            </a:xfrm>
            <a:custGeom>
              <a:avLst/>
              <a:gdLst/>
              <a:ahLst/>
              <a:cxnLst/>
              <a:rect l="l" t="t" r="r" b="b"/>
              <a:pathLst>
                <a:path w="408730" h="352561" extrusionOk="0">
                  <a:moveTo>
                    <a:pt x="408731" y="337172"/>
                  </a:moveTo>
                  <a:lnTo>
                    <a:pt x="373150" y="115193"/>
                  </a:lnTo>
                  <a:lnTo>
                    <a:pt x="206578" y="154137"/>
                  </a:lnTo>
                  <a:lnTo>
                    <a:pt x="3629" y="0"/>
                  </a:lnTo>
                  <a:lnTo>
                    <a:pt x="0" y="191841"/>
                  </a:lnTo>
                  <a:cubicBezTo>
                    <a:pt x="0" y="191841"/>
                    <a:pt x="192550" y="411519"/>
                    <a:pt x="408686" y="337216"/>
                  </a:cubicBez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2710;p47"/>
            <p:cNvGrpSpPr/>
            <p:nvPr/>
          </p:nvGrpSpPr>
          <p:grpSpPr>
            <a:xfrm>
              <a:off x="111122" y="3161569"/>
              <a:ext cx="1183486" cy="1358160"/>
              <a:chOff x="111122" y="3161569"/>
              <a:chExt cx="1183486" cy="1358160"/>
            </a:xfrm>
          </p:grpSpPr>
          <p:sp>
            <p:nvSpPr>
              <p:cNvPr id="205" name="Google Shape;2711;p47"/>
              <p:cNvSpPr/>
              <p:nvPr/>
            </p:nvSpPr>
            <p:spPr>
              <a:xfrm>
                <a:off x="808964" y="3161569"/>
                <a:ext cx="137736" cy="205402"/>
              </a:xfrm>
              <a:custGeom>
                <a:avLst/>
                <a:gdLst/>
                <a:ahLst/>
                <a:cxnLst/>
                <a:rect l="l" t="t" r="r" b="b"/>
                <a:pathLst>
                  <a:path w="137736" h="205402" extrusionOk="0">
                    <a:moveTo>
                      <a:pt x="121433" y="24962"/>
                    </a:moveTo>
                    <a:cubicBezTo>
                      <a:pt x="84393" y="-26815"/>
                      <a:pt x="16861" y="11819"/>
                      <a:pt x="0" y="51824"/>
                    </a:cubicBezTo>
                    <a:cubicBezTo>
                      <a:pt x="0" y="51824"/>
                      <a:pt x="86207" y="201005"/>
                      <a:pt x="101652" y="205298"/>
                    </a:cubicBezTo>
                    <a:cubicBezTo>
                      <a:pt x="117141" y="209590"/>
                      <a:pt x="161483" y="80545"/>
                      <a:pt x="121389" y="24962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712;p47"/>
              <p:cNvSpPr/>
              <p:nvPr/>
            </p:nvSpPr>
            <p:spPr>
              <a:xfrm>
                <a:off x="876850" y="3302941"/>
                <a:ext cx="5868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58688" h="31575" extrusionOk="0">
                    <a:moveTo>
                      <a:pt x="0" y="30735"/>
                    </a:moveTo>
                    <a:cubicBezTo>
                      <a:pt x="0" y="30735"/>
                      <a:pt x="55716" y="-376"/>
                      <a:pt x="58681" y="31576"/>
                    </a:cubicBezTo>
                    <a:cubicBezTo>
                      <a:pt x="58681" y="31576"/>
                      <a:pt x="59743" y="2412"/>
                      <a:pt x="36510" y="111"/>
                    </a:cubicBezTo>
                    <a:cubicBezTo>
                      <a:pt x="13276" y="-2146"/>
                      <a:pt x="0" y="30691"/>
                      <a:pt x="0" y="3069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713;p47"/>
              <p:cNvSpPr/>
              <p:nvPr/>
            </p:nvSpPr>
            <p:spPr>
              <a:xfrm>
                <a:off x="879771" y="3318452"/>
                <a:ext cx="181264" cy="1201277"/>
              </a:xfrm>
              <a:custGeom>
                <a:avLst/>
                <a:gdLst/>
                <a:ahLst/>
                <a:cxnLst/>
                <a:rect l="l" t="t" r="r" b="b"/>
                <a:pathLst>
                  <a:path w="181264" h="1201277" extrusionOk="0">
                    <a:moveTo>
                      <a:pt x="0" y="14869"/>
                    </a:moveTo>
                    <a:lnTo>
                      <a:pt x="6417" y="1020632"/>
                    </a:lnTo>
                    <a:lnTo>
                      <a:pt x="114131" y="1201277"/>
                    </a:lnTo>
                    <a:lnTo>
                      <a:pt x="181265" y="997664"/>
                    </a:lnTo>
                    <a:lnTo>
                      <a:pt x="56955" y="0"/>
                    </a:lnTo>
                    <a:lnTo>
                      <a:pt x="0" y="14869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714;p47"/>
              <p:cNvSpPr/>
              <p:nvPr/>
            </p:nvSpPr>
            <p:spPr>
              <a:xfrm>
                <a:off x="111122" y="3881984"/>
                <a:ext cx="1183486" cy="609378"/>
              </a:xfrm>
              <a:custGeom>
                <a:avLst/>
                <a:gdLst/>
                <a:ahLst/>
                <a:cxnLst/>
                <a:rect l="l" t="t" r="r" b="b"/>
                <a:pathLst>
                  <a:path w="1183486" h="609378" extrusionOk="0">
                    <a:moveTo>
                      <a:pt x="1156890" y="116344"/>
                    </a:moveTo>
                    <a:lnTo>
                      <a:pt x="1183487" y="587031"/>
                    </a:lnTo>
                    <a:cubicBezTo>
                      <a:pt x="1171052" y="585172"/>
                      <a:pt x="1158262" y="582251"/>
                      <a:pt x="1145960" y="578578"/>
                    </a:cubicBezTo>
                    <a:cubicBezTo>
                      <a:pt x="1079401" y="558221"/>
                      <a:pt x="1014923" y="512285"/>
                      <a:pt x="967970" y="473961"/>
                    </a:cubicBezTo>
                    <a:cubicBezTo>
                      <a:pt x="929026" y="441966"/>
                      <a:pt x="901942" y="415015"/>
                      <a:pt x="895481" y="412271"/>
                    </a:cubicBezTo>
                    <a:cubicBezTo>
                      <a:pt x="889551" y="409749"/>
                      <a:pt x="835738" y="431123"/>
                      <a:pt x="761967" y="460552"/>
                    </a:cubicBezTo>
                    <a:cubicBezTo>
                      <a:pt x="606679" y="521977"/>
                      <a:pt x="364123" y="619159"/>
                      <a:pt x="296060" y="608582"/>
                    </a:cubicBezTo>
                    <a:cubicBezTo>
                      <a:pt x="258178" y="602475"/>
                      <a:pt x="205516" y="565302"/>
                      <a:pt x="154801" y="521136"/>
                    </a:cubicBezTo>
                    <a:cubicBezTo>
                      <a:pt x="130151" y="499806"/>
                      <a:pt x="106166" y="476882"/>
                      <a:pt x="84127" y="455109"/>
                    </a:cubicBezTo>
                    <a:lnTo>
                      <a:pt x="0" y="0"/>
                    </a:lnTo>
                    <a:lnTo>
                      <a:pt x="131479" y="13232"/>
                    </a:lnTo>
                    <a:lnTo>
                      <a:pt x="718377" y="72179"/>
                    </a:lnTo>
                    <a:lnTo>
                      <a:pt x="973413" y="97846"/>
                    </a:lnTo>
                    <a:lnTo>
                      <a:pt x="1103299" y="110901"/>
                    </a:lnTo>
                    <a:lnTo>
                      <a:pt x="1156890" y="116300"/>
                    </a:ln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2715;p47"/>
            <p:cNvGrpSpPr/>
            <p:nvPr/>
          </p:nvGrpSpPr>
          <p:grpSpPr>
            <a:xfrm>
              <a:off x="4" y="3282031"/>
              <a:ext cx="1637044" cy="1123153"/>
              <a:chOff x="4" y="3282031"/>
              <a:chExt cx="1637044" cy="1123153"/>
            </a:xfrm>
          </p:grpSpPr>
          <p:grpSp>
            <p:nvGrpSpPr>
              <p:cNvPr id="191" name="Google Shape;2716;p47"/>
              <p:cNvGrpSpPr/>
              <p:nvPr/>
            </p:nvGrpSpPr>
            <p:grpSpPr>
              <a:xfrm>
                <a:off x="1053157" y="3843641"/>
                <a:ext cx="338397" cy="346704"/>
                <a:chOff x="1053157" y="3843641"/>
                <a:chExt cx="338397" cy="346704"/>
              </a:xfrm>
            </p:grpSpPr>
            <p:sp>
              <p:nvSpPr>
                <p:cNvPr id="201" name="Google Shape;2717;p47"/>
                <p:cNvSpPr/>
                <p:nvPr/>
              </p:nvSpPr>
              <p:spPr>
                <a:xfrm>
                  <a:off x="1053157" y="3843641"/>
                  <a:ext cx="338397" cy="346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97" h="346704" extrusionOk="0">
                      <a:moveTo>
                        <a:pt x="16199" y="14225"/>
                      </a:moveTo>
                      <a:cubicBezTo>
                        <a:pt x="16199" y="14225"/>
                        <a:pt x="134534" y="-20736"/>
                        <a:pt x="216315" y="18960"/>
                      </a:cubicBezTo>
                      <a:cubicBezTo>
                        <a:pt x="298097" y="58612"/>
                        <a:pt x="343325" y="172876"/>
                        <a:pt x="337970" y="181992"/>
                      </a:cubicBezTo>
                      <a:cubicBezTo>
                        <a:pt x="327260" y="200180"/>
                        <a:pt x="306063" y="336040"/>
                        <a:pt x="301328" y="300903"/>
                      </a:cubicBezTo>
                      <a:cubicBezTo>
                        <a:pt x="301328" y="300903"/>
                        <a:pt x="302478" y="335686"/>
                        <a:pt x="291769" y="343696"/>
                      </a:cubicBezTo>
                      <a:cubicBezTo>
                        <a:pt x="281059" y="351706"/>
                        <a:pt x="267960" y="345776"/>
                        <a:pt x="256100" y="300504"/>
                      </a:cubicBezTo>
                      <a:cubicBezTo>
                        <a:pt x="256100" y="300504"/>
                        <a:pt x="246585" y="328473"/>
                        <a:pt x="232291" y="329181"/>
                      </a:cubicBezTo>
                      <a:cubicBezTo>
                        <a:pt x="202730" y="326304"/>
                        <a:pt x="191887" y="228060"/>
                        <a:pt x="185957" y="221821"/>
                      </a:cubicBezTo>
                      <a:cubicBezTo>
                        <a:pt x="180027" y="215536"/>
                        <a:pt x="87226" y="255498"/>
                        <a:pt x="33192" y="145925"/>
                      </a:cubicBezTo>
                      <a:cubicBezTo>
                        <a:pt x="-29781" y="50734"/>
                        <a:pt x="16199" y="14313"/>
                        <a:pt x="16199" y="14313"/>
                      </a:cubicBezTo>
                      <a:close/>
                    </a:path>
                  </a:pathLst>
                </a:custGeom>
                <a:solidFill>
                  <a:srgbClr val="D16A5A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718;p47"/>
                <p:cNvSpPr/>
                <p:nvPr/>
              </p:nvSpPr>
              <p:spPr>
                <a:xfrm>
                  <a:off x="1167909" y="3987358"/>
                  <a:ext cx="223217" cy="3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17" h="38230" extrusionOk="0">
                      <a:moveTo>
                        <a:pt x="223218" y="38230"/>
                      </a:moveTo>
                      <a:lnTo>
                        <a:pt x="0" y="5925"/>
                      </a:lnTo>
                      <a:cubicBezTo>
                        <a:pt x="0" y="5925"/>
                        <a:pt x="60894" y="-5006"/>
                        <a:pt x="114972" y="2827"/>
                      </a:cubicBezTo>
                      <a:cubicBezTo>
                        <a:pt x="169051" y="10660"/>
                        <a:pt x="223218" y="38230"/>
                        <a:pt x="223218" y="38230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719;p47"/>
                <p:cNvSpPr/>
                <p:nvPr/>
              </p:nvSpPr>
              <p:spPr>
                <a:xfrm>
                  <a:off x="1332224" y="4030677"/>
                  <a:ext cx="22223" cy="11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3" h="113821" extrusionOk="0">
                      <a:moveTo>
                        <a:pt x="22216" y="113822"/>
                      </a:moveTo>
                      <a:cubicBezTo>
                        <a:pt x="22393" y="93951"/>
                        <a:pt x="19605" y="74612"/>
                        <a:pt x="16551" y="55406"/>
                      </a:cubicBezTo>
                      <a:cubicBezTo>
                        <a:pt x="12612" y="36465"/>
                        <a:pt x="8762" y="17082"/>
                        <a:pt x="0" y="0"/>
                      </a:cubicBezTo>
                      <a:cubicBezTo>
                        <a:pt x="6638" y="38324"/>
                        <a:pt x="11816" y="76383"/>
                        <a:pt x="22216" y="113822"/>
                      </a:cubicBezTo>
                      <a:close/>
                    </a:path>
                  </a:pathLst>
                </a:custGeom>
                <a:solidFill>
                  <a:srgbClr val="6EE4E7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720;p47"/>
                <p:cNvSpPr/>
                <p:nvPr/>
              </p:nvSpPr>
              <p:spPr>
                <a:xfrm>
                  <a:off x="1286244" y="4052583"/>
                  <a:ext cx="23012" cy="91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2" h="91473" extrusionOk="0">
                      <a:moveTo>
                        <a:pt x="23012" y="91473"/>
                      </a:moveTo>
                      <a:cubicBezTo>
                        <a:pt x="23012" y="75143"/>
                        <a:pt x="20003" y="59478"/>
                        <a:pt x="16728" y="43944"/>
                      </a:cubicBezTo>
                      <a:cubicBezTo>
                        <a:pt x="12612" y="28721"/>
                        <a:pt x="8364" y="13232"/>
                        <a:pt x="0" y="0"/>
                      </a:cubicBezTo>
                      <a:cubicBezTo>
                        <a:pt x="6373" y="31199"/>
                        <a:pt x="12435" y="61602"/>
                        <a:pt x="23012" y="91473"/>
                      </a:cubicBezTo>
                      <a:close/>
                    </a:path>
                  </a:pathLst>
                </a:custGeom>
                <a:solidFill>
                  <a:srgbClr val="6EE4E7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" name="Google Shape;2721;p47"/>
              <p:cNvSpPr/>
              <p:nvPr/>
            </p:nvSpPr>
            <p:spPr>
              <a:xfrm>
                <a:off x="576365" y="3974918"/>
                <a:ext cx="1060683" cy="373503"/>
              </a:xfrm>
              <a:custGeom>
                <a:avLst/>
                <a:gdLst/>
                <a:ahLst/>
                <a:cxnLst/>
                <a:rect l="l" t="t" r="r" b="b"/>
                <a:pathLst>
                  <a:path w="1060683" h="373503" extrusionOk="0">
                    <a:moveTo>
                      <a:pt x="810868" y="373504"/>
                    </a:moveTo>
                    <a:cubicBezTo>
                      <a:pt x="762586" y="373282"/>
                      <a:pt x="561584" y="321771"/>
                      <a:pt x="372796" y="267957"/>
                    </a:cubicBezTo>
                    <a:cubicBezTo>
                      <a:pt x="241406" y="230563"/>
                      <a:pt x="116255" y="191752"/>
                      <a:pt x="51600" y="168386"/>
                    </a:cubicBezTo>
                    <a:cubicBezTo>
                      <a:pt x="21286" y="157367"/>
                      <a:pt x="4248" y="149489"/>
                      <a:pt x="6461" y="146746"/>
                    </a:cubicBezTo>
                    <a:lnTo>
                      <a:pt x="4602" y="107758"/>
                    </a:lnTo>
                    <a:lnTo>
                      <a:pt x="0" y="23808"/>
                    </a:lnTo>
                    <a:lnTo>
                      <a:pt x="100545" y="11372"/>
                    </a:lnTo>
                    <a:cubicBezTo>
                      <a:pt x="100545" y="11372"/>
                      <a:pt x="148915" y="4248"/>
                      <a:pt x="233750" y="1150"/>
                    </a:cubicBezTo>
                    <a:cubicBezTo>
                      <a:pt x="307876" y="-1284"/>
                      <a:pt x="409704" y="-665"/>
                      <a:pt x="531137" y="11107"/>
                    </a:cubicBezTo>
                    <a:cubicBezTo>
                      <a:pt x="534058" y="11461"/>
                      <a:pt x="536935" y="11549"/>
                      <a:pt x="540121" y="11859"/>
                    </a:cubicBezTo>
                    <a:cubicBezTo>
                      <a:pt x="576011" y="15444"/>
                      <a:pt x="613804" y="19692"/>
                      <a:pt x="652704" y="24958"/>
                    </a:cubicBezTo>
                    <a:cubicBezTo>
                      <a:pt x="662218" y="26197"/>
                      <a:pt x="671467" y="27481"/>
                      <a:pt x="680495" y="28764"/>
                    </a:cubicBezTo>
                    <a:lnTo>
                      <a:pt x="684478" y="29295"/>
                    </a:lnTo>
                    <a:cubicBezTo>
                      <a:pt x="931725" y="64610"/>
                      <a:pt x="978723" y="121565"/>
                      <a:pt x="1028376" y="173918"/>
                    </a:cubicBezTo>
                    <a:cubicBezTo>
                      <a:pt x="1046344" y="193035"/>
                      <a:pt x="1056965" y="212330"/>
                      <a:pt x="1059708" y="231315"/>
                    </a:cubicBezTo>
                    <a:cubicBezTo>
                      <a:pt x="1070860" y="310663"/>
                      <a:pt x="986291" y="374344"/>
                      <a:pt x="810956" y="3734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2722;p47"/>
              <p:cNvSpPr/>
              <p:nvPr/>
            </p:nvSpPr>
            <p:spPr>
              <a:xfrm>
                <a:off x="627965" y="3974918"/>
                <a:ext cx="601103" cy="267957"/>
              </a:xfrm>
              <a:custGeom>
                <a:avLst/>
                <a:gdLst/>
                <a:ahLst/>
                <a:cxnLst/>
                <a:rect l="l" t="t" r="r" b="b"/>
                <a:pathLst>
                  <a:path w="601103" h="267957" extrusionOk="0">
                    <a:moveTo>
                      <a:pt x="601059" y="25003"/>
                    </a:moveTo>
                    <a:cubicBezTo>
                      <a:pt x="525385" y="44828"/>
                      <a:pt x="368327" y="218659"/>
                      <a:pt x="321196" y="267957"/>
                    </a:cubicBezTo>
                    <a:cubicBezTo>
                      <a:pt x="189806" y="230563"/>
                      <a:pt x="64655" y="191752"/>
                      <a:pt x="0" y="168386"/>
                    </a:cubicBezTo>
                    <a:lnTo>
                      <a:pt x="5797" y="138647"/>
                    </a:lnTo>
                    <a:lnTo>
                      <a:pt x="182150" y="1150"/>
                    </a:lnTo>
                    <a:cubicBezTo>
                      <a:pt x="256275" y="-1284"/>
                      <a:pt x="358104" y="-665"/>
                      <a:pt x="479537" y="11107"/>
                    </a:cubicBezTo>
                    <a:cubicBezTo>
                      <a:pt x="482458" y="11461"/>
                      <a:pt x="485335" y="11549"/>
                      <a:pt x="488521" y="11859"/>
                    </a:cubicBezTo>
                    <a:cubicBezTo>
                      <a:pt x="524411" y="15444"/>
                      <a:pt x="562204" y="19692"/>
                      <a:pt x="601103" y="2495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2723;p47"/>
              <p:cNvSpPr/>
              <p:nvPr/>
            </p:nvSpPr>
            <p:spPr>
              <a:xfrm>
                <a:off x="4" y="3282031"/>
                <a:ext cx="549409" cy="1085295"/>
              </a:xfrm>
              <a:custGeom>
                <a:avLst/>
                <a:gdLst/>
                <a:ahLst/>
                <a:cxnLst/>
                <a:rect l="l" t="t" r="r" b="b"/>
                <a:pathLst>
                  <a:path w="549409" h="1085295" extrusionOk="0">
                    <a:moveTo>
                      <a:pt x="332875" y="1080596"/>
                    </a:moveTo>
                    <a:cubicBezTo>
                      <a:pt x="401380" y="1101661"/>
                      <a:pt x="513387" y="1052229"/>
                      <a:pt x="549410" y="925973"/>
                    </a:cubicBezTo>
                    <a:cubicBezTo>
                      <a:pt x="499270" y="766215"/>
                      <a:pt x="448334" y="554991"/>
                      <a:pt x="373500" y="369212"/>
                    </a:cubicBezTo>
                    <a:cubicBezTo>
                      <a:pt x="230250" y="74170"/>
                      <a:pt x="305" y="0"/>
                      <a:pt x="305" y="0"/>
                    </a:cubicBezTo>
                    <a:cubicBezTo>
                      <a:pt x="305" y="0"/>
                      <a:pt x="-22795" y="648632"/>
                      <a:pt x="332875" y="10806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2724;p47"/>
              <p:cNvSpPr/>
              <p:nvPr/>
            </p:nvSpPr>
            <p:spPr>
              <a:xfrm>
                <a:off x="277782" y="3341509"/>
                <a:ext cx="312168" cy="859724"/>
              </a:xfrm>
              <a:custGeom>
                <a:avLst/>
                <a:gdLst/>
                <a:ahLst/>
                <a:cxnLst/>
                <a:rect l="l" t="t" r="r" b="b"/>
                <a:pathLst>
                  <a:path w="312168" h="859724" extrusionOk="0">
                    <a:moveTo>
                      <a:pt x="204896" y="751302"/>
                    </a:moveTo>
                    <a:cubicBezTo>
                      <a:pt x="204896" y="751302"/>
                      <a:pt x="136966" y="821002"/>
                      <a:pt x="93420" y="859724"/>
                    </a:cubicBezTo>
                    <a:cubicBezTo>
                      <a:pt x="93420" y="859724"/>
                      <a:pt x="144401" y="726564"/>
                      <a:pt x="189762" y="682796"/>
                    </a:cubicBezTo>
                    <a:cubicBezTo>
                      <a:pt x="235166" y="639029"/>
                      <a:pt x="0" y="0"/>
                      <a:pt x="0" y="0"/>
                    </a:cubicBezTo>
                    <a:lnTo>
                      <a:pt x="312168" y="684655"/>
                    </a:lnTo>
                    <a:lnTo>
                      <a:pt x="204852" y="751302"/>
                    </a:ln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2725;p47"/>
              <p:cNvGrpSpPr/>
              <p:nvPr/>
            </p:nvGrpSpPr>
            <p:grpSpPr>
              <a:xfrm>
                <a:off x="245835" y="3783346"/>
                <a:ext cx="477231" cy="342515"/>
                <a:chOff x="245835" y="3783346"/>
                <a:chExt cx="477231" cy="342515"/>
              </a:xfrm>
            </p:grpSpPr>
            <p:sp>
              <p:nvSpPr>
                <p:cNvPr id="198" name="Google Shape;2726;p47"/>
                <p:cNvSpPr/>
                <p:nvPr/>
              </p:nvSpPr>
              <p:spPr>
                <a:xfrm>
                  <a:off x="245835" y="3783346"/>
                  <a:ext cx="477231" cy="342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231" h="342515" extrusionOk="0">
                      <a:moveTo>
                        <a:pt x="477232" y="295834"/>
                      </a:moveTo>
                      <a:cubicBezTo>
                        <a:pt x="477232" y="295834"/>
                        <a:pt x="401557" y="120809"/>
                        <a:pt x="375359" y="87264"/>
                      </a:cubicBezTo>
                      <a:cubicBezTo>
                        <a:pt x="332300" y="38231"/>
                        <a:pt x="235870" y="12563"/>
                        <a:pt x="220293" y="4863"/>
                      </a:cubicBezTo>
                      <a:cubicBezTo>
                        <a:pt x="183783" y="-5979"/>
                        <a:pt x="-8324" y="-1863"/>
                        <a:pt x="22875" y="50312"/>
                      </a:cubicBezTo>
                      <a:cubicBezTo>
                        <a:pt x="89301" y="55578"/>
                        <a:pt x="196086" y="52658"/>
                        <a:pt x="196086" y="52658"/>
                      </a:cubicBezTo>
                      <a:lnTo>
                        <a:pt x="285346" y="99744"/>
                      </a:lnTo>
                      <a:cubicBezTo>
                        <a:pt x="285346" y="99744"/>
                        <a:pt x="216974" y="70669"/>
                        <a:pt x="194404" y="65757"/>
                      </a:cubicBezTo>
                      <a:cubicBezTo>
                        <a:pt x="171834" y="60845"/>
                        <a:pt x="15529" y="95451"/>
                        <a:pt x="2784" y="112666"/>
                      </a:cubicBezTo>
                      <a:cubicBezTo>
                        <a:pt x="-9961" y="129881"/>
                        <a:pt x="23141" y="158602"/>
                        <a:pt x="59695" y="149132"/>
                      </a:cubicBezTo>
                      <a:cubicBezTo>
                        <a:pt x="59695" y="149132"/>
                        <a:pt x="25176" y="161788"/>
                        <a:pt x="22433" y="174932"/>
                      </a:cubicBezTo>
                      <a:cubicBezTo>
                        <a:pt x="19645" y="188075"/>
                        <a:pt x="31593" y="197988"/>
                        <a:pt x="81379" y="191173"/>
                      </a:cubicBezTo>
                      <a:cubicBezTo>
                        <a:pt x="81379" y="191173"/>
                        <a:pt x="58544" y="211132"/>
                        <a:pt x="64607" y="224718"/>
                      </a:cubicBezTo>
                      <a:cubicBezTo>
                        <a:pt x="81335" y="251226"/>
                        <a:pt x="182367" y="222461"/>
                        <a:pt x="191262" y="225558"/>
                      </a:cubicBezTo>
                      <a:cubicBezTo>
                        <a:pt x="200157" y="228612"/>
                        <a:pt x="204804" y="331060"/>
                        <a:pt x="337212" y="338185"/>
                      </a:cubicBezTo>
                      <a:cubicBezTo>
                        <a:pt x="459796" y="359383"/>
                        <a:pt x="477232" y="295878"/>
                        <a:pt x="477232" y="295878"/>
                      </a:cubicBezTo>
                      <a:close/>
                    </a:path>
                  </a:pathLst>
                </a:custGeom>
                <a:solidFill>
                  <a:srgbClr val="D16A5A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2727;p47"/>
                <p:cNvSpPr/>
                <p:nvPr/>
              </p:nvSpPr>
              <p:spPr>
                <a:xfrm>
                  <a:off x="303538" y="3907852"/>
                  <a:ext cx="121654" cy="24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54" h="24536" extrusionOk="0">
                      <a:moveTo>
                        <a:pt x="0" y="24537"/>
                      </a:moveTo>
                      <a:cubicBezTo>
                        <a:pt x="19339" y="16483"/>
                        <a:pt x="39519" y="11482"/>
                        <a:pt x="59743" y="6747"/>
                      </a:cubicBezTo>
                      <a:cubicBezTo>
                        <a:pt x="80100" y="2985"/>
                        <a:pt x="100811" y="-1130"/>
                        <a:pt x="121655" y="286"/>
                      </a:cubicBezTo>
                      <a:cubicBezTo>
                        <a:pt x="81118" y="9269"/>
                        <a:pt x="41510" y="19448"/>
                        <a:pt x="44" y="24537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728;p47"/>
                <p:cNvSpPr/>
                <p:nvPr/>
              </p:nvSpPr>
              <p:spPr>
                <a:xfrm>
                  <a:off x="325179" y="3958637"/>
                  <a:ext cx="100146" cy="1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46" h="15793" extrusionOk="0">
                      <a:moveTo>
                        <a:pt x="0" y="15793"/>
                      </a:moveTo>
                      <a:cubicBezTo>
                        <a:pt x="15976" y="9332"/>
                        <a:pt x="32660" y="5969"/>
                        <a:pt x="49388" y="2915"/>
                      </a:cubicBezTo>
                      <a:cubicBezTo>
                        <a:pt x="66160" y="747"/>
                        <a:pt x="83330" y="-1377"/>
                        <a:pt x="100147" y="1145"/>
                      </a:cubicBezTo>
                      <a:cubicBezTo>
                        <a:pt x="66691" y="7518"/>
                        <a:pt x="34164" y="13846"/>
                        <a:pt x="0" y="15793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7" name="Google Shape;2729;p47"/>
              <p:cNvSpPr/>
              <p:nvPr/>
            </p:nvSpPr>
            <p:spPr>
              <a:xfrm>
                <a:off x="312576" y="3834676"/>
                <a:ext cx="911757" cy="570508"/>
              </a:xfrm>
              <a:custGeom>
                <a:avLst/>
                <a:gdLst/>
                <a:ahLst/>
                <a:cxnLst/>
                <a:rect l="l" t="t" r="r" b="b"/>
                <a:pathLst>
                  <a:path w="911757" h="570508" extrusionOk="0">
                    <a:moveTo>
                      <a:pt x="911713" y="160465"/>
                    </a:moveTo>
                    <a:cubicBezTo>
                      <a:pt x="911713" y="160465"/>
                      <a:pt x="379912" y="487326"/>
                      <a:pt x="260381" y="541847"/>
                    </a:cubicBezTo>
                    <a:cubicBezTo>
                      <a:pt x="140851" y="596368"/>
                      <a:pt x="16718" y="570081"/>
                      <a:pt x="1318" y="488609"/>
                    </a:cubicBezTo>
                    <a:cubicBezTo>
                      <a:pt x="-9524" y="431035"/>
                      <a:pt x="47121" y="348456"/>
                      <a:pt x="149481" y="268047"/>
                    </a:cubicBezTo>
                    <a:cubicBezTo>
                      <a:pt x="305388" y="145507"/>
                      <a:pt x="773242" y="0"/>
                      <a:pt x="773242" y="0"/>
                    </a:cubicBezTo>
                    <a:cubicBezTo>
                      <a:pt x="868919" y="1549"/>
                      <a:pt x="906535" y="68859"/>
                      <a:pt x="911757" y="1604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2730;p47"/>
            <p:cNvSpPr/>
            <p:nvPr/>
          </p:nvSpPr>
          <p:spPr>
            <a:xfrm>
              <a:off x="448839" y="2073412"/>
              <a:ext cx="650909" cy="870367"/>
            </a:xfrm>
            <a:custGeom>
              <a:avLst/>
              <a:gdLst/>
              <a:ahLst/>
              <a:cxnLst/>
              <a:rect l="l" t="t" r="r" b="b"/>
              <a:pathLst>
                <a:path w="650909" h="870367" extrusionOk="0">
                  <a:moveTo>
                    <a:pt x="74" y="383060"/>
                  </a:moveTo>
                  <a:cubicBezTo>
                    <a:pt x="-3643" y="643893"/>
                    <a:pt x="132792" y="858437"/>
                    <a:pt x="307242" y="869722"/>
                  </a:cubicBezTo>
                  <a:cubicBezTo>
                    <a:pt x="310915" y="870209"/>
                    <a:pt x="314544" y="870386"/>
                    <a:pt x="318217" y="870341"/>
                  </a:cubicBezTo>
                  <a:cubicBezTo>
                    <a:pt x="467176" y="872598"/>
                    <a:pt x="594893" y="726206"/>
                    <a:pt x="636315" y="524407"/>
                  </a:cubicBezTo>
                  <a:cubicBezTo>
                    <a:pt x="645122" y="482720"/>
                    <a:pt x="650211" y="438510"/>
                    <a:pt x="650831" y="392751"/>
                  </a:cubicBezTo>
                  <a:cubicBezTo>
                    <a:pt x="654725" y="126430"/>
                    <a:pt x="513643" y="2873"/>
                    <a:pt x="334104" y="41"/>
                  </a:cubicBezTo>
                  <a:cubicBezTo>
                    <a:pt x="154300" y="-2526"/>
                    <a:pt x="4013" y="116739"/>
                    <a:pt x="118" y="383060"/>
                  </a:cubicBezTo>
                  <a:close/>
                </a:path>
              </a:pathLst>
            </a:custGeom>
            <a:solidFill>
              <a:srgbClr val="D16A5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731;p47"/>
            <p:cNvSpPr/>
            <p:nvPr/>
          </p:nvSpPr>
          <p:spPr>
            <a:xfrm>
              <a:off x="533019" y="2377666"/>
              <a:ext cx="147116" cy="92619"/>
            </a:xfrm>
            <a:custGeom>
              <a:avLst/>
              <a:gdLst/>
              <a:ahLst/>
              <a:cxnLst/>
              <a:rect l="l" t="t" r="r" b="b"/>
              <a:pathLst>
                <a:path w="147116" h="92619" extrusionOk="0">
                  <a:moveTo>
                    <a:pt x="62818" y="38092"/>
                  </a:moveTo>
                  <a:cubicBezTo>
                    <a:pt x="80431" y="29949"/>
                    <a:pt x="101496" y="30303"/>
                    <a:pt x="125393" y="39242"/>
                  </a:cubicBezTo>
                  <a:cubicBezTo>
                    <a:pt x="133713" y="42384"/>
                    <a:pt x="142962" y="38136"/>
                    <a:pt x="146104" y="29772"/>
                  </a:cubicBezTo>
                  <a:cubicBezTo>
                    <a:pt x="149202" y="21452"/>
                    <a:pt x="144953" y="12159"/>
                    <a:pt x="136633" y="9061"/>
                  </a:cubicBezTo>
                  <a:cubicBezTo>
                    <a:pt x="104239" y="-3020"/>
                    <a:pt x="74722" y="-3020"/>
                    <a:pt x="48966" y="9061"/>
                  </a:cubicBezTo>
                  <a:cubicBezTo>
                    <a:pt x="8385" y="28046"/>
                    <a:pt x="-6086" y="89648"/>
                    <a:pt x="2278" y="92613"/>
                  </a:cubicBezTo>
                  <a:cubicBezTo>
                    <a:pt x="3960" y="93232"/>
                    <a:pt x="34805" y="51058"/>
                    <a:pt x="62818" y="38092"/>
                  </a:cubicBez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2732;p47"/>
            <p:cNvSpPr/>
            <p:nvPr/>
          </p:nvSpPr>
          <p:spPr>
            <a:xfrm>
              <a:off x="855316" y="2373278"/>
              <a:ext cx="145196" cy="95191"/>
            </a:xfrm>
            <a:custGeom>
              <a:avLst/>
              <a:gdLst/>
              <a:ahLst/>
              <a:cxnLst/>
              <a:rect l="l" t="t" r="r" b="b"/>
              <a:pathLst>
                <a:path w="145196" h="95191" extrusionOk="0">
                  <a:moveTo>
                    <a:pt x="142702" y="95186"/>
                  </a:moveTo>
                  <a:cubicBezTo>
                    <a:pt x="151154" y="92487"/>
                    <a:pt x="138542" y="30487"/>
                    <a:pt x="98536" y="10307"/>
                  </a:cubicBezTo>
                  <a:cubicBezTo>
                    <a:pt x="73134" y="-2527"/>
                    <a:pt x="43705" y="-3368"/>
                    <a:pt x="10913" y="7740"/>
                  </a:cubicBezTo>
                  <a:cubicBezTo>
                    <a:pt x="2505" y="10572"/>
                    <a:pt x="-2009" y="19733"/>
                    <a:pt x="867" y="28141"/>
                  </a:cubicBezTo>
                  <a:cubicBezTo>
                    <a:pt x="3744" y="36550"/>
                    <a:pt x="12860" y="41063"/>
                    <a:pt x="21269" y="38187"/>
                  </a:cubicBezTo>
                  <a:cubicBezTo>
                    <a:pt x="45520" y="29956"/>
                    <a:pt x="66673" y="30221"/>
                    <a:pt x="84065" y="39028"/>
                  </a:cubicBezTo>
                  <a:cubicBezTo>
                    <a:pt x="111724" y="52968"/>
                    <a:pt x="141020" y="95717"/>
                    <a:pt x="142746" y="95186"/>
                  </a:cubicBez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733;p47"/>
            <p:cNvSpPr/>
            <p:nvPr/>
          </p:nvSpPr>
          <p:spPr>
            <a:xfrm>
              <a:off x="359243" y="1884502"/>
              <a:ext cx="820053" cy="699775"/>
            </a:xfrm>
            <a:custGeom>
              <a:avLst/>
              <a:gdLst/>
              <a:ahLst/>
              <a:cxnLst/>
              <a:rect l="l" t="t" r="r" b="b"/>
              <a:pathLst>
                <a:path w="820053" h="699775" extrusionOk="0">
                  <a:moveTo>
                    <a:pt x="68826" y="579360"/>
                  </a:moveTo>
                  <a:lnTo>
                    <a:pt x="136048" y="699775"/>
                  </a:lnTo>
                  <a:lnTo>
                    <a:pt x="124852" y="471955"/>
                  </a:lnTo>
                  <a:cubicBezTo>
                    <a:pt x="124852" y="471955"/>
                    <a:pt x="149811" y="463901"/>
                    <a:pt x="154015" y="441287"/>
                  </a:cubicBezTo>
                  <a:cubicBezTo>
                    <a:pt x="159591" y="411460"/>
                    <a:pt x="142598" y="389023"/>
                    <a:pt x="142598" y="389023"/>
                  </a:cubicBezTo>
                  <a:cubicBezTo>
                    <a:pt x="142598" y="389023"/>
                    <a:pt x="173177" y="389422"/>
                    <a:pt x="196499" y="381323"/>
                  </a:cubicBezTo>
                  <a:cubicBezTo>
                    <a:pt x="219821" y="373225"/>
                    <a:pt x="210749" y="340432"/>
                    <a:pt x="210749" y="340432"/>
                  </a:cubicBezTo>
                  <a:cubicBezTo>
                    <a:pt x="210749" y="340432"/>
                    <a:pt x="253631" y="381898"/>
                    <a:pt x="292929" y="379641"/>
                  </a:cubicBezTo>
                  <a:cubicBezTo>
                    <a:pt x="332227" y="377384"/>
                    <a:pt x="345857" y="328395"/>
                    <a:pt x="345857" y="328395"/>
                  </a:cubicBezTo>
                  <a:cubicBezTo>
                    <a:pt x="345857" y="328395"/>
                    <a:pt x="365329" y="352204"/>
                    <a:pt x="384048" y="355036"/>
                  </a:cubicBezTo>
                  <a:cubicBezTo>
                    <a:pt x="402723" y="357868"/>
                    <a:pt x="410822" y="332644"/>
                    <a:pt x="410822" y="332644"/>
                  </a:cubicBezTo>
                  <a:cubicBezTo>
                    <a:pt x="410822" y="332644"/>
                    <a:pt x="441180" y="374862"/>
                    <a:pt x="484903" y="376145"/>
                  </a:cubicBezTo>
                  <a:cubicBezTo>
                    <a:pt x="528582" y="377429"/>
                    <a:pt x="556108" y="327731"/>
                    <a:pt x="556108" y="327731"/>
                  </a:cubicBezTo>
                  <a:cubicBezTo>
                    <a:pt x="556108" y="327731"/>
                    <a:pt x="551683" y="353620"/>
                    <a:pt x="574075" y="361541"/>
                  </a:cubicBezTo>
                  <a:cubicBezTo>
                    <a:pt x="596512" y="369463"/>
                    <a:pt x="615630" y="350965"/>
                    <a:pt x="615630" y="350965"/>
                  </a:cubicBezTo>
                  <a:cubicBezTo>
                    <a:pt x="615630" y="350965"/>
                    <a:pt x="607354" y="391546"/>
                    <a:pt x="627623" y="412566"/>
                  </a:cubicBezTo>
                  <a:cubicBezTo>
                    <a:pt x="657184" y="443235"/>
                    <a:pt x="685905" y="418629"/>
                    <a:pt x="685905" y="418629"/>
                  </a:cubicBezTo>
                  <a:lnTo>
                    <a:pt x="705820" y="670391"/>
                  </a:lnTo>
                  <a:lnTo>
                    <a:pt x="738612" y="622862"/>
                  </a:lnTo>
                  <a:lnTo>
                    <a:pt x="752021" y="419559"/>
                  </a:lnTo>
                  <a:cubicBezTo>
                    <a:pt x="752021" y="419559"/>
                    <a:pt x="780919" y="413850"/>
                    <a:pt x="780875" y="390085"/>
                  </a:cubicBezTo>
                  <a:cubicBezTo>
                    <a:pt x="780830" y="366321"/>
                    <a:pt x="756048" y="358665"/>
                    <a:pt x="756048" y="358665"/>
                  </a:cubicBezTo>
                  <a:cubicBezTo>
                    <a:pt x="756048" y="358665"/>
                    <a:pt x="811498" y="359107"/>
                    <a:pt x="819243" y="314544"/>
                  </a:cubicBezTo>
                  <a:cubicBezTo>
                    <a:pt x="827032" y="269980"/>
                    <a:pt x="776139" y="260200"/>
                    <a:pt x="776139" y="260200"/>
                  </a:cubicBezTo>
                  <a:cubicBezTo>
                    <a:pt x="776139" y="260200"/>
                    <a:pt x="797204" y="258385"/>
                    <a:pt x="789239" y="232098"/>
                  </a:cubicBezTo>
                  <a:cubicBezTo>
                    <a:pt x="781317" y="205811"/>
                    <a:pt x="758482" y="210502"/>
                    <a:pt x="758482" y="210502"/>
                  </a:cubicBezTo>
                  <a:cubicBezTo>
                    <a:pt x="758482" y="210502"/>
                    <a:pt x="824111" y="170010"/>
                    <a:pt x="771802" y="119870"/>
                  </a:cubicBezTo>
                  <a:cubicBezTo>
                    <a:pt x="719494" y="69730"/>
                    <a:pt x="672319" y="106859"/>
                    <a:pt x="672319" y="106859"/>
                  </a:cubicBezTo>
                  <a:cubicBezTo>
                    <a:pt x="672319" y="106859"/>
                    <a:pt x="678028" y="71810"/>
                    <a:pt x="651874" y="62074"/>
                  </a:cubicBezTo>
                  <a:cubicBezTo>
                    <a:pt x="625720" y="52294"/>
                    <a:pt x="613948" y="83714"/>
                    <a:pt x="613948" y="83714"/>
                  </a:cubicBezTo>
                  <a:cubicBezTo>
                    <a:pt x="613948" y="83714"/>
                    <a:pt x="609921" y="-1829"/>
                    <a:pt x="540619" y="30"/>
                  </a:cubicBezTo>
                  <a:cubicBezTo>
                    <a:pt x="471273" y="1889"/>
                    <a:pt x="470344" y="50125"/>
                    <a:pt x="470344" y="50125"/>
                  </a:cubicBezTo>
                  <a:cubicBezTo>
                    <a:pt x="470344" y="50125"/>
                    <a:pt x="458882" y="18794"/>
                    <a:pt x="439366" y="22334"/>
                  </a:cubicBezTo>
                  <a:cubicBezTo>
                    <a:pt x="419850" y="25874"/>
                    <a:pt x="418345" y="48311"/>
                    <a:pt x="418345" y="48311"/>
                  </a:cubicBezTo>
                  <a:cubicBezTo>
                    <a:pt x="418345" y="48311"/>
                    <a:pt x="401838" y="-2670"/>
                    <a:pt x="350415" y="384"/>
                  </a:cubicBezTo>
                  <a:cubicBezTo>
                    <a:pt x="298992" y="3437"/>
                    <a:pt x="292752" y="73846"/>
                    <a:pt x="292752" y="73846"/>
                  </a:cubicBezTo>
                  <a:cubicBezTo>
                    <a:pt x="292752" y="73846"/>
                    <a:pt x="284078" y="34637"/>
                    <a:pt x="233673" y="42602"/>
                  </a:cubicBezTo>
                  <a:cubicBezTo>
                    <a:pt x="183267" y="50524"/>
                    <a:pt x="187958" y="100752"/>
                    <a:pt x="187958" y="100752"/>
                  </a:cubicBezTo>
                  <a:cubicBezTo>
                    <a:pt x="187958" y="100752"/>
                    <a:pt x="136801" y="76457"/>
                    <a:pt x="100070" y="106240"/>
                  </a:cubicBezTo>
                  <a:cubicBezTo>
                    <a:pt x="63339" y="136023"/>
                    <a:pt x="76217" y="185145"/>
                    <a:pt x="76217" y="185145"/>
                  </a:cubicBezTo>
                  <a:cubicBezTo>
                    <a:pt x="76217" y="185145"/>
                    <a:pt x="41389" y="176427"/>
                    <a:pt x="32228" y="193509"/>
                  </a:cubicBezTo>
                  <a:cubicBezTo>
                    <a:pt x="23068" y="210591"/>
                    <a:pt x="47098" y="236347"/>
                    <a:pt x="47098" y="236347"/>
                  </a:cubicBezTo>
                  <a:cubicBezTo>
                    <a:pt x="47098" y="236347"/>
                    <a:pt x="6649" y="249756"/>
                    <a:pt x="454" y="289584"/>
                  </a:cubicBezTo>
                  <a:cubicBezTo>
                    <a:pt x="-5742" y="329413"/>
                    <a:pt x="53559" y="357470"/>
                    <a:pt x="53559" y="357470"/>
                  </a:cubicBezTo>
                  <a:cubicBezTo>
                    <a:pt x="53559" y="357470"/>
                    <a:pt x="16429" y="365347"/>
                    <a:pt x="16606" y="399290"/>
                  </a:cubicBezTo>
                  <a:cubicBezTo>
                    <a:pt x="16784" y="433233"/>
                    <a:pt x="59843" y="448722"/>
                    <a:pt x="59843" y="448722"/>
                  </a:cubicBezTo>
                  <a:lnTo>
                    <a:pt x="68826" y="579449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734;p47"/>
            <p:cNvSpPr/>
            <p:nvPr/>
          </p:nvSpPr>
          <p:spPr>
            <a:xfrm>
              <a:off x="336901" y="2461069"/>
              <a:ext cx="164497" cy="226971"/>
            </a:xfrm>
            <a:custGeom>
              <a:avLst/>
              <a:gdLst/>
              <a:ahLst/>
              <a:cxnLst/>
              <a:rect l="l" t="t" r="r" b="b"/>
              <a:pathLst>
                <a:path w="164497" h="226971" extrusionOk="0">
                  <a:moveTo>
                    <a:pt x="157240" y="105860"/>
                  </a:moveTo>
                  <a:cubicBezTo>
                    <a:pt x="157240" y="105860"/>
                    <a:pt x="98382" y="-32478"/>
                    <a:pt x="25053" y="7129"/>
                  </a:cubicBezTo>
                  <a:cubicBezTo>
                    <a:pt x="-48232" y="46781"/>
                    <a:pt x="51694" y="276327"/>
                    <a:pt x="164497" y="217336"/>
                  </a:cubicBezTo>
                  <a:lnTo>
                    <a:pt x="157240" y="105816"/>
                  </a:lnTo>
                  <a:close/>
                </a:path>
              </a:pathLst>
            </a:custGeom>
            <a:solidFill>
              <a:srgbClr val="D16A5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735;p47"/>
            <p:cNvSpPr/>
            <p:nvPr/>
          </p:nvSpPr>
          <p:spPr>
            <a:xfrm>
              <a:off x="385744" y="2531439"/>
              <a:ext cx="95220" cy="86833"/>
            </a:xfrm>
            <a:custGeom>
              <a:avLst/>
              <a:gdLst/>
              <a:ahLst/>
              <a:cxnLst/>
              <a:rect l="l" t="t" r="r" b="b"/>
              <a:pathLst>
                <a:path w="95220" h="86833" extrusionOk="0">
                  <a:moveTo>
                    <a:pt x="4134" y="264"/>
                  </a:moveTo>
                  <a:cubicBezTo>
                    <a:pt x="58080" y="-4339"/>
                    <a:pt x="92863" y="52749"/>
                    <a:pt x="94324" y="55227"/>
                  </a:cubicBezTo>
                  <a:cubicBezTo>
                    <a:pt x="95828" y="57706"/>
                    <a:pt x="95386" y="61158"/>
                    <a:pt x="93394" y="62883"/>
                  </a:cubicBezTo>
                  <a:cubicBezTo>
                    <a:pt x="92686" y="63503"/>
                    <a:pt x="91890" y="63813"/>
                    <a:pt x="91049" y="63901"/>
                  </a:cubicBezTo>
                  <a:cubicBezTo>
                    <a:pt x="89544" y="63990"/>
                    <a:pt x="88040" y="63193"/>
                    <a:pt x="87066" y="61556"/>
                  </a:cubicBezTo>
                  <a:cubicBezTo>
                    <a:pt x="86845" y="61202"/>
                    <a:pt x="73834" y="39916"/>
                    <a:pt x="52194" y="25046"/>
                  </a:cubicBezTo>
                  <a:cubicBezTo>
                    <a:pt x="34536" y="41199"/>
                    <a:pt x="46618" y="78948"/>
                    <a:pt x="46751" y="79346"/>
                  </a:cubicBezTo>
                  <a:cubicBezTo>
                    <a:pt x="47680" y="82178"/>
                    <a:pt x="46574" y="85364"/>
                    <a:pt x="44272" y="86471"/>
                  </a:cubicBezTo>
                  <a:cubicBezTo>
                    <a:pt x="43830" y="86692"/>
                    <a:pt x="43387" y="86825"/>
                    <a:pt x="42900" y="86825"/>
                  </a:cubicBezTo>
                  <a:cubicBezTo>
                    <a:pt x="40998" y="86958"/>
                    <a:pt x="39139" y="85586"/>
                    <a:pt x="38342" y="83285"/>
                  </a:cubicBezTo>
                  <a:cubicBezTo>
                    <a:pt x="37723" y="81426"/>
                    <a:pt x="25022" y="41686"/>
                    <a:pt x="43299" y="19691"/>
                  </a:cubicBezTo>
                  <a:cubicBezTo>
                    <a:pt x="32501" y="13938"/>
                    <a:pt x="20065" y="10177"/>
                    <a:pt x="6347" y="11106"/>
                  </a:cubicBezTo>
                  <a:cubicBezTo>
                    <a:pt x="5904" y="11106"/>
                    <a:pt x="5417" y="11195"/>
                    <a:pt x="4975" y="11239"/>
                  </a:cubicBezTo>
                  <a:cubicBezTo>
                    <a:pt x="2762" y="11858"/>
                    <a:pt x="284" y="9203"/>
                    <a:pt x="18" y="6150"/>
                  </a:cubicBezTo>
                  <a:cubicBezTo>
                    <a:pt x="-203" y="3096"/>
                    <a:pt x="1611" y="485"/>
                    <a:pt x="4090" y="220"/>
                  </a:cubicBez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736;p47"/>
            <p:cNvSpPr/>
            <p:nvPr/>
          </p:nvSpPr>
          <p:spPr>
            <a:xfrm>
              <a:off x="1043157" y="2463384"/>
              <a:ext cx="184531" cy="216238"/>
            </a:xfrm>
            <a:custGeom>
              <a:avLst/>
              <a:gdLst/>
              <a:ahLst/>
              <a:cxnLst/>
              <a:rect l="l" t="t" r="r" b="b"/>
              <a:pathLst>
                <a:path w="184531" h="216238" extrusionOk="0">
                  <a:moveTo>
                    <a:pt x="21862" y="91553"/>
                  </a:moveTo>
                  <a:cubicBezTo>
                    <a:pt x="21862" y="91553"/>
                    <a:pt x="98377" y="-37890"/>
                    <a:pt x="165864" y="11055"/>
                  </a:cubicBezTo>
                  <a:cubicBezTo>
                    <a:pt x="233308" y="59955"/>
                    <a:pt x="104086" y="274411"/>
                    <a:pt x="0" y="201126"/>
                  </a:cubicBezTo>
                  <a:lnTo>
                    <a:pt x="21862" y="91553"/>
                  </a:lnTo>
                  <a:close/>
                </a:path>
              </a:pathLst>
            </a:custGeom>
            <a:solidFill>
              <a:srgbClr val="D16A5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2737;p47"/>
            <p:cNvSpPr/>
            <p:nvPr/>
          </p:nvSpPr>
          <p:spPr>
            <a:xfrm>
              <a:off x="1075020" y="2532033"/>
              <a:ext cx="101398" cy="82549"/>
            </a:xfrm>
            <a:custGeom>
              <a:avLst/>
              <a:gdLst/>
              <a:ahLst/>
              <a:cxnLst/>
              <a:rect l="l" t="t" r="r" b="b"/>
              <a:pathLst>
                <a:path w="101398" h="82549" extrusionOk="0">
                  <a:moveTo>
                    <a:pt x="98023" y="1706"/>
                  </a:moveTo>
                  <a:cubicBezTo>
                    <a:pt x="45139" y="-9978"/>
                    <a:pt x="3142" y="42110"/>
                    <a:pt x="1372" y="44322"/>
                  </a:cubicBezTo>
                  <a:cubicBezTo>
                    <a:pt x="-442" y="46579"/>
                    <a:pt x="-442" y="50031"/>
                    <a:pt x="1284" y="52067"/>
                  </a:cubicBezTo>
                  <a:cubicBezTo>
                    <a:pt x="1903" y="52775"/>
                    <a:pt x="2655" y="53217"/>
                    <a:pt x="3452" y="53350"/>
                  </a:cubicBezTo>
                  <a:cubicBezTo>
                    <a:pt x="4912" y="53660"/>
                    <a:pt x="6550" y="53040"/>
                    <a:pt x="7700" y="51580"/>
                  </a:cubicBezTo>
                  <a:cubicBezTo>
                    <a:pt x="7966" y="51270"/>
                    <a:pt x="23676" y="31843"/>
                    <a:pt x="47042" y="19982"/>
                  </a:cubicBezTo>
                  <a:cubicBezTo>
                    <a:pt x="62398" y="38304"/>
                    <a:pt x="45493" y="74150"/>
                    <a:pt x="45316" y="74548"/>
                  </a:cubicBezTo>
                  <a:cubicBezTo>
                    <a:pt x="44033" y="77247"/>
                    <a:pt x="44697" y="80566"/>
                    <a:pt x="46821" y="81938"/>
                  </a:cubicBezTo>
                  <a:cubicBezTo>
                    <a:pt x="47219" y="82204"/>
                    <a:pt x="47662" y="82381"/>
                    <a:pt x="48104" y="82469"/>
                  </a:cubicBezTo>
                  <a:cubicBezTo>
                    <a:pt x="49963" y="82868"/>
                    <a:pt x="51999" y="81761"/>
                    <a:pt x="53061" y="79593"/>
                  </a:cubicBezTo>
                  <a:cubicBezTo>
                    <a:pt x="53902" y="77823"/>
                    <a:pt x="71736" y="40118"/>
                    <a:pt x="56513" y="15911"/>
                  </a:cubicBezTo>
                  <a:cubicBezTo>
                    <a:pt x="67974" y="11618"/>
                    <a:pt x="80764" y="9494"/>
                    <a:pt x="94306" y="12238"/>
                  </a:cubicBezTo>
                  <a:cubicBezTo>
                    <a:pt x="94748" y="12327"/>
                    <a:pt x="95191" y="12415"/>
                    <a:pt x="95678" y="12548"/>
                  </a:cubicBezTo>
                  <a:cubicBezTo>
                    <a:pt x="97757" y="13477"/>
                    <a:pt x="100590" y="11132"/>
                    <a:pt x="101253" y="8167"/>
                  </a:cubicBezTo>
                  <a:cubicBezTo>
                    <a:pt x="101873" y="5202"/>
                    <a:pt x="100457" y="2325"/>
                    <a:pt x="97979" y="1750"/>
                  </a:cubicBez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2738;p47"/>
            <p:cNvSpPr/>
            <p:nvPr/>
          </p:nvSpPr>
          <p:spPr>
            <a:xfrm>
              <a:off x="676981" y="2729600"/>
              <a:ext cx="197487" cy="48764"/>
            </a:xfrm>
            <a:custGeom>
              <a:avLst/>
              <a:gdLst/>
              <a:ahLst/>
              <a:cxnLst/>
              <a:rect l="l" t="t" r="r" b="b"/>
              <a:pathLst>
                <a:path w="197487" h="48764" extrusionOk="0">
                  <a:moveTo>
                    <a:pt x="87729" y="48466"/>
                  </a:moveTo>
                  <a:cubicBezTo>
                    <a:pt x="39714" y="45280"/>
                    <a:pt x="3425" y="21250"/>
                    <a:pt x="2806" y="20851"/>
                  </a:cubicBezTo>
                  <a:cubicBezTo>
                    <a:pt x="-115" y="18860"/>
                    <a:pt x="-867" y="14877"/>
                    <a:pt x="1080" y="11956"/>
                  </a:cubicBezTo>
                  <a:cubicBezTo>
                    <a:pt x="3071" y="9036"/>
                    <a:pt x="7054" y="8283"/>
                    <a:pt x="9975" y="10230"/>
                  </a:cubicBezTo>
                  <a:cubicBezTo>
                    <a:pt x="13825" y="12841"/>
                    <a:pt x="105210" y="73115"/>
                    <a:pt x="186858" y="1601"/>
                  </a:cubicBezTo>
                  <a:cubicBezTo>
                    <a:pt x="189514" y="-745"/>
                    <a:pt x="193585" y="-479"/>
                    <a:pt x="195886" y="2176"/>
                  </a:cubicBezTo>
                  <a:cubicBezTo>
                    <a:pt x="198232" y="4831"/>
                    <a:pt x="197966" y="8903"/>
                    <a:pt x="195311" y="11204"/>
                  </a:cubicBezTo>
                  <a:cubicBezTo>
                    <a:pt x="159067" y="42978"/>
                    <a:pt x="120610" y="50590"/>
                    <a:pt x="87685" y="48422"/>
                  </a:cubicBez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2739;p47"/>
            <p:cNvSpPr/>
            <p:nvPr/>
          </p:nvSpPr>
          <p:spPr>
            <a:xfrm>
              <a:off x="717774" y="2540894"/>
              <a:ext cx="67248" cy="118832"/>
            </a:xfrm>
            <a:custGeom>
              <a:avLst/>
              <a:gdLst/>
              <a:ahLst/>
              <a:cxnLst/>
              <a:rect l="l" t="t" r="r" b="b"/>
              <a:pathLst>
                <a:path w="67248" h="118832" extrusionOk="0">
                  <a:moveTo>
                    <a:pt x="24854" y="368"/>
                  </a:moveTo>
                  <a:lnTo>
                    <a:pt x="24057" y="988"/>
                  </a:lnTo>
                  <a:cubicBezTo>
                    <a:pt x="16888" y="11476"/>
                    <a:pt x="11754" y="22938"/>
                    <a:pt x="6400" y="35771"/>
                  </a:cubicBezTo>
                  <a:cubicBezTo>
                    <a:pt x="868" y="50065"/>
                    <a:pt x="-858" y="62678"/>
                    <a:pt x="381" y="74317"/>
                  </a:cubicBezTo>
                  <a:cubicBezTo>
                    <a:pt x="1001" y="80114"/>
                    <a:pt x="1664" y="85955"/>
                    <a:pt x="3877" y="90558"/>
                  </a:cubicBezTo>
                  <a:cubicBezTo>
                    <a:pt x="5913" y="96576"/>
                    <a:pt x="9542" y="101356"/>
                    <a:pt x="14011" y="105560"/>
                  </a:cubicBezTo>
                  <a:cubicBezTo>
                    <a:pt x="18437" y="109764"/>
                    <a:pt x="24499" y="112729"/>
                    <a:pt x="31934" y="115915"/>
                  </a:cubicBezTo>
                  <a:cubicBezTo>
                    <a:pt x="35342" y="117110"/>
                    <a:pt x="38174" y="117509"/>
                    <a:pt x="43794" y="118261"/>
                  </a:cubicBezTo>
                  <a:cubicBezTo>
                    <a:pt x="47998" y="118836"/>
                    <a:pt x="53043" y="118792"/>
                    <a:pt x="58044" y="118792"/>
                  </a:cubicBezTo>
                  <a:cubicBezTo>
                    <a:pt x="59460" y="118969"/>
                    <a:pt x="61673" y="118571"/>
                    <a:pt x="63266" y="117376"/>
                  </a:cubicBezTo>
                  <a:cubicBezTo>
                    <a:pt x="65656" y="115561"/>
                    <a:pt x="66851" y="112154"/>
                    <a:pt x="67249" y="109322"/>
                  </a:cubicBezTo>
                  <a:cubicBezTo>
                    <a:pt x="66851" y="107109"/>
                    <a:pt x="65833" y="104100"/>
                    <a:pt x="64594" y="102506"/>
                  </a:cubicBezTo>
                  <a:cubicBezTo>
                    <a:pt x="63355" y="100913"/>
                    <a:pt x="61983" y="100736"/>
                    <a:pt x="60567" y="100515"/>
                  </a:cubicBezTo>
                  <a:cubicBezTo>
                    <a:pt x="59150" y="100294"/>
                    <a:pt x="57779" y="100117"/>
                    <a:pt x="55566" y="100515"/>
                  </a:cubicBezTo>
                  <a:cubicBezTo>
                    <a:pt x="51140" y="101356"/>
                    <a:pt x="46140" y="101356"/>
                    <a:pt x="40520" y="100604"/>
                  </a:cubicBezTo>
                  <a:cubicBezTo>
                    <a:pt x="36891" y="100825"/>
                    <a:pt x="33483" y="99630"/>
                    <a:pt x="30076" y="98435"/>
                  </a:cubicBezTo>
                  <a:cubicBezTo>
                    <a:pt x="28084" y="97462"/>
                    <a:pt x="26048" y="96444"/>
                    <a:pt x="24057" y="95470"/>
                  </a:cubicBezTo>
                  <a:cubicBezTo>
                    <a:pt x="22066" y="94496"/>
                    <a:pt x="20826" y="92859"/>
                    <a:pt x="19632" y="91266"/>
                  </a:cubicBezTo>
                  <a:cubicBezTo>
                    <a:pt x="17817" y="88876"/>
                    <a:pt x="16622" y="87283"/>
                    <a:pt x="15560" y="84274"/>
                  </a:cubicBezTo>
                  <a:cubicBezTo>
                    <a:pt x="14498" y="81265"/>
                    <a:pt x="12905" y="77459"/>
                    <a:pt x="12684" y="73874"/>
                  </a:cubicBezTo>
                  <a:cubicBezTo>
                    <a:pt x="11445" y="67280"/>
                    <a:pt x="11622" y="60819"/>
                    <a:pt x="12595" y="53827"/>
                  </a:cubicBezTo>
                  <a:cubicBezTo>
                    <a:pt x="13746" y="45375"/>
                    <a:pt x="15693" y="36347"/>
                    <a:pt x="19056" y="27496"/>
                  </a:cubicBezTo>
                  <a:cubicBezTo>
                    <a:pt x="22420" y="18645"/>
                    <a:pt x="26402" y="10591"/>
                    <a:pt x="30961" y="3377"/>
                  </a:cubicBezTo>
                  <a:cubicBezTo>
                    <a:pt x="31757" y="2758"/>
                    <a:pt x="31138" y="1961"/>
                    <a:pt x="31138" y="1961"/>
                  </a:cubicBezTo>
                  <a:lnTo>
                    <a:pt x="29943" y="368"/>
                  </a:lnTo>
                  <a:cubicBezTo>
                    <a:pt x="27111" y="-30"/>
                    <a:pt x="25739" y="-207"/>
                    <a:pt x="24942" y="368"/>
                  </a:cubicBezTo>
                </a:path>
              </a:pathLst>
            </a:custGeom>
            <a:solidFill>
              <a:srgbClr val="A050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2740;p47"/>
            <p:cNvSpPr/>
            <p:nvPr/>
          </p:nvSpPr>
          <p:spPr>
            <a:xfrm>
              <a:off x="892472" y="2464630"/>
              <a:ext cx="105147" cy="133500"/>
            </a:xfrm>
            <a:custGeom>
              <a:avLst/>
              <a:gdLst/>
              <a:ahLst/>
              <a:cxnLst/>
              <a:rect l="l" t="t" r="r" b="b"/>
              <a:pathLst>
                <a:path w="105147" h="133500" extrusionOk="0">
                  <a:moveTo>
                    <a:pt x="0" y="19235"/>
                  </a:moveTo>
                  <a:cubicBezTo>
                    <a:pt x="2655" y="19102"/>
                    <a:pt x="6196" y="18881"/>
                    <a:pt x="8320" y="19146"/>
                  </a:cubicBezTo>
                  <a:cubicBezTo>
                    <a:pt x="10444" y="19367"/>
                    <a:pt x="13099" y="19235"/>
                    <a:pt x="15223" y="19456"/>
                  </a:cubicBezTo>
                  <a:cubicBezTo>
                    <a:pt x="17348" y="19677"/>
                    <a:pt x="19472" y="19943"/>
                    <a:pt x="21596" y="20164"/>
                  </a:cubicBezTo>
                  <a:cubicBezTo>
                    <a:pt x="25313" y="21005"/>
                    <a:pt x="29031" y="21890"/>
                    <a:pt x="32217" y="23085"/>
                  </a:cubicBezTo>
                  <a:cubicBezTo>
                    <a:pt x="35403" y="24324"/>
                    <a:pt x="38590" y="25563"/>
                    <a:pt x="40714" y="27554"/>
                  </a:cubicBezTo>
                  <a:cubicBezTo>
                    <a:pt x="46378" y="31139"/>
                    <a:pt x="50096" y="35520"/>
                    <a:pt x="53105" y="41008"/>
                  </a:cubicBezTo>
                  <a:cubicBezTo>
                    <a:pt x="54167" y="43751"/>
                    <a:pt x="55583" y="46893"/>
                    <a:pt x="56645" y="49637"/>
                  </a:cubicBezTo>
                  <a:cubicBezTo>
                    <a:pt x="57176" y="52779"/>
                    <a:pt x="57707" y="55921"/>
                    <a:pt x="58194" y="59063"/>
                  </a:cubicBezTo>
                  <a:cubicBezTo>
                    <a:pt x="58725" y="65746"/>
                    <a:pt x="58327" y="72472"/>
                    <a:pt x="56557" y="79641"/>
                  </a:cubicBezTo>
                  <a:cubicBezTo>
                    <a:pt x="56026" y="81810"/>
                    <a:pt x="55495" y="83934"/>
                    <a:pt x="54610" y="85749"/>
                  </a:cubicBezTo>
                  <a:cubicBezTo>
                    <a:pt x="53724" y="87563"/>
                    <a:pt x="52839" y="89377"/>
                    <a:pt x="51954" y="91192"/>
                  </a:cubicBezTo>
                  <a:cubicBezTo>
                    <a:pt x="49653" y="95219"/>
                    <a:pt x="46423" y="99246"/>
                    <a:pt x="43413" y="102609"/>
                  </a:cubicBezTo>
                  <a:cubicBezTo>
                    <a:pt x="39873" y="106327"/>
                    <a:pt x="35934" y="109734"/>
                    <a:pt x="31686" y="112788"/>
                  </a:cubicBezTo>
                  <a:cubicBezTo>
                    <a:pt x="27438" y="115841"/>
                    <a:pt x="23322" y="118187"/>
                    <a:pt x="18011" y="120267"/>
                  </a:cubicBezTo>
                  <a:cubicBezTo>
                    <a:pt x="13586" y="122258"/>
                    <a:pt x="8408" y="123630"/>
                    <a:pt x="3983" y="123851"/>
                  </a:cubicBezTo>
                  <a:lnTo>
                    <a:pt x="1328" y="123984"/>
                  </a:lnTo>
                  <a:cubicBezTo>
                    <a:pt x="16374" y="133720"/>
                    <a:pt x="35359" y="136552"/>
                    <a:pt x="55406" y="129826"/>
                  </a:cubicBezTo>
                  <a:cubicBezTo>
                    <a:pt x="90367" y="117656"/>
                    <a:pt x="111609" y="80084"/>
                    <a:pt x="103378" y="44902"/>
                  </a:cubicBezTo>
                  <a:cubicBezTo>
                    <a:pt x="94969" y="10428"/>
                    <a:pt x="59876" y="-8468"/>
                    <a:pt x="24915" y="3701"/>
                  </a:cubicBezTo>
                  <a:cubicBezTo>
                    <a:pt x="18719" y="5826"/>
                    <a:pt x="12126" y="9366"/>
                    <a:pt x="6815" y="13172"/>
                  </a:cubicBezTo>
                  <a:cubicBezTo>
                    <a:pt x="4514" y="15429"/>
                    <a:pt x="2744" y="17287"/>
                    <a:pt x="44" y="1919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2741;p47"/>
            <p:cNvSpPr/>
            <p:nvPr/>
          </p:nvSpPr>
          <p:spPr>
            <a:xfrm>
              <a:off x="867939" y="2473861"/>
              <a:ext cx="99211" cy="118649"/>
            </a:xfrm>
            <a:custGeom>
              <a:avLst/>
              <a:gdLst/>
              <a:ahLst/>
              <a:cxnLst/>
              <a:rect l="l" t="t" r="r" b="b"/>
              <a:pathLst>
                <a:path w="99211" h="118649" extrusionOk="0">
                  <a:moveTo>
                    <a:pt x="32188" y="3941"/>
                  </a:moveTo>
                  <a:lnTo>
                    <a:pt x="31657" y="4339"/>
                  </a:lnTo>
                  <a:cubicBezTo>
                    <a:pt x="7141" y="21952"/>
                    <a:pt x="-4852" y="52266"/>
                    <a:pt x="1830" y="79792"/>
                  </a:cubicBezTo>
                  <a:cubicBezTo>
                    <a:pt x="6034" y="96166"/>
                    <a:pt x="15770" y="109752"/>
                    <a:pt x="29932" y="117762"/>
                  </a:cubicBezTo>
                  <a:cubicBezTo>
                    <a:pt x="32056" y="117983"/>
                    <a:pt x="33295" y="118293"/>
                    <a:pt x="35419" y="118514"/>
                  </a:cubicBezTo>
                  <a:cubicBezTo>
                    <a:pt x="37543" y="118736"/>
                    <a:pt x="39313" y="118647"/>
                    <a:pt x="41969" y="118514"/>
                  </a:cubicBezTo>
                  <a:cubicBezTo>
                    <a:pt x="43739" y="118426"/>
                    <a:pt x="46040" y="117939"/>
                    <a:pt x="47810" y="117851"/>
                  </a:cubicBezTo>
                  <a:cubicBezTo>
                    <a:pt x="49580" y="117762"/>
                    <a:pt x="50996" y="117320"/>
                    <a:pt x="52944" y="116523"/>
                  </a:cubicBezTo>
                  <a:cubicBezTo>
                    <a:pt x="54360" y="116080"/>
                    <a:pt x="55776" y="115638"/>
                    <a:pt x="57723" y="114841"/>
                  </a:cubicBezTo>
                  <a:cubicBezTo>
                    <a:pt x="59670" y="114045"/>
                    <a:pt x="61617" y="113204"/>
                    <a:pt x="63565" y="112407"/>
                  </a:cubicBezTo>
                  <a:cubicBezTo>
                    <a:pt x="64981" y="111965"/>
                    <a:pt x="66574" y="110814"/>
                    <a:pt x="68167" y="109664"/>
                  </a:cubicBezTo>
                  <a:lnTo>
                    <a:pt x="72416" y="106610"/>
                  </a:lnTo>
                  <a:cubicBezTo>
                    <a:pt x="75071" y="104707"/>
                    <a:pt x="76664" y="103557"/>
                    <a:pt x="78478" y="101698"/>
                  </a:cubicBezTo>
                  <a:cubicBezTo>
                    <a:pt x="79717" y="100238"/>
                    <a:pt x="81311" y="99087"/>
                    <a:pt x="82550" y="97582"/>
                  </a:cubicBezTo>
                  <a:cubicBezTo>
                    <a:pt x="84320" y="95724"/>
                    <a:pt x="86267" y="93157"/>
                    <a:pt x="87727" y="90944"/>
                  </a:cubicBezTo>
                  <a:cubicBezTo>
                    <a:pt x="89188" y="88731"/>
                    <a:pt x="90560" y="86563"/>
                    <a:pt x="91489" y="84749"/>
                  </a:cubicBezTo>
                  <a:cubicBezTo>
                    <a:pt x="93082" y="81828"/>
                    <a:pt x="94144" y="79305"/>
                    <a:pt x="95251" y="76783"/>
                  </a:cubicBezTo>
                  <a:cubicBezTo>
                    <a:pt x="96357" y="74260"/>
                    <a:pt x="97021" y="71384"/>
                    <a:pt x="97773" y="68507"/>
                  </a:cubicBezTo>
                  <a:cubicBezTo>
                    <a:pt x="98658" y="64923"/>
                    <a:pt x="99588" y="61338"/>
                    <a:pt x="99056" y="58196"/>
                  </a:cubicBezTo>
                  <a:cubicBezTo>
                    <a:pt x="99056" y="54656"/>
                    <a:pt x="99410" y="51470"/>
                    <a:pt x="98924" y="48327"/>
                  </a:cubicBezTo>
                  <a:cubicBezTo>
                    <a:pt x="98570" y="44477"/>
                    <a:pt x="98039" y="41335"/>
                    <a:pt x="97198" y="37839"/>
                  </a:cubicBezTo>
                  <a:cubicBezTo>
                    <a:pt x="96667" y="34697"/>
                    <a:pt x="95251" y="31599"/>
                    <a:pt x="93834" y="28502"/>
                  </a:cubicBezTo>
                  <a:cubicBezTo>
                    <a:pt x="92418" y="25404"/>
                    <a:pt x="90471" y="22704"/>
                    <a:pt x="88878" y="20315"/>
                  </a:cubicBezTo>
                  <a:cubicBezTo>
                    <a:pt x="86931" y="17615"/>
                    <a:pt x="84807" y="15579"/>
                    <a:pt x="82682" y="13588"/>
                  </a:cubicBezTo>
                  <a:cubicBezTo>
                    <a:pt x="80558" y="11597"/>
                    <a:pt x="78257" y="10313"/>
                    <a:pt x="76487" y="8632"/>
                  </a:cubicBezTo>
                  <a:cubicBezTo>
                    <a:pt x="74186" y="7348"/>
                    <a:pt x="71530" y="5711"/>
                    <a:pt x="69229" y="4427"/>
                  </a:cubicBezTo>
                  <a:cubicBezTo>
                    <a:pt x="67282" y="3498"/>
                    <a:pt x="65335" y="2525"/>
                    <a:pt x="63211" y="2303"/>
                  </a:cubicBezTo>
                  <a:cubicBezTo>
                    <a:pt x="61617" y="1684"/>
                    <a:pt x="59493" y="1462"/>
                    <a:pt x="57900" y="843"/>
                  </a:cubicBezTo>
                  <a:cubicBezTo>
                    <a:pt x="56661" y="577"/>
                    <a:pt x="54183" y="2"/>
                    <a:pt x="51528" y="135"/>
                  </a:cubicBezTo>
                  <a:cubicBezTo>
                    <a:pt x="49403" y="-87"/>
                    <a:pt x="47633" y="2"/>
                    <a:pt x="44978" y="135"/>
                  </a:cubicBezTo>
                  <a:lnTo>
                    <a:pt x="39667" y="445"/>
                  </a:lnTo>
                  <a:cubicBezTo>
                    <a:pt x="37897" y="533"/>
                    <a:pt x="35950" y="1374"/>
                    <a:pt x="34180" y="1462"/>
                  </a:cubicBezTo>
                  <a:lnTo>
                    <a:pt x="32233" y="4029"/>
                  </a:lnTo>
                  <a:lnTo>
                    <a:pt x="32233" y="4029"/>
                  </a:ln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2742;p47"/>
            <p:cNvSpPr/>
            <p:nvPr/>
          </p:nvSpPr>
          <p:spPr>
            <a:xfrm>
              <a:off x="938449" y="2512164"/>
              <a:ext cx="53153" cy="15530"/>
            </a:xfrm>
            <a:custGeom>
              <a:avLst/>
              <a:gdLst/>
              <a:ahLst/>
              <a:cxnLst/>
              <a:rect l="l" t="t" r="r" b="b"/>
              <a:pathLst>
                <a:path w="53153" h="15530" extrusionOk="0">
                  <a:moveTo>
                    <a:pt x="52886" y="11662"/>
                  </a:moveTo>
                  <a:cubicBezTo>
                    <a:pt x="54966" y="7768"/>
                    <a:pt x="44699" y="3387"/>
                    <a:pt x="29829" y="997"/>
                  </a:cubicBezTo>
                  <a:cubicBezTo>
                    <a:pt x="15049" y="-950"/>
                    <a:pt x="2303" y="-65"/>
                    <a:pt x="268" y="3829"/>
                  </a:cubicBezTo>
                  <a:cubicBezTo>
                    <a:pt x="-1812" y="7724"/>
                    <a:pt x="8455" y="12105"/>
                    <a:pt x="23324" y="14494"/>
                  </a:cubicBezTo>
                  <a:cubicBezTo>
                    <a:pt x="37397" y="16530"/>
                    <a:pt x="50850" y="15557"/>
                    <a:pt x="52886" y="11662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2743;p47"/>
            <p:cNvSpPr/>
            <p:nvPr/>
          </p:nvSpPr>
          <p:spPr>
            <a:xfrm>
              <a:off x="601811" y="2464630"/>
              <a:ext cx="105147" cy="133500"/>
            </a:xfrm>
            <a:custGeom>
              <a:avLst/>
              <a:gdLst/>
              <a:ahLst/>
              <a:cxnLst/>
              <a:rect l="l" t="t" r="r" b="b"/>
              <a:pathLst>
                <a:path w="105147" h="133500" extrusionOk="0">
                  <a:moveTo>
                    <a:pt x="0" y="19235"/>
                  </a:moveTo>
                  <a:cubicBezTo>
                    <a:pt x="2655" y="19102"/>
                    <a:pt x="6196" y="18881"/>
                    <a:pt x="8320" y="19146"/>
                  </a:cubicBezTo>
                  <a:cubicBezTo>
                    <a:pt x="10444" y="19367"/>
                    <a:pt x="13099" y="19235"/>
                    <a:pt x="15223" y="19456"/>
                  </a:cubicBezTo>
                  <a:cubicBezTo>
                    <a:pt x="17348" y="19677"/>
                    <a:pt x="19472" y="19943"/>
                    <a:pt x="21596" y="20164"/>
                  </a:cubicBezTo>
                  <a:cubicBezTo>
                    <a:pt x="25313" y="21005"/>
                    <a:pt x="29031" y="21890"/>
                    <a:pt x="32217" y="23085"/>
                  </a:cubicBezTo>
                  <a:cubicBezTo>
                    <a:pt x="35403" y="24324"/>
                    <a:pt x="38590" y="25563"/>
                    <a:pt x="40714" y="27554"/>
                  </a:cubicBezTo>
                  <a:cubicBezTo>
                    <a:pt x="46378" y="31139"/>
                    <a:pt x="50096" y="35520"/>
                    <a:pt x="53105" y="41008"/>
                  </a:cubicBezTo>
                  <a:cubicBezTo>
                    <a:pt x="54167" y="43751"/>
                    <a:pt x="55583" y="46893"/>
                    <a:pt x="56645" y="49637"/>
                  </a:cubicBezTo>
                  <a:cubicBezTo>
                    <a:pt x="57176" y="52779"/>
                    <a:pt x="57707" y="55921"/>
                    <a:pt x="58194" y="59063"/>
                  </a:cubicBezTo>
                  <a:cubicBezTo>
                    <a:pt x="58725" y="65746"/>
                    <a:pt x="58327" y="72472"/>
                    <a:pt x="56557" y="79641"/>
                  </a:cubicBezTo>
                  <a:cubicBezTo>
                    <a:pt x="56026" y="81810"/>
                    <a:pt x="55495" y="83934"/>
                    <a:pt x="54610" y="85749"/>
                  </a:cubicBezTo>
                  <a:cubicBezTo>
                    <a:pt x="53724" y="87563"/>
                    <a:pt x="52839" y="89377"/>
                    <a:pt x="51954" y="91192"/>
                  </a:cubicBezTo>
                  <a:cubicBezTo>
                    <a:pt x="49653" y="95219"/>
                    <a:pt x="46422" y="99246"/>
                    <a:pt x="43413" y="102609"/>
                  </a:cubicBezTo>
                  <a:cubicBezTo>
                    <a:pt x="39873" y="106327"/>
                    <a:pt x="35934" y="109734"/>
                    <a:pt x="31686" y="112788"/>
                  </a:cubicBezTo>
                  <a:cubicBezTo>
                    <a:pt x="27438" y="115841"/>
                    <a:pt x="23322" y="118187"/>
                    <a:pt x="18011" y="120267"/>
                  </a:cubicBezTo>
                  <a:cubicBezTo>
                    <a:pt x="13586" y="122258"/>
                    <a:pt x="8408" y="123630"/>
                    <a:pt x="3983" y="123851"/>
                  </a:cubicBezTo>
                  <a:lnTo>
                    <a:pt x="1328" y="123984"/>
                  </a:lnTo>
                  <a:cubicBezTo>
                    <a:pt x="16374" y="133720"/>
                    <a:pt x="35359" y="136552"/>
                    <a:pt x="55406" y="129826"/>
                  </a:cubicBezTo>
                  <a:cubicBezTo>
                    <a:pt x="90367" y="117656"/>
                    <a:pt x="111609" y="80084"/>
                    <a:pt x="103378" y="44902"/>
                  </a:cubicBezTo>
                  <a:cubicBezTo>
                    <a:pt x="94969" y="10428"/>
                    <a:pt x="59876" y="-8468"/>
                    <a:pt x="24915" y="3701"/>
                  </a:cubicBezTo>
                  <a:cubicBezTo>
                    <a:pt x="18719" y="5826"/>
                    <a:pt x="12126" y="9366"/>
                    <a:pt x="6815" y="13172"/>
                  </a:cubicBezTo>
                  <a:cubicBezTo>
                    <a:pt x="4514" y="15429"/>
                    <a:pt x="2744" y="17287"/>
                    <a:pt x="44" y="1919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2744;p47"/>
            <p:cNvSpPr/>
            <p:nvPr/>
          </p:nvSpPr>
          <p:spPr>
            <a:xfrm>
              <a:off x="577278" y="2473861"/>
              <a:ext cx="99211" cy="118649"/>
            </a:xfrm>
            <a:custGeom>
              <a:avLst/>
              <a:gdLst/>
              <a:ahLst/>
              <a:cxnLst/>
              <a:rect l="l" t="t" r="r" b="b"/>
              <a:pathLst>
                <a:path w="99211" h="118649" extrusionOk="0">
                  <a:moveTo>
                    <a:pt x="32188" y="3941"/>
                  </a:moveTo>
                  <a:lnTo>
                    <a:pt x="31657" y="4339"/>
                  </a:lnTo>
                  <a:cubicBezTo>
                    <a:pt x="7141" y="21952"/>
                    <a:pt x="-4852" y="52266"/>
                    <a:pt x="1830" y="79792"/>
                  </a:cubicBezTo>
                  <a:cubicBezTo>
                    <a:pt x="6034" y="96166"/>
                    <a:pt x="15770" y="109752"/>
                    <a:pt x="29932" y="117762"/>
                  </a:cubicBezTo>
                  <a:cubicBezTo>
                    <a:pt x="32056" y="117983"/>
                    <a:pt x="33295" y="118293"/>
                    <a:pt x="35419" y="118514"/>
                  </a:cubicBezTo>
                  <a:cubicBezTo>
                    <a:pt x="37543" y="118736"/>
                    <a:pt x="39313" y="118647"/>
                    <a:pt x="41969" y="118514"/>
                  </a:cubicBezTo>
                  <a:cubicBezTo>
                    <a:pt x="43739" y="118426"/>
                    <a:pt x="46040" y="117939"/>
                    <a:pt x="47810" y="117851"/>
                  </a:cubicBezTo>
                  <a:cubicBezTo>
                    <a:pt x="49580" y="117762"/>
                    <a:pt x="50996" y="117320"/>
                    <a:pt x="52944" y="116523"/>
                  </a:cubicBezTo>
                  <a:cubicBezTo>
                    <a:pt x="54360" y="116080"/>
                    <a:pt x="55776" y="115638"/>
                    <a:pt x="57723" y="114841"/>
                  </a:cubicBezTo>
                  <a:cubicBezTo>
                    <a:pt x="59670" y="114045"/>
                    <a:pt x="61617" y="113204"/>
                    <a:pt x="63565" y="112407"/>
                  </a:cubicBezTo>
                  <a:cubicBezTo>
                    <a:pt x="64981" y="111965"/>
                    <a:pt x="66574" y="110814"/>
                    <a:pt x="68167" y="109664"/>
                  </a:cubicBezTo>
                  <a:lnTo>
                    <a:pt x="72415" y="106610"/>
                  </a:lnTo>
                  <a:cubicBezTo>
                    <a:pt x="75071" y="104707"/>
                    <a:pt x="76664" y="103557"/>
                    <a:pt x="78478" y="101698"/>
                  </a:cubicBezTo>
                  <a:cubicBezTo>
                    <a:pt x="79717" y="100238"/>
                    <a:pt x="81311" y="99087"/>
                    <a:pt x="82550" y="97582"/>
                  </a:cubicBezTo>
                  <a:cubicBezTo>
                    <a:pt x="84320" y="95724"/>
                    <a:pt x="86267" y="93157"/>
                    <a:pt x="87727" y="90944"/>
                  </a:cubicBezTo>
                  <a:cubicBezTo>
                    <a:pt x="89188" y="88731"/>
                    <a:pt x="90560" y="86563"/>
                    <a:pt x="91489" y="84749"/>
                  </a:cubicBezTo>
                  <a:cubicBezTo>
                    <a:pt x="93082" y="81828"/>
                    <a:pt x="94144" y="79305"/>
                    <a:pt x="95251" y="76783"/>
                  </a:cubicBezTo>
                  <a:cubicBezTo>
                    <a:pt x="96357" y="74260"/>
                    <a:pt x="97021" y="71384"/>
                    <a:pt x="97773" y="68507"/>
                  </a:cubicBezTo>
                  <a:cubicBezTo>
                    <a:pt x="98658" y="64923"/>
                    <a:pt x="99587" y="61338"/>
                    <a:pt x="99056" y="58196"/>
                  </a:cubicBezTo>
                  <a:cubicBezTo>
                    <a:pt x="99056" y="54656"/>
                    <a:pt x="99410" y="51470"/>
                    <a:pt x="98924" y="48327"/>
                  </a:cubicBezTo>
                  <a:cubicBezTo>
                    <a:pt x="98570" y="44477"/>
                    <a:pt x="98039" y="41335"/>
                    <a:pt x="97198" y="37839"/>
                  </a:cubicBezTo>
                  <a:cubicBezTo>
                    <a:pt x="96667" y="34697"/>
                    <a:pt x="95251" y="31599"/>
                    <a:pt x="93834" y="28502"/>
                  </a:cubicBezTo>
                  <a:cubicBezTo>
                    <a:pt x="92418" y="25404"/>
                    <a:pt x="90471" y="22704"/>
                    <a:pt x="88878" y="20315"/>
                  </a:cubicBezTo>
                  <a:cubicBezTo>
                    <a:pt x="86931" y="17615"/>
                    <a:pt x="84807" y="15579"/>
                    <a:pt x="82682" y="13588"/>
                  </a:cubicBezTo>
                  <a:cubicBezTo>
                    <a:pt x="80558" y="11597"/>
                    <a:pt x="78257" y="10313"/>
                    <a:pt x="76487" y="8632"/>
                  </a:cubicBezTo>
                  <a:cubicBezTo>
                    <a:pt x="74186" y="7348"/>
                    <a:pt x="71530" y="5711"/>
                    <a:pt x="69229" y="4427"/>
                  </a:cubicBezTo>
                  <a:cubicBezTo>
                    <a:pt x="67282" y="3498"/>
                    <a:pt x="65335" y="2525"/>
                    <a:pt x="63211" y="2303"/>
                  </a:cubicBezTo>
                  <a:cubicBezTo>
                    <a:pt x="61617" y="1684"/>
                    <a:pt x="59493" y="1462"/>
                    <a:pt x="57900" y="843"/>
                  </a:cubicBezTo>
                  <a:cubicBezTo>
                    <a:pt x="56661" y="577"/>
                    <a:pt x="54183" y="2"/>
                    <a:pt x="51528" y="135"/>
                  </a:cubicBezTo>
                  <a:cubicBezTo>
                    <a:pt x="49403" y="-87"/>
                    <a:pt x="47633" y="2"/>
                    <a:pt x="44978" y="135"/>
                  </a:cubicBezTo>
                  <a:lnTo>
                    <a:pt x="39667" y="445"/>
                  </a:lnTo>
                  <a:cubicBezTo>
                    <a:pt x="37897" y="533"/>
                    <a:pt x="35950" y="1374"/>
                    <a:pt x="34180" y="1462"/>
                  </a:cubicBezTo>
                  <a:lnTo>
                    <a:pt x="32233" y="4029"/>
                  </a:lnTo>
                  <a:lnTo>
                    <a:pt x="32233" y="4029"/>
                  </a:ln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2745;p47"/>
            <p:cNvSpPr/>
            <p:nvPr/>
          </p:nvSpPr>
          <p:spPr>
            <a:xfrm>
              <a:off x="647789" y="2512164"/>
              <a:ext cx="53153" cy="15530"/>
            </a:xfrm>
            <a:custGeom>
              <a:avLst/>
              <a:gdLst/>
              <a:ahLst/>
              <a:cxnLst/>
              <a:rect l="l" t="t" r="r" b="b"/>
              <a:pathLst>
                <a:path w="53153" h="15530" extrusionOk="0">
                  <a:moveTo>
                    <a:pt x="52886" y="11662"/>
                  </a:moveTo>
                  <a:cubicBezTo>
                    <a:pt x="54966" y="7768"/>
                    <a:pt x="44699" y="3387"/>
                    <a:pt x="29829" y="997"/>
                  </a:cubicBezTo>
                  <a:cubicBezTo>
                    <a:pt x="15048" y="-950"/>
                    <a:pt x="2303" y="-65"/>
                    <a:pt x="268" y="3829"/>
                  </a:cubicBezTo>
                  <a:cubicBezTo>
                    <a:pt x="-1812" y="7724"/>
                    <a:pt x="8455" y="12105"/>
                    <a:pt x="23324" y="14494"/>
                  </a:cubicBezTo>
                  <a:cubicBezTo>
                    <a:pt x="37397" y="16530"/>
                    <a:pt x="50850" y="15557"/>
                    <a:pt x="52886" y="11662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2746;p47"/>
            <p:cNvSpPr/>
            <p:nvPr/>
          </p:nvSpPr>
          <p:spPr>
            <a:xfrm>
              <a:off x="936057" y="2636985"/>
              <a:ext cx="61536" cy="45356"/>
            </a:xfrm>
            <a:custGeom>
              <a:avLst/>
              <a:gdLst/>
              <a:ahLst/>
              <a:cxnLst/>
              <a:rect l="l" t="t" r="r" b="b"/>
              <a:pathLst>
                <a:path w="61536" h="45356" extrusionOk="0">
                  <a:moveTo>
                    <a:pt x="60987" y="30578"/>
                  </a:moveTo>
                  <a:cubicBezTo>
                    <a:pt x="57845" y="42659"/>
                    <a:pt x="41913" y="48279"/>
                    <a:pt x="25008" y="43854"/>
                  </a:cubicBezTo>
                  <a:cubicBezTo>
                    <a:pt x="8103" y="39429"/>
                    <a:pt x="-2784" y="25754"/>
                    <a:pt x="624" y="14779"/>
                  </a:cubicBezTo>
                  <a:cubicBezTo>
                    <a:pt x="3766" y="2698"/>
                    <a:pt x="19698" y="-2923"/>
                    <a:pt x="36603" y="1503"/>
                  </a:cubicBezTo>
                  <a:cubicBezTo>
                    <a:pt x="53508" y="5928"/>
                    <a:pt x="64129" y="18497"/>
                    <a:pt x="60987" y="30578"/>
                  </a:cubicBez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2747;p47"/>
            <p:cNvSpPr/>
            <p:nvPr/>
          </p:nvSpPr>
          <p:spPr>
            <a:xfrm>
              <a:off x="551741" y="2633135"/>
              <a:ext cx="61536" cy="45356"/>
            </a:xfrm>
            <a:custGeom>
              <a:avLst/>
              <a:gdLst/>
              <a:ahLst/>
              <a:cxnLst/>
              <a:rect l="l" t="t" r="r" b="b"/>
              <a:pathLst>
                <a:path w="61536" h="45356" extrusionOk="0">
                  <a:moveTo>
                    <a:pt x="24934" y="1503"/>
                  </a:moveTo>
                  <a:cubicBezTo>
                    <a:pt x="41839" y="-2923"/>
                    <a:pt x="57770" y="2698"/>
                    <a:pt x="60912" y="14779"/>
                  </a:cubicBezTo>
                  <a:cubicBezTo>
                    <a:pt x="64320" y="25754"/>
                    <a:pt x="53433" y="39429"/>
                    <a:pt x="36528" y="43854"/>
                  </a:cubicBezTo>
                  <a:cubicBezTo>
                    <a:pt x="19623" y="48279"/>
                    <a:pt x="3692" y="42659"/>
                    <a:pt x="550" y="30578"/>
                  </a:cubicBezTo>
                  <a:cubicBezTo>
                    <a:pt x="-2592" y="18496"/>
                    <a:pt x="8029" y="5928"/>
                    <a:pt x="24934" y="1503"/>
                  </a:cubicBez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4B153C4-F29F-BC55-A0CE-0A345D261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4367">
            <a:off x="2074369" y="2997492"/>
            <a:ext cx="988592" cy="140787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4BFEF-03A5-2A06-4CFE-3561EE599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005" y="2923323"/>
            <a:ext cx="1335878" cy="1258980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2DAC49-0E87-F58D-8FD4-12912AAF067A}"/>
              </a:ext>
            </a:extLst>
          </p:cNvPr>
          <p:cNvSpPr/>
          <p:nvPr/>
        </p:nvSpPr>
        <p:spPr>
          <a:xfrm>
            <a:off x="1801219" y="2604742"/>
            <a:ext cx="7633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8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χ</a:t>
            </a:r>
            <a:endParaRPr lang="en-US" sz="8800" b="0" cap="none" spc="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9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8" grpId="0"/>
      <p:bldP spid="15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047" y="1539250"/>
            <a:ext cx="2064831" cy="187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313" y="1539250"/>
            <a:ext cx="2061450" cy="187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7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924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dirty="0">
                <a:latin typeface="Candara" charset="0"/>
                <a:ea typeface="Candara" charset="0"/>
                <a:cs typeface="Candara" charset="0"/>
              </a:rPr>
              <a:t>Σήμερα θα μάθουμε</a:t>
            </a:r>
            <a:endParaRPr sz="34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62" name="Google Shape;362;p28"/>
          <p:cNvSpPr txBox="1">
            <a:spLocks noGrp="1"/>
          </p:cNvSpPr>
          <p:nvPr>
            <p:ph type="subTitle" idx="1"/>
          </p:nvPr>
        </p:nvSpPr>
        <p:spPr>
          <a:xfrm>
            <a:off x="827088" y="3649789"/>
            <a:ext cx="2943900" cy="99420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Candara" charset="0"/>
                <a:ea typeface="Candara" charset="0"/>
                <a:cs typeface="Candara" charset="0"/>
              </a:rPr>
              <a:t>Γιατί πρέπει να έχω γερά δόντια;</a:t>
            </a: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4" name="Google Shape;362;p28"/>
          <p:cNvSpPr txBox="1">
            <a:spLocks noGrp="1"/>
          </p:cNvSpPr>
          <p:nvPr>
            <p:ph type="subTitle" idx="1"/>
          </p:nvPr>
        </p:nvSpPr>
        <p:spPr>
          <a:xfrm>
            <a:off x="4354946" y="3649789"/>
            <a:ext cx="4639034" cy="99420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ClrTx/>
            </a:pPr>
            <a:r>
              <a:rPr lang="el-GR" altLang="en-US" dirty="0">
                <a:latin typeface="Candara" charset="0"/>
                <a:ea typeface="Candara" charset="0"/>
                <a:cs typeface="Candara" charset="0"/>
              </a:rPr>
              <a:t>Πώς φροντίζω</a:t>
            </a:r>
            <a:r>
              <a:rPr lang="en-US" altLang="en-US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l-GR" altLang="en-US" dirty="0">
                <a:latin typeface="Candara" charset="0"/>
                <a:ea typeface="Candara" charset="0"/>
                <a:cs typeface="Candara" charset="0"/>
              </a:rPr>
              <a:t>τα δόντια</a:t>
            </a:r>
            <a:endParaRPr lang="en-US" altLang="en-US" dirty="0">
              <a:latin typeface="Candara" charset="0"/>
              <a:ea typeface="Candara" charset="0"/>
              <a:cs typeface="Candara" charset="0"/>
            </a:endParaRPr>
          </a:p>
          <a:p>
            <a:pPr>
              <a:spcBef>
                <a:spcPct val="0"/>
              </a:spcBef>
              <a:buClrTx/>
            </a:pPr>
            <a:r>
              <a:rPr lang="el-GR" altLang="en-US" dirty="0">
                <a:latin typeface="Candara" charset="0"/>
                <a:ea typeface="Candara" charset="0"/>
                <a:cs typeface="Candara" charset="0"/>
              </a:rPr>
              <a:t>μου</a:t>
            </a:r>
            <a:r>
              <a:rPr lang="en-US" altLang="en-US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l-GR" altLang="en-US" dirty="0">
                <a:latin typeface="Candara" charset="0"/>
                <a:ea typeface="Candara" charset="0"/>
                <a:cs typeface="Candara" charset="0"/>
              </a:rPr>
              <a:t>και</a:t>
            </a:r>
            <a:r>
              <a:rPr lang="en-US" altLang="en-US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l-GR" altLang="en-US" dirty="0">
                <a:latin typeface="Candara" charset="0"/>
                <a:ea typeface="Candara" charset="0"/>
                <a:cs typeface="Candara" charset="0"/>
              </a:rPr>
              <a:t>το στόμα μου;</a:t>
            </a:r>
            <a:endParaRPr lang="en-US" altLang="en-US" dirty="0">
              <a:latin typeface="Candara" charset="0"/>
              <a:ea typeface="Candara" charset="0"/>
              <a:cs typeface="Candara" charset="0"/>
            </a:endParaRPr>
          </a:p>
        </p:txBody>
      </p:sp>
      <p:grpSp>
        <p:nvGrpSpPr>
          <p:cNvPr id="92" name="Google Shape;2289;p46"/>
          <p:cNvGrpSpPr/>
          <p:nvPr/>
        </p:nvGrpSpPr>
        <p:grpSpPr>
          <a:xfrm rot="20132675">
            <a:off x="721037" y="997673"/>
            <a:ext cx="689818" cy="836356"/>
            <a:chOff x="7106031" y="2638425"/>
            <a:chExt cx="314324" cy="381095"/>
          </a:xfrm>
        </p:grpSpPr>
        <p:sp>
          <p:nvSpPr>
            <p:cNvPr id="93" name="Google Shape;2290;p46"/>
            <p:cNvSpPr/>
            <p:nvPr/>
          </p:nvSpPr>
          <p:spPr>
            <a:xfrm>
              <a:off x="7108602" y="2712720"/>
              <a:ext cx="309277" cy="306704"/>
            </a:xfrm>
            <a:custGeom>
              <a:avLst/>
              <a:gdLst/>
              <a:ahLst/>
              <a:cxnLst/>
              <a:rect l="l" t="t" r="r" b="b"/>
              <a:pathLst>
                <a:path w="309277" h="306704" extrusionOk="0">
                  <a:moveTo>
                    <a:pt x="154591" y="215455"/>
                  </a:moveTo>
                  <a:cubicBezTo>
                    <a:pt x="170688" y="215455"/>
                    <a:pt x="172212" y="306705"/>
                    <a:pt x="220123" y="306705"/>
                  </a:cubicBezTo>
                  <a:cubicBezTo>
                    <a:pt x="241840" y="306705"/>
                    <a:pt x="265081" y="283273"/>
                    <a:pt x="265081" y="226409"/>
                  </a:cubicBezTo>
                  <a:cubicBezTo>
                    <a:pt x="265081" y="154115"/>
                    <a:pt x="309277" y="152400"/>
                    <a:pt x="309277" y="79915"/>
                  </a:cubicBezTo>
                  <a:cubicBezTo>
                    <a:pt x="309277" y="35814"/>
                    <a:pt x="269557" y="0"/>
                    <a:pt x="220694" y="0"/>
                  </a:cubicBezTo>
                  <a:cubicBezTo>
                    <a:pt x="199358" y="0"/>
                    <a:pt x="179737" y="6763"/>
                    <a:pt x="164497" y="18097"/>
                  </a:cubicBezTo>
                  <a:cubicBezTo>
                    <a:pt x="158687" y="22384"/>
                    <a:pt x="150590" y="22384"/>
                    <a:pt x="144780" y="18097"/>
                  </a:cubicBezTo>
                  <a:cubicBezTo>
                    <a:pt x="129445" y="6763"/>
                    <a:pt x="109919" y="0"/>
                    <a:pt x="88582" y="0"/>
                  </a:cubicBezTo>
                  <a:cubicBezTo>
                    <a:pt x="39624" y="0"/>
                    <a:pt x="0" y="35719"/>
                    <a:pt x="0" y="79915"/>
                  </a:cubicBezTo>
                  <a:cubicBezTo>
                    <a:pt x="0" y="152400"/>
                    <a:pt x="44196" y="154115"/>
                    <a:pt x="44196" y="226409"/>
                  </a:cubicBezTo>
                  <a:cubicBezTo>
                    <a:pt x="44196" y="283273"/>
                    <a:pt x="67437" y="306705"/>
                    <a:pt x="89154" y="306705"/>
                  </a:cubicBezTo>
                  <a:cubicBezTo>
                    <a:pt x="137065" y="306705"/>
                    <a:pt x="138589" y="215455"/>
                    <a:pt x="154686" y="215455"/>
                  </a:cubicBezTo>
                  <a:lnTo>
                    <a:pt x="154686" y="2154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291;p46"/>
            <p:cNvSpPr/>
            <p:nvPr/>
          </p:nvSpPr>
          <p:spPr>
            <a:xfrm>
              <a:off x="7108507" y="2712815"/>
              <a:ext cx="145541" cy="306705"/>
            </a:xfrm>
            <a:custGeom>
              <a:avLst/>
              <a:gdLst/>
              <a:ahLst/>
              <a:cxnLst/>
              <a:rect l="l" t="t" r="r" b="b"/>
              <a:pathLst>
                <a:path w="145541" h="306705" extrusionOk="0">
                  <a:moveTo>
                    <a:pt x="100108" y="667"/>
                  </a:moveTo>
                  <a:cubicBezTo>
                    <a:pt x="96298" y="191"/>
                    <a:pt x="92488" y="0"/>
                    <a:pt x="88583" y="0"/>
                  </a:cubicBezTo>
                  <a:cubicBezTo>
                    <a:pt x="39624" y="0"/>
                    <a:pt x="0" y="35719"/>
                    <a:pt x="0" y="79915"/>
                  </a:cubicBezTo>
                  <a:cubicBezTo>
                    <a:pt x="0" y="152400"/>
                    <a:pt x="44196" y="154115"/>
                    <a:pt x="44196" y="226409"/>
                  </a:cubicBezTo>
                  <a:cubicBezTo>
                    <a:pt x="44196" y="283274"/>
                    <a:pt x="67437" y="306705"/>
                    <a:pt x="89154" y="306705"/>
                  </a:cubicBezTo>
                  <a:cubicBezTo>
                    <a:pt x="126492" y="306705"/>
                    <a:pt x="135636" y="251174"/>
                    <a:pt x="145542" y="226790"/>
                  </a:cubicBezTo>
                  <a:cubicBezTo>
                    <a:pt x="53912" y="166306"/>
                    <a:pt x="80486" y="55626"/>
                    <a:pt x="100108" y="762"/>
                  </a:cubicBezTo>
                  <a:lnTo>
                    <a:pt x="100108" y="7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292;p46"/>
            <p:cNvSpPr/>
            <p:nvPr/>
          </p:nvSpPr>
          <p:spPr>
            <a:xfrm>
              <a:off x="7161561" y="2824828"/>
              <a:ext cx="54768" cy="43625"/>
            </a:xfrm>
            <a:custGeom>
              <a:avLst/>
              <a:gdLst/>
              <a:ahLst/>
              <a:cxnLst/>
              <a:rect l="l" t="t" r="r" b="b"/>
              <a:pathLst>
                <a:path w="54768" h="43625" extrusionOk="0">
                  <a:moveTo>
                    <a:pt x="27432" y="1"/>
                  </a:moveTo>
                  <a:cubicBezTo>
                    <a:pt x="42577" y="1"/>
                    <a:pt x="54769" y="9811"/>
                    <a:pt x="54769" y="21908"/>
                  </a:cubicBezTo>
                  <a:cubicBezTo>
                    <a:pt x="54769" y="33910"/>
                    <a:pt x="42481" y="43720"/>
                    <a:pt x="27337" y="43625"/>
                  </a:cubicBezTo>
                  <a:cubicBezTo>
                    <a:pt x="12192" y="43625"/>
                    <a:pt x="0" y="33814"/>
                    <a:pt x="0" y="21718"/>
                  </a:cubicBezTo>
                  <a:cubicBezTo>
                    <a:pt x="0" y="9716"/>
                    <a:pt x="12287" y="-95"/>
                    <a:pt x="27432" y="1"/>
                  </a:cubicBezTo>
                  <a:lnTo>
                    <a:pt x="27432" y="1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293;p46"/>
            <p:cNvSpPr/>
            <p:nvPr/>
          </p:nvSpPr>
          <p:spPr>
            <a:xfrm>
              <a:off x="7309961" y="2825114"/>
              <a:ext cx="54768" cy="43625"/>
            </a:xfrm>
            <a:custGeom>
              <a:avLst/>
              <a:gdLst/>
              <a:ahLst/>
              <a:cxnLst/>
              <a:rect l="l" t="t" r="r" b="b"/>
              <a:pathLst>
                <a:path w="54768" h="43625" extrusionOk="0">
                  <a:moveTo>
                    <a:pt x="27432" y="1"/>
                  </a:moveTo>
                  <a:cubicBezTo>
                    <a:pt x="42576" y="1"/>
                    <a:pt x="54769" y="9811"/>
                    <a:pt x="54769" y="21908"/>
                  </a:cubicBezTo>
                  <a:cubicBezTo>
                    <a:pt x="54769" y="33910"/>
                    <a:pt x="42481" y="43720"/>
                    <a:pt x="27337" y="43625"/>
                  </a:cubicBezTo>
                  <a:cubicBezTo>
                    <a:pt x="12192" y="43625"/>
                    <a:pt x="0" y="33814"/>
                    <a:pt x="0" y="21718"/>
                  </a:cubicBezTo>
                  <a:cubicBezTo>
                    <a:pt x="0" y="9716"/>
                    <a:pt x="12287" y="-95"/>
                    <a:pt x="27432" y="1"/>
                  </a:cubicBezTo>
                  <a:lnTo>
                    <a:pt x="27432" y="1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294;p46"/>
            <p:cNvSpPr/>
            <p:nvPr/>
          </p:nvSpPr>
          <p:spPr>
            <a:xfrm>
              <a:off x="7315959" y="2809208"/>
              <a:ext cx="11149" cy="22288"/>
            </a:xfrm>
            <a:custGeom>
              <a:avLst/>
              <a:gdLst/>
              <a:ahLst/>
              <a:cxnLst/>
              <a:rect l="l" t="t" r="r" b="b"/>
              <a:pathLst>
                <a:path w="11149" h="22288" extrusionOk="0">
                  <a:moveTo>
                    <a:pt x="5527" y="22288"/>
                  </a:moveTo>
                  <a:lnTo>
                    <a:pt x="5527" y="22288"/>
                  </a:lnTo>
                  <a:cubicBezTo>
                    <a:pt x="2479" y="22288"/>
                    <a:pt x="-93" y="19812"/>
                    <a:pt x="3" y="16669"/>
                  </a:cubicBezTo>
                  <a:lnTo>
                    <a:pt x="3" y="5525"/>
                  </a:lnTo>
                  <a:cubicBezTo>
                    <a:pt x="3" y="2477"/>
                    <a:pt x="2479" y="0"/>
                    <a:pt x="5622" y="0"/>
                  </a:cubicBezTo>
                  <a:lnTo>
                    <a:pt x="5622" y="0"/>
                  </a:lnTo>
                  <a:cubicBezTo>
                    <a:pt x="8670" y="0"/>
                    <a:pt x="11242" y="2477"/>
                    <a:pt x="11147" y="5620"/>
                  </a:cubicBezTo>
                  <a:lnTo>
                    <a:pt x="11147" y="16764"/>
                  </a:lnTo>
                  <a:cubicBezTo>
                    <a:pt x="11147" y="19812"/>
                    <a:pt x="8670" y="22288"/>
                    <a:pt x="5527" y="22288"/>
                  </a:cubicBezTo>
                  <a:lnTo>
                    <a:pt x="5527" y="22288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295;p46"/>
            <p:cNvSpPr/>
            <p:nvPr/>
          </p:nvSpPr>
          <p:spPr>
            <a:xfrm>
              <a:off x="7248439" y="2808122"/>
              <a:ext cx="31905" cy="48996"/>
            </a:xfrm>
            <a:custGeom>
              <a:avLst/>
              <a:gdLst/>
              <a:ahLst/>
              <a:cxnLst/>
              <a:rect l="l" t="t" r="r" b="b"/>
              <a:pathLst>
                <a:path w="31905" h="48996" extrusionOk="0">
                  <a:moveTo>
                    <a:pt x="18373" y="48901"/>
                  </a:moveTo>
                  <a:cubicBezTo>
                    <a:pt x="17135" y="48901"/>
                    <a:pt x="15897" y="48711"/>
                    <a:pt x="14659" y="48425"/>
                  </a:cubicBezTo>
                  <a:lnTo>
                    <a:pt x="4086" y="45472"/>
                  </a:lnTo>
                  <a:cubicBezTo>
                    <a:pt x="1133" y="44615"/>
                    <a:pt x="-581" y="41567"/>
                    <a:pt x="181" y="38614"/>
                  </a:cubicBezTo>
                  <a:cubicBezTo>
                    <a:pt x="1038" y="35662"/>
                    <a:pt x="4086" y="33852"/>
                    <a:pt x="7039" y="34709"/>
                  </a:cubicBezTo>
                  <a:lnTo>
                    <a:pt x="17611" y="37662"/>
                  </a:lnTo>
                  <a:cubicBezTo>
                    <a:pt x="19231" y="38138"/>
                    <a:pt x="20088" y="37090"/>
                    <a:pt x="20374" y="36519"/>
                  </a:cubicBezTo>
                  <a:cubicBezTo>
                    <a:pt x="20755" y="35852"/>
                    <a:pt x="21136" y="34709"/>
                    <a:pt x="19897" y="33566"/>
                  </a:cubicBezTo>
                  <a:cubicBezTo>
                    <a:pt x="17326" y="31185"/>
                    <a:pt x="15897" y="27946"/>
                    <a:pt x="15897" y="24422"/>
                  </a:cubicBezTo>
                  <a:cubicBezTo>
                    <a:pt x="15897" y="20993"/>
                    <a:pt x="17326" y="17659"/>
                    <a:pt x="19897" y="15373"/>
                  </a:cubicBezTo>
                  <a:cubicBezTo>
                    <a:pt x="21136" y="14230"/>
                    <a:pt x="20755" y="12992"/>
                    <a:pt x="20374" y="12421"/>
                  </a:cubicBezTo>
                  <a:cubicBezTo>
                    <a:pt x="19993" y="11754"/>
                    <a:pt x="19231" y="10801"/>
                    <a:pt x="17611" y="11278"/>
                  </a:cubicBezTo>
                  <a:lnTo>
                    <a:pt x="7039" y="14135"/>
                  </a:lnTo>
                  <a:cubicBezTo>
                    <a:pt x="4086" y="14897"/>
                    <a:pt x="1038" y="13183"/>
                    <a:pt x="181" y="10230"/>
                  </a:cubicBezTo>
                  <a:cubicBezTo>
                    <a:pt x="-581" y="7277"/>
                    <a:pt x="1133" y="4229"/>
                    <a:pt x="4086" y="3372"/>
                  </a:cubicBezTo>
                  <a:lnTo>
                    <a:pt x="14659" y="514"/>
                  </a:lnTo>
                  <a:cubicBezTo>
                    <a:pt x="20850" y="-1200"/>
                    <a:pt x="27041" y="1467"/>
                    <a:pt x="30184" y="7087"/>
                  </a:cubicBezTo>
                  <a:cubicBezTo>
                    <a:pt x="33232" y="12706"/>
                    <a:pt x="32185" y="19374"/>
                    <a:pt x="27422" y="23660"/>
                  </a:cubicBezTo>
                  <a:cubicBezTo>
                    <a:pt x="27136" y="23946"/>
                    <a:pt x="27041" y="24327"/>
                    <a:pt x="27041" y="24517"/>
                  </a:cubicBezTo>
                  <a:cubicBezTo>
                    <a:pt x="27041" y="24708"/>
                    <a:pt x="27041" y="25089"/>
                    <a:pt x="27422" y="25375"/>
                  </a:cubicBezTo>
                  <a:cubicBezTo>
                    <a:pt x="32185" y="29756"/>
                    <a:pt x="33232" y="36424"/>
                    <a:pt x="30089" y="41948"/>
                  </a:cubicBezTo>
                  <a:cubicBezTo>
                    <a:pt x="27613" y="46425"/>
                    <a:pt x="23136" y="48997"/>
                    <a:pt x="18278" y="48997"/>
                  </a:cubicBezTo>
                  <a:lnTo>
                    <a:pt x="18278" y="48997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2296;p46"/>
            <p:cNvGrpSpPr/>
            <p:nvPr/>
          </p:nvGrpSpPr>
          <p:grpSpPr>
            <a:xfrm>
              <a:off x="7108507" y="2638425"/>
              <a:ext cx="309372" cy="192023"/>
              <a:chOff x="7108507" y="2638425"/>
              <a:chExt cx="309372" cy="192023"/>
            </a:xfrm>
          </p:grpSpPr>
          <p:sp>
            <p:nvSpPr>
              <p:cNvPr id="109" name="Google Shape;2297;p46"/>
              <p:cNvSpPr/>
              <p:nvPr/>
            </p:nvSpPr>
            <p:spPr>
              <a:xfrm>
                <a:off x="7186514" y="2806160"/>
                <a:ext cx="37150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37150" h="24288" extrusionOk="0">
                    <a:moveTo>
                      <a:pt x="31530" y="24289"/>
                    </a:moveTo>
                    <a:lnTo>
                      <a:pt x="31530" y="24289"/>
                    </a:lnTo>
                    <a:cubicBezTo>
                      <a:pt x="28483" y="24289"/>
                      <a:pt x="25911" y="21812"/>
                      <a:pt x="26006" y="18669"/>
                    </a:cubicBezTo>
                    <a:cubicBezTo>
                      <a:pt x="26006" y="16669"/>
                      <a:pt x="25244" y="14764"/>
                      <a:pt x="23815" y="13430"/>
                    </a:cubicBezTo>
                    <a:cubicBezTo>
                      <a:pt x="22386" y="12002"/>
                      <a:pt x="20577" y="11240"/>
                      <a:pt x="18576" y="11240"/>
                    </a:cubicBezTo>
                    <a:lnTo>
                      <a:pt x="18576" y="11240"/>
                    </a:lnTo>
                    <a:cubicBezTo>
                      <a:pt x="14481" y="11240"/>
                      <a:pt x="11147" y="14573"/>
                      <a:pt x="11147" y="18669"/>
                    </a:cubicBezTo>
                    <a:cubicBezTo>
                      <a:pt x="11147" y="21717"/>
                      <a:pt x="8670" y="24194"/>
                      <a:pt x="5527" y="24194"/>
                    </a:cubicBezTo>
                    <a:lnTo>
                      <a:pt x="5527" y="24194"/>
                    </a:lnTo>
                    <a:cubicBezTo>
                      <a:pt x="2479" y="24194"/>
                      <a:pt x="-92" y="21717"/>
                      <a:pt x="3" y="18574"/>
                    </a:cubicBezTo>
                    <a:cubicBezTo>
                      <a:pt x="3" y="8287"/>
                      <a:pt x="8385" y="0"/>
                      <a:pt x="18576" y="0"/>
                    </a:cubicBezTo>
                    <a:lnTo>
                      <a:pt x="18576" y="0"/>
                    </a:lnTo>
                    <a:cubicBezTo>
                      <a:pt x="23529" y="0"/>
                      <a:pt x="28197" y="2000"/>
                      <a:pt x="31721" y="5525"/>
                    </a:cubicBezTo>
                    <a:cubicBezTo>
                      <a:pt x="35245" y="9049"/>
                      <a:pt x="37150" y="13716"/>
                      <a:pt x="37150" y="18669"/>
                    </a:cubicBezTo>
                    <a:cubicBezTo>
                      <a:pt x="37150" y="21717"/>
                      <a:pt x="34674" y="24194"/>
                      <a:pt x="31530" y="24194"/>
                    </a:cubicBezTo>
                    <a:lnTo>
                      <a:pt x="31530" y="24194"/>
                    </a:ln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2298;p46"/>
              <p:cNvSpPr/>
              <p:nvPr/>
            </p:nvSpPr>
            <p:spPr>
              <a:xfrm>
                <a:off x="7108507" y="2638425"/>
                <a:ext cx="309372" cy="154209"/>
              </a:xfrm>
              <a:custGeom>
                <a:avLst/>
                <a:gdLst/>
                <a:ahLst/>
                <a:cxnLst/>
                <a:rect l="l" t="t" r="r" b="b"/>
                <a:pathLst>
                  <a:path w="309372" h="154209" extrusionOk="0">
                    <a:moveTo>
                      <a:pt x="154686" y="136588"/>
                    </a:moveTo>
                    <a:cubicBezTo>
                      <a:pt x="232029" y="136588"/>
                      <a:pt x="276606" y="143351"/>
                      <a:pt x="309372" y="154210"/>
                    </a:cubicBezTo>
                    <a:cubicBezTo>
                      <a:pt x="309372" y="101537"/>
                      <a:pt x="299942" y="53531"/>
                      <a:pt x="286226" y="21908"/>
                    </a:cubicBezTo>
                    <a:cubicBezTo>
                      <a:pt x="281274" y="10573"/>
                      <a:pt x="266605" y="7429"/>
                      <a:pt x="257556" y="15812"/>
                    </a:cubicBezTo>
                    <a:cubicBezTo>
                      <a:pt x="235839" y="35719"/>
                      <a:pt x="208407" y="69247"/>
                      <a:pt x="208407" y="74390"/>
                    </a:cubicBezTo>
                    <a:cubicBezTo>
                      <a:pt x="204502" y="56864"/>
                      <a:pt x="187357" y="27432"/>
                      <a:pt x="168116" y="6001"/>
                    </a:cubicBezTo>
                    <a:cubicBezTo>
                      <a:pt x="160973" y="-2000"/>
                      <a:pt x="148400" y="-2000"/>
                      <a:pt x="141256" y="6001"/>
                    </a:cubicBezTo>
                    <a:cubicBezTo>
                      <a:pt x="122015" y="27432"/>
                      <a:pt x="104870" y="56769"/>
                      <a:pt x="100965" y="74390"/>
                    </a:cubicBezTo>
                    <a:cubicBezTo>
                      <a:pt x="100965" y="69342"/>
                      <a:pt x="73533" y="35719"/>
                      <a:pt x="51816" y="15812"/>
                    </a:cubicBezTo>
                    <a:cubicBezTo>
                      <a:pt x="42672" y="7429"/>
                      <a:pt x="28004" y="10573"/>
                      <a:pt x="23146" y="21908"/>
                    </a:cubicBezTo>
                    <a:cubicBezTo>
                      <a:pt x="9430" y="53531"/>
                      <a:pt x="0" y="101537"/>
                      <a:pt x="0" y="154210"/>
                    </a:cubicBezTo>
                    <a:cubicBezTo>
                      <a:pt x="32766" y="143351"/>
                      <a:pt x="77343" y="136588"/>
                      <a:pt x="154686" y="136588"/>
                    </a:cubicBezTo>
                    <a:lnTo>
                      <a:pt x="154686" y="136588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2299;p46"/>
            <p:cNvSpPr/>
            <p:nvPr/>
          </p:nvSpPr>
          <p:spPr>
            <a:xfrm>
              <a:off x="7108507" y="2649490"/>
              <a:ext cx="88582" cy="143144"/>
            </a:xfrm>
            <a:custGeom>
              <a:avLst/>
              <a:gdLst/>
              <a:ahLst/>
              <a:cxnLst/>
              <a:rect l="l" t="t" r="r" b="b"/>
              <a:pathLst>
                <a:path w="88582" h="143144" extrusionOk="0">
                  <a:moveTo>
                    <a:pt x="69723" y="22749"/>
                  </a:moveTo>
                  <a:cubicBezTo>
                    <a:pt x="63722" y="16272"/>
                    <a:pt x="57626" y="10080"/>
                    <a:pt x="51816" y="4746"/>
                  </a:cubicBezTo>
                  <a:cubicBezTo>
                    <a:pt x="42672" y="-3636"/>
                    <a:pt x="28004" y="-492"/>
                    <a:pt x="23146" y="10842"/>
                  </a:cubicBezTo>
                  <a:cubicBezTo>
                    <a:pt x="9430" y="42465"/>
                    <a:pt x="0" y="90471"/>
                    <a:pt x="0" y="143145"/>
                  </a:cubicBezTo>
                  <a:cubicBezTo>
                    <a:pt x="22003" y="135810"/>
                    <a:pt x="49435" y="130381"/>
                    <a:pt x="88583" y="127619"/>
                  </a:cubicBezTo>
                  <a:cubicBezTo>
                    <a:pt x="68390" y="113236"/>
                    <a:pt x="60865" y="70659"/>
                    <a:pt x="69723" y="22749"/>
                  </a:cubicBezTo>
                  <a:lnTo>
                    <a:pt x="69723" y="22749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300;p46"/>
            <p:cNvSpPr/>
            <p:nvPr/>
          </p:nvSpPr>
          <p:spPr>
            <a:xfrm>
              <a:off x="7108507" y="2747581"/>
              <a:ext cx="309372" cy="45053"/>
            </a:xfrm>
            <a:custGeom>
              <a:avLst/>
              <a:gdLst/>
              <a:ahLst/>
              <a:cxnLst/>
              <a:rect l="l" t="t" r="r" b="b"/>
              <a:pathLst>
                <a:path w="309372" h="45053" extrusionOk="0">
                  <a:moveTo>
                    <a:pt x="308515" y="17335"/>
                  </a:moveTo>
                  <a:cubicBezTo>
                    <a:pt x="275844" y="6668"/>
                    <a:pt x="231363" y="0"/>
                    <a:pt x="154686" y="0"/>
                  </a:cubicBezTo>
                  <a:cubicBezTo>
                    <a:pt x="78010" y="0"/>
                    <a:pt x="33528" y="6668"/>
                    <a:pt x="858" y="17335"/>
                  </a:cubicBezTo>
                  <a:cubicBezTo>
                    <a:pt x="286" y="26384"/>
                    <a:pt x="0" y="35623"/>
                    <a:pt x="0" y="45053"/>
                  </a:cubicBezTo>
                  <a:cubicBezTo>
                    <a:pt x="32766" y="34195"/>
                    <a:pt x="77343" y="27432"/>
                    <a:pt x="154686" y="27432"/>
                  </a:cubicBezTo>
                  <a:cubicBezTo>
                    <a:pt x="232029" y="27432"/>
                    <a:pt x="276606" y="34195"/>
                    <a:pt x="309372" y="45053"/>
                  </a:cubicBezTo>
                  <a:cubicBezTo>
                    <a:pt x="309372" y="35623"/>
                    <a:pt x="309086" y="26384"/>
                    <a:pt x="308515" y="17335"/>
                  </a:cubicBezTo>
                  <a:lnTo>
                    <a:pt x="308515" y="17335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301;p46"/>
            <p:cNvSpPr/>
            <p:nvPr/>
          </p:nvSpPr>
          <p:spPr>
            <a:xfrm>
              <a:off x="7108507" y="2751105"/>
              <a:ext cx="88582" cy="41529"/>
            </a:xfrm>
            <a:custGeom>
              <a:avLst/>
              <a:gdLst/>
              <a:ahLst/>
              <a:cxnLst/>
              <a:rect l="l" t="t" r="r" b="b"/>
              <a:pathLst>
                <a:path w="88582" h="41529" extrusionOk="0">
                  <a:moveTo>
                    <a:pt x="0" y="41529"/>
                  </a:moveTo>
                  <a:cubicBezTo>
                    <a:pt x="22003" y="34195"/>
                    <a:pt x="49435" y="28765"/>
                    <a:pt x="88583" y="26003"/>
                  </a:cubicBezTo>
                  <a:cubicBezTo>
                    <a:pt x="81153" y="20765"/>
                    <a:pt x="75533" y="11716"/>
                    <a:pt x="71723" y="0"/>
                  </a:cubicBezTo>
                  <a:cubicBezTo>
                    <a:pt x="41815" y="2953"/>
                    <a:pt x="19431" y="7715"/>
                    <a:pt x="858" y="13811"/>
                  </a:cubicBezTo>
                  <a:cubicBezTo>
                    <a:pt x="286" y="22860"/>
                    <a:pt x="0" y="32099"/>
                    <a:pt x="0" y="41529"/>
                  </a:cubicBezTo>
                  <a:lnTo>
                    <a:pt x="0" y="41529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302;p46"/>
            <p:cNvSpPr/>
            <p:nvPr/>
          </p:nvSpPr>
          <p:spPr>
            <a:xfrm>
              <a:off x="7245476" y="2676810"/>
              <a:ext cx="35433" cy="45720"/>
            </a:xfrm>
            <a:custGeom>
              <a:avLst/>
              <a:gdLst/>
              <a:ahLst/>
              <a:cxnLst/>
              <a:rect l="l" t="t" r="r" b="b"/>
              <a:pathLst>
                <a:path w="35433" h="45720" extrusionOk="0">
                  <a:moveTo>
                    <a:pt x="35433" y="22860"/>
                  </a:moveTo>
                  <a:cubicBezTo>
                    <a:pt x="35433" y="35433"/>
                    <a:pt x="27527" y="45720"/>
                    <a:pt x="17717" y="45720"/>
                  </a:cubicBezTo>
                  <a:cubicBezTo>
                    <a:pt x="7906" y="45720"/>
                    <a:pt x="0" y="35528"/>
                    <a:pt x="0" y="22860"/>
                  </a:cubicBezTo>
                  <a:cubicBezTo>
                    <a:pt x="0" y="10192"/>
                    <a:pt x="7906" y="0"/>
                    <a:pt x="17717" y="0"/>
                  </a:cubicBezTo>
                  <a:cubicBezTo>
                    <a:pt x="27527" y="0"/>
                    <a:pt x="35433" y="10192"/>
                    <a:pt x="35433" y="22860"/>
                  </a:cubicBezTo>
                  <a:lnTo>
                    <a:pt x="35433" y="22860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303;p46"/>
            <p:cNvSpPr/>
            <p:nvPr/>
          </p:nvSpPr>
          <p:spPr>
            <a:xfrm>
              <a:off x="7245476" y="2677287"/>
              <a:ext cx="33147" cy="45243"/>
            </a:xfrm>
            <a:custGeom>
              <a:avLst/>
              <a:gdLst/>
              <a:ahLst/>
              <a:cxnLst/>
              <a:rect l="l" t="t" r="r" b="b"/>
              <a:pathLst>
                <a:path w="33147" h="45243" extrusionOk="0">
                  <a:moveTo>
                    <a:pt x="14288" y="0"/>
                  </a:moveTo>
                  <a:cubicBezTo>
                    <a:pt x="6191" y="2096"/>
                    <a:pt x="0" y="11335"/>
                    <a:pt x="0" y="22384"/>
                  </a:cubicBezTo>
                  <a:cubicBezTo>
                    <a:pt x="0" y="34957"/>
                    <a:pt x="7906" y="45244"/>
                    <a:pt x="17717" y="45244"/>
                  </a:cubicBezTo>
                  <a:cubicBezTo>
                    <a:pt x="24289" y="45244"/>
                    <a:pt x="30099" y="40576"/>
                    <a:pt x="33147" y="33719"/>
                  </a:cubicBezTo>
                  <a:cubicBezTo>
                    <a:pt x="12573" y="37624"/>
                    <a:pt x="7429" y="11144"/>
                    <a:pt x="14288" y="95"/>
                  </a:cubicBezTo>
                  <a:lnTo>
                    <a:pt x="14288" y="95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304;p46"/>
            <p:cNvSpPr/>
            <p:nvPr/>
          </p:nvSpPr>
          <p:spPr>
            <a:xfrm>
              <a:off x="7384923" y="2685287"/>
              <a:ext cx="35432" cy="45720"/>
            </a:xfrm>
            <a:custGeom>
              <a:avLst/>
              <a:gdLst/>
              <a:ahLst/>
              <a:cxnLst/>
              <a:rect l="l" t="t" r="r" b="b"/>
              <a:pathLst>
                <a:path w="35432" h="45720" extrusionOk="0">
                  <a:moveTo>
                    <a:pt x="35433" y="22860"/>
                  </a:moveTo>
                  <a:cubicBezTo>
                    <a:pt x="35433" y="35433"/>
                    <a:pt x="27527" y="45720"/>
                    <a:pt x="17716" y="45720"/>
                  </a:cubicBezTo>
                  <a:cubicBezTo>
                    <a:pt x="7906" y="45720"/>
                    <a:pt x="0" y="35528"/>
                    <a:pt x="0" y="22860"/>
                  </a:cubicBezTo>
                  <a:cubicBezTo>
                    <a:pt x="0" y="10192"/>
                    <a:pt x="7906" y="0"/>
                    <a:pt x="17716" y="0"/>
                  </a:cubicBezTo>
                  <a:cubicBezTo>
                    <a:pt x="27527" y="0"/>
                    <a:pt x="35433" y="10192"/>
                    <a:pt x="35433" y="22860"/>
                  </a:cubicBezTo>
                  <a:lnTo>
                    <a:pt x="35433" y="22860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305;p46"/>
            <p:cNvSpPr/>
            <p:nvPr/>
          </p:nvSpPr>
          <p:spPr>
            <a:xfrm>
              <a:off x="7384827" y="2685764"/>
              <a:ext cx="33146" cy="45243"/>
            </a:xfrm>
            <a:custGeom>
              <a:avLst/>
              <a:gdLst/>
              <a:ahLst/>
              <a:cxnLst/>
              <a:rect l="l" t="t" r="r" b="b"/>
              <a:pathLst>
                <a:path w="33146" h="45243" extrusionOk="0">
                  <a:moveTo>
                    <a:pt x="14288" y="0"/>
                  </a:moveTo>
                  <a:cubicBezTo>
                    <a:pt x="6191" y="2096"/>
                    <a:pt x="0" y="11335"/>
                    <a:pt x="0" y="22384"/>
                  </a:cubicBezTo>
                  <a:cubicBezTo>
                    <a:pt x="0" y="34957"/>
                    <a:pt x="7906" y="45244"/>
                    <a:pt x="17716" y="45244"/>
                  </a:cubicBezTo>
                  <a:cubicBezTo>
                    <a:pt x="24289" y="45244"/>
                    <a:pt x="30099" y="40577"/>
                    <a:pt x="33147" y="33719"/>
                  </a:cubicBezTo>
                  <a:cubicBezTo>
                    <a:pt x="12573" y="37624"/>
                    <a:pt x="7430" y="11144"/>
                    <a:pt x="14288" y="95"/>
                  </a:cubicBezTo>
                  <a:lnTo>
                    <a:pt x="14288" y="95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306;p46"/>
            <p:cNvSpPr/>
            <p:nvPr/>
          </p:nvSpPr>
          <p:spPr>
            <a:xfrm>
              <a:off x="7106126" y="2685287"/>
              <a:ext cx="35433" cy="45720"/>
            </a:xfrm>
            <a:custGeom>
              <a:avLst/>
              <a:gdLst/>
              <a:ahLst/>
              <a:cxnLst/>
              <a:rect l="l" t="t" r="r" b="b"/>
              <a:pathLst>
                <a:path w="35433" h="45720" extrusionOk="0">
                  <a:moveTo>
                    <a:pt x="35433" y="22860"/>
                  </a:moveTo>
                  <a:cubicBezTo>
                    <a:pt x="35433" y="35433"/>
                    <a:pt x="27527" y="45720"/>
                    <a:pt x="17717" y="45720"/>
                  </a:cubicBezTo>
                  <a:cubicBezTo>
                    <a:pt x="7906" y="45720"/>
                    <a:pt x="0" y="35528"/>
                    <a:pt x="0" y="22860"/>
                  </a:cubicBezTo>
                  <a:cubicBezTo>
                    <a:pt x="0" y="10192"/>
                    <a:pt x="7906" y="0"/>
                    <a:pt x="17717" y="0"/>
                  </a:cubicBezTo>
                  <a:cubicBezTo>
                    <a:pt x="27527" y="0"/>
                    <a:pt x="35433" y="10192"/>
                    <a:pt x="35433" y="22860"/>
                  </a:cubicBezTo>
                  <a:lnTo>
                    <a:pt x="35433" y="22860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307;p46"/>
            <p:cNvSpPr/>
            <p:nvPr/>
          </p:nvSpPr>
          <p:spPr>
            <a:xfrm>
              <a:off x="7106031" y="2685764"/>
              <a:ext cx="33146" cy="45243"/>
            </a:xfrm>
            <a:custGeom>
              <a:avLst/>
              <a:gdLst/>
              <a:ahLst/>
              <a:cxnLst/>
              <a:rect l="l" t="t" r="r" b="b"/>
              <a:pathLst>
                <a:path w="33146" h="45243" extrusionOk="0">
                  <a:moveTo>
                    <a:pt x="14288" y="0"/>
                  </a:moveTo>
                  <a:cubicBezTo>
                    <a:pt x="6191" y="2096"/>
                    <a:pt x="0" y="11335"/>
                    <a:pt x="0" y="22384"/>
                  </a:cubicBezTo>
                  <a:cubicBezTo>
                    <a:pt x="0" y="34957"/>
                    <a:pt x="7906" y="45244"/>
                    <a:pt x="17716" y="45244"/>
                  </a:cubicBezTo>
                  <a:cubicBezTo>
                    <a:pt x="24289" y="45244"/>
                    <a:pt x="30099" y="40577"/>
                    <a:pt x="33147" y="33719"/>
                  </a:cubicBezTo>
                  <a:cubicBezTo>
                    <a:pt x="12573" y="37624"/>
                    <a:pt x="7429" y="11144"/>
                    <a:pt x="14288" y="95"/>
                  </a:cubicBezTo>
                  <a:lnTo>
                    <a:pt x="14288" y="95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771;p46"/>
          <p:cNvGrpSpPr>
            <a:grpSpLocks noChangeAspect="1"/>
          </p:cNvGrpSpPr>
          <p:nvPr/>
        </p:nvGrpSpPr>
        <p:grpSpPr>
          <a:xfrm rot="2015868">
            <a:off x="7557769" y="1613176"/>
            <a:ext cx="844285" cy="811083"/>
            <a:chOff x="7849838" y="4446246"/>
            <a:chExt cx="380856" cy="365878"/>
          </a:xfrm>
        </p:grpSpPr>
        <p:sp>
          <p:nvSpPr>
            <p:cNvPr id="112" name="Google Shape;1772;p46"/>
            <p:cNvSpPr/>
            <p:nvPr/>
          </p:nvSpPr>
          <p:spPr>
            <a:xfrm>
              <a:off x="8107632" y="4615005"/>
              <a:ext cx="123062" cy="123062"/>
            </a:xfrm>
            <a:custGeom>
              <a:avLst/>
              <a:gdLst/>
              <a:ahLst/>
              <a:cxnLst/>
              <a:rect l="l" t="t" r="r" b="b"/>
              <a:pathLst>
                <a:path w="123062" h="123062" extrusionOk="0">
                  <a:moveTo>
                    <a:pt x="38814" y="92154"/>
                  </a:moveTo>
                  <a:lnTo>
                    <a:pt x="47958" y="114062"/>
                  </a:lnTo>
                  <a:cubicBezTo>
                    <a:pt x="53007" y="126063"/>
                    <a:pt x="70056" y="126063"/>
                    <a:pt x="75105" y="114062"/>
                  </a:cubicBezTo>
                  <a:lnTo>
                    <a:pt x="84248" y="92154"/>
                  </a:lnTo>
                  <a:cubicBezTo>
                    <a:pt x="85773" y="88630"/>
                    <a:pt x="88535" y="85772"/>
                    <a:pt x="92154" y="84248"/>
                  </a:cubicBezTo>
                  <a:lnTo>
                    <a:pt x="114062" y="75105"/>
                  </a:lnTo>
                  <a:cubicBezTo>
                    <a:pt x="126063" y="70056"/>
                    <a:pt x="126063" y="53006"/>
                    <a:pt x="114062" y="47958"/>
                  </a:cubicBezTo>
                  <a:lnTo>
                    <a:pt x="92154" y="38814"/>
                  </a:lnTo>
                  <a:cubicBezTo>
                    <a:pt x="88630" y="37290"/>
                    <a:pt x="85773" y="34528"/>
                    <a:pt x="84248" y="30909"/>
                  </a:cubicBezTo>
                  <a:lnTo>
                    <a:pt x="75105" y="9001"/>
                  </a:lnTo>
                  <a:cubicBezTo>
                    <a:pt x="70056" y="-3000"/>
                    <a:pt x="53007" y="-3000"/>
                    <a:pt x="47958" y="9001"/>
                  </a:cubicBezTo>
                  <a:lnTo>
                    <a:pt x="38814" y="30909"/>
                  </a:lnTo>
                  <a:cubicBezTo>
                    <a:pt x="37290" y="34433"/>
                    <a:pt x="34528" y="37290"/>
                    <a:pt x="30909" y="38814"/>
                  </a:cubicBezTo>
                  <a:lnTo>
                    <a:pt x="9001" y="47958"/>
                  </a:lnTo>
                  <a:cubicBezTo>
                    <a:pt x="-3000" y="53006"/>
                    <a:pt x="-3000" y="70056"/>
                    <a:pt x="9001" y="75105"/>
                  </a:cubicBezTo>
                  <a:lnTo>
                    <a:pt x="30909" y="84248"/>
                  </a:lnTo>
                  <a:cubicBezTo>
                    <a:pt x="34433" y="85772"/>
                    <a:pt x="37290" y="88535"/>
                    <a:pt x="38814" y="92154"/>
                  </a:cubicBezTo>
                  <a:lnTo>
                    <a:pt x="38814" y="92154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773;p46"/>
            <p:cNvSpPr/>
            <p:nvPr/>
          </p:nvSpPr>
          <p:spPr>
            <a:xfrm>
              <a:off x="7849838" y="4461795"/>
              <a:ext cx="353472" cy="350329"/>
            </a:xfrm>
            <a:custGeom>
              <a:avLst/>
              <a:gdLst/>
              <a:ahLst/>
              <a:cxnLst/>
              <a:rect l="l" t="t" r="r" b="b"/>
              <a:pathLst>
                <a:path w="353472" h="350329" extrusionOk="0">
                  <a:moveTo>
                    <a:pt x="176689" y="246031"/>
                  </a:moveTo>
                  <a:cubicBezTo>
                    <a:pt x="195072" y="246031"/>
                    <a:pt x="196786" y="350330"/>
                    <a:pt x="251555" y="350330"/>
                  </a:cubicBezTo>
                  <a:cubicBezTo>
                    <a:pt x="276416" y="350330"/>
                    <a:pt x="302990" y="323564"/>
                    <a:pt x="302990" y="258604"/>
                  </a:cubicBezTo>
                  <a:cubicBezTo>
                    <a:pt x="302990" y="176022"/>
                    <a:pt x="353473" y="174022"/>
                    <a:pt x="353473" y="91250"/>
                  </a:cubicBezTo>
                  <a:cubicBezTo>
                    <a:pt x="353473" y="40862"/>
                    <a:pt x="308134" y="0"/>
                    <a:pt x="252222" y="0"/>
                  </a:cubicBezTo>
                  <a:cubicBezTo>
                    <a:pt x="227838" y="0"/>
                    <a:pt x="205454" y="7811"/>
                    <a:pt x="188023" y="20669"/>
                  </a:cubicBezTo>
                  <a:cubicBezTo>
                    <a:pt x="181356" y="25622"/>
                    <a:pt x="172117" y="25622"/>
                    <a:pt x="165449" y="20669"/>
                  </a:cubicBezTo>
                  <a:cubicBezTo>
                    <a:pt x="148018" y="7715"/>
                    <a:pt x="125635" y="0"/>
                    <a:pt x="101251" y="0"/>
                  </a:cubicBezTo>
                  <a:cubicBezTo>
                    <a:pt x="45339" y="0"/>
                    <a:pt x="0" y="40862"/>
                    <a:pt x="0" y="91250"/>
                  </a:cubicBezTo>
                  <a:cubicBezTo>
                    <a:pt x="0" y="174022"/>
                    <a:pt x="50482" y="176022"/>
                    <a:pt x="50482" y="258604"/>
                  </a:cubicBezTo>
                  <a:cubicBezTo>
                    <a:pt x="50482" y="323564"/>
                    <a:pt x="77057" y="350330"/>
                    <a:pt x="101918" y="350330"/>
                  </a:cubicBezTo>
                  <a:cubicBezTo>
                    <a:pt x="156686" y="350330"/>
                    <a:pt x="158401" y="246031"/>
                    <a:pt x="176784" y="246031"/>
                  </a:cubicBezTo>
                  <a:lnTo>
                    <a:pt x="176784" y="246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774;p46"/>
            <p:cNvSpPr/>
            <p:nvPr/>
          </p:nvSpPr>
          <p:spPr>
            <a:xfrm>
              <a:off x="7849838" y="4462462"/>
              <a:ext cx="164782" cy="349662"/>
            </a:xfrm>
            <a:custGeom>
              <a:avLst/>
              <a:gdLst/>
              <a:ahLst/>
              <a:cxnLst/>
              <a:rect l="l" t="t" r="r" b="b"/>
              <a:pathLst>
                <a:path w="164782" h="349662" extrusionOk="0">
                  <a:moveTo>
                    <a:pt x="88963" y="0"/>
                  </a:moveTo>
                  <a:cubicBezTo>
                    <a:pt x="38862" y="5429"/>
                    <a:pt x="0" y="43910"/>
                    <a:pt x="0" y="90583"/>
                  </a:cubicBezTo>
                  <a:cubicBezTo>
                    <a:pt x="0" y="173355"/>
                    <a:pt x="50482" y="175355"/>
                    <a:pt x="50482" y="257937"/>
                  </a:cubicBezTo>
                  <a:cubicBezTo>
                    <a:pt x="50482" y="322897"/>
                    <a:pt x="77057" y="349663"/>
                    <a:pt x="101918" y="349663"/>
                  </a:cubicBezTo>
                  <a:cubicBezTo>
                    <a:pt x="142780" y="349663"/>
                    <a:pt x="154114" y="291655"/>
                    <a:pt x="164782" y="262223"/>
                  </a:cubicBezTo>
                  <a:cubicBezTo>
                    <a:pt x="92583" y="234601"/>
                    <a:pt x="9716" y="76486"/>
                    <a:pt x="88868" y="0"/>
                  </a:cubicBezTo>
                  <a:lnTo>
                    <a:pt x="888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775;p46"/>
            <p:cNvSpPr/>
            <p:nvPr/>
          </p:nvSpPr>
          <p:spPr>
            <a:xfrm>
              <a:off x="7910512" y="4570761"/>
              <a:ext cx="62579" cy="49815"/>
            </a:xfrm>
            <a:custGeom>
              <a:avLst/>
              <a:gdLst/>
              <a:ahLst/>
              <a:cxnLst/>
              <a:rect l="l" t="t" r="r" b="b"/>
              <a:pathLst>
                <a:path w="62579" h="49815" extrusionOk="0">
                  <a:moveTo>
                    <a:pt x="62579" y="24860"/>
                  </a:moveTo>
                  <a:cubicBezTo>
                    <a:pt x="62579" y="38576"/>
                    <a:pt x="48577" y="49816"/>
                    <a:pt x="31337" y="49816"/>
                  </a:cubicBezTo>
                  <a:cubicBezTo>
                    <a:pt x="14097" y="49816"/>
                    <a:pt x="95" y="38671"/>
                    <a:pt x="0" y="24955"/>
                  </a:cubicBezTo>
                  <a:cubicBezTo>
                    <a:pt x="0" y="11239"/>
                    <a:pt x="14001" y="0"/>
                    <a:pt x="31242" y="0"/>
                  </a:cubicBezTo>
                  <a:cubicBezTo>
                    <a:pt x="48483" y="0"/>
                    <a:pt x="62484" y="11144"/>
                    <a:pt x="62579" y="24860"/>
                  </a:cubicBezTo>
                  <a:lnTo>
                    <a:pt x="62579" y="24860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776;p46"/>
            <p:cNvSpPr>
              <a:spLocks noChangeAspect="1"/>
            </p:cNvSpPr>
            <p:nvPr/>
          </p:nvSpPr>
          <p:spPr>
            <a:xfrm>
              <a:off x="8080057" y="4570666"/>
              <a:ext cx="62579" cy="49815"/>
            </a:xfrm>
            <a:custGeom>
              <a:avLst/>
              <a:gdLst/>
              <a:ahLst/>
              <a:cxnLst/>
              <a:rect l="l" t="t" r="r" b="b"/>
              <a:pathLst>
                <a:path w="62579" h="49815" extrusionOk="0">
                  <a:moveTo>
                    <a:pt x="0" y="24956"/>
                  </a:moveTo>
                  <a:cubicBezTo>
                    <a:pt x="0" y="38672"/>
                    <a:pt x="14002" y="49816"/>
                    <a:pt x="31338" y="49816"/>
                  </a:cubicBezTo>
                  <a:cubicBezTo>
                    <a:pt x="48578" y="49816"/>
                    <a:pt x="62579" y="38672"/>
                    <a:pt x="62579" y="24860"/>
                  </a:cubicBezTo>
                  <a:cubicBezTo>
                    <a:pt x="62579" y="11144"/>
                    <a:pt x="48578" y="0"/>
                    <a:pt x="31242" y="0"/>
                  </a:cubicBezTo>
                  <a:cubicBezTo>
                    <a:pt x="14002" y="0"/>
                    <a:pt x="0" y="11144"/>
                    <a:pt x="0" y="24956"/>
                  </a:cubicBezTo>
                  <a:lnTo>
                    <a:pt x="0" y="24956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777;p46"/>
            <p:cNvSpPr/>
            <p:nvPr/>
          </p:nvSpPr>
          <p:spPr>
            <a:xfrm>
              <a:off x="7995856" y="4563617"/>
              <a:ext cx="61341" cy="55054"/>
            </a:xfrm>
            <a:custGeom>
              <a:avLst/>
              <a:gdLst/>
              <a:ahLst/>
              <a:cxnLst/>
              <a:rect l="l" t="t" r="r" b="b"/>
              <a:pathLst>
                <a:path w="61341" h="55054" extrusionOk="0">
                  <a:moveTo>
                    <a:pt x="61341" y="20764"/>
                  </a:moveTo>
                  <a:cubicBezTo>
                    <a:pt x="61341" y="1810"/>
                    <a:pt x="47625" y="0"/>
                    <a:pt x="30670" y="0"/>
                  </a:cubicBezTo>
                  <a:cubicBezTo>
                    <a:pt x="13716" y="0"/>
                    <a:pt x="0" y="1810"/>
                    <a:pt x="0" y="20764"/>
                  </a:cubicBezTo>
                  <a:cubicBezTo>
                    <a:pt x="0" y="39719"/>
                    <a:pt x="13716" y="55054"/>
                    <a:pt x="30670" y="55054"/>
                  </a:cubicBezTo>
                  <a:cubicBezTo>
                    <a:pt x="47625" y="55054"/>
                    <a:pt x="61341" y="39719"/>
                    <a:pt x="61341" y="20764"/>
                  </a:cubicBezTo>
                  <a:lnTo>
                    <a:pt x="61341" y="20764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778;p46"/>
            <p:cNvSpPr/>
            <p:nvPr/>
          </p:nvSpPr>
          <p:spPr>
            <a:xfrm>
              <a:off x="8088248" y="4549235"/>
              <a:ext cx="11240" cy="23431"/>
            </a:xfrm>
            <a:custGeom>
              <a:avLst/>
              <a:gdLst/>
              <a:ahLst/>
              <a:cxnLst/>
              <a:rect l="l" t="t" r="r" b="b"/>
              <a:pathLst>
                <a:path w="11240" h="23431" extrusionOk="0">
                  <a:moveTo>
                    <a:pt x="5620" y="23432"/>
                  </a:moveTo>
                  <a:lnTo>
                    <a:pt x="5620" y="23432"/>
                  </a:lnTo>
                  <a:cubicBezTo>
                    <a:pt x="2572" y="23432"/>
                    <a:pt x="0" y="20955"/>
                    <a:pt x="0" y="17812"/>
                  </a:cubicBezTo>
                  <a:lnTo>
                    <a:pt x="0" y="5525"/>
                  </a:lnTo>
                  <a:cubicBezTo>
                    <a:pt x="0" y="2477"/>
                    <a:pt x="2572" y="0"/>
                    <a:pt x="5620" y="0"/>
                  </a:cubicBezTo>
                  <a:lnTo>
                    <a:pt x="5620" y="0"/>
                  </a:lnTo>
                  <a:cubicBezTo>
                    <a:pt x="8668" y="0"/>
                    <a:pt x="11240" y="2477"/>
                    <a:pt x="11240" y="5620"/>
                  </a:cubicBezTo>
                  <a:lnTo>
                    <a:pt x="11240" y="17907"/>
                  </a:lnTo>
                  <a:cubicBezTo>
                    <a:pt x="11240" y="20955"/>
                    <a:pt x="8668" y="23432"/>
                    <a:pt x="5620" y="23432"/>
                  </a:cubicBezTo>
                  <a:lnTo>
                    <a:pt x="5620" y="23432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779;p46"/>
            <p:cNvSpPr/>
            <p:nvPr/>
          </p:nvSpPr>
          <p:spPr>
            <a:xfrm>
              <a:off x="7945276" y="4545806"/>
              <a:ext cx="39912" cy="25717"/>
            </a:xfrm>
            <a:custGeom>
              <a:avLst/>
              <a:gdLst/>
              <a:ahLst/>
              <a:cxnLst/>
              <a:rect l="l" t="t" r="r" b="b"/>
              <a:pathLst>
                <a:path w="39912" h="25717" extrusionOk="0">
                  <a:moveTo>
                    <a:pt x="34292" y="25718"/>
                  </a:moveTo>
                  <a:lnTo>
                    <a:pt x="34292" y="25718"/>
                  </a:lnTo>
                  <a:cubicBezTo>
                    <a:pt x="31244" y="25718"/>
                    <a:pt x="28672" y="23241"/>
                    <a:pt x="28768" y="20098"/>
                  </a:cubicBezTo>
                  <a:cubicBezTo>
                    <a:pt x="28768" y="15240"/>
                    <a:pt x="24863" y="11239"/>
                    <a:pt x="20005" y="11239"/>
                  </a:cubicBezTo>
                  <a:cubicBezTo>
                    <a:pt x="15147" y="11239"/>
                    <a:pt x="11147" y="15145"/>
                    <a:pt x="11147" y="20003"/>
                  </a:cubicBezTo>
                  <a:cubicBezTo>
                    <a:pt x="11147" y="23051"/>
                    <a:pt x="8670" y="25527"/>
                    <a:pt x="5527" y="25527"/>
                  </a:cubicBezTo>
                  <a:lnTo>
                    <a:pt x="5527" y="25527"/>
                  </a:lnTo>
                  <a:cubicBezTo>
                    <a:pt x="2479" y="25527"/>
                    <a:pt x="-93" y="23051"/>
                    <a:pt x="3" y="19907"/>
                  </a:cubicBezTo>
                  <a:cubicBezTo>
                    <a:pt x="3" y="8954"/>
                    <a:pt x="8956" y="0"/>
                    <a:pt x="20005" y="0"/>
                  </a:cubicBezTo>
                  <a:lnTo>
                    <a:pt x="20005" y="0"/>
                  </a:lnTo>
                  <a:cubicBezTo>
                    <a:pt x="25339" y="0"/>
                    <a:pt x="30387" y="2096"/>
                    <a:pt x="34102" y="5905"/>
                  </a:cubicBezTo>
                  <a:cubicBezTo>
                    <a:pt x="37912" y="9715"/>
                    <a:pt x="39912" y="14669"/>
                    <a:pt x="39912" y="20003"/>
                  </a:cubicBezTo>
                  <a:cubicBezTo>
                    <a:pt x="39912" y="23051"/>
                    <a:pt x="37436" y="25527"/>
                    <a:pt x="34292" y="25527"/>
                  </a:cubicBezTo>
                  <a:lnTo>
                    <a:pt x="34292" y="25527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" name="Google Shape;1780;p46"/>
            <p:cNvGrpSpPr/>
            <p:nvPr/>
          </p:nvGrpSpPr>
          <p:grpSpPr>
            <a:xfrm>
              <a:off x="7859148" y="4446246"/>
              <a:ext cx="359712" cy="307228"/>
              <a:chOff x="7859148" y="4446246"/>
              <a:chExt cx="359712" cy="307228"/>
            </a:xfrm>
          </p:grpSpPr>
          <p:sp>
            <p:nvSpPr>
              <p:cNvPr id="121" name="Google Shape;1781;p46"/>
              <p:cNvSpPr/>
              <p:nvPr/>
            </p:nvSpPr>
            <p:spPr>
              <a:xfrm>
                <a:off x="7859148" y="4676465"/>
                <a:ext cx="77009" cy="77009"/>
              </a:xfrm>
              <a:custGeom>
                <a:avLst/>
                <a:gdLst/>
                <a:ahLst/>
                <a:cxnLst/>
                <a:rect l="l" t="t" r="r" b="b"/>
                <a:pathLst>
                  <a:path w="77009" h="77009" extrusionOk="0">
                    <a:moveTo>
                      <a:pt x="24312" y="57650"/>
                    </a:moveTo>
                    <a:lnTo>
                      <a:pt x="30028" y="71366"/>
                    </a:lnTo>
                    <a:cubicBezTo>
                      <a:pt x="33171" y="78891"/>
                      <a:pt x="43839" y="78891"/>
                      <a:pt x="46982" y="71366"/>
                    </a:cubicBezTo>
                    <a:lnTo>
                      <a:pt x="52697" y="57650"/>
                    </a:lnTo>
                    <a:cubicBezTo>
                      <a:pt x="53650" y="55459"/>
                      <a:pt x="55364" y="53650"/>
                      <a:pt x="57650" y="52697"/>
                    </a:cubicBezTo>
                    <a:lnTo>
                      <a:pt x="71366" y="46982"/>
                    </a:lnTo>
                    <a:cubicBezTo>
                      <a:pt x="78891" y="43839"/>
                      <a:pt x="78891" y="33171"/>
                      <a:pt x="71366" y="30028"/>
                    </a:cubicBezTo>
                    <a:lnTo>
                      <a:pt x="57650" y="24313"/>
                    </a:lnTo>
                    <a:cubicBezTo>
                      <a:pt x="55459" y="23360"/>
                      <a:pt x="53650" y="21646"/>
                      <a:pt x="52697" y="19360"/>
                    </a:cubicBezTo>
                    <a:lnTo>
                      <a:pt x="46982" y="5644"/>
                    </a:lnTo>
                    <a:cubicBezTo>
                      <a:pt x="43839" y="-1881"/>
                      <a:pt x="33171" y="-1881"/>
                      <a:pt x="30028" y="5644"/>
                    </a:cubicBezTo>
                    <a:lnTo>
                      <a:pt x="24312" y="19360"/>
                    </a:lnTo>
                    <a:cubicBezTo>
                      <a:pt x="23360" y="21551"/>
                      <a:pt x="21646" y="23360"/>
                      <a:pt x="19360" y="24313"/>
                    </a:cubicBezTo>
                    <a:lnTo>
                      <a:pt x="5644" y="30028"/>
                    </a:lnTo>
                    <a:cubicBezTo>
                      <a:pt x="-1881" y="33171"/>
                      <a:pt x="-1881" y="43839"/>
                      <a:pt x="5644" y="46982"/>
                    </a:cubicBezTo>
                    <a:lnTo>
                      <a:pt x="19360" y="52697"/>
                    </a:lnTo>
                    <a:cubicBezTo>
                      <a:pt x="21550" y="53650"/>
                      <a:pt x="23360" y="55364"/>
                      <a:pt x="24312" y="57650"/>
                    </a:cubicBezTo>
                    <a:lnTo>
                      <a:pt x="24312" y="57650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782;p46"/>
              <p:cNvSpPr/>
              <p:nvPr/>
            </p:nvSpPr>
            <p:spPr>
              <a:xfrm>
                <a:off x="8122515" y="4446246"/>
                <a:ext cx="96345" cy="96345"/>
              </a:xfrm>
              <a:custGeom>
                <a:avLst/>
                <a:gdLst/>
                <a:ahLst/>
                <a:cxnLst/>
                <a:rect l="l" t="t" r="r" b="b"/>
                <a:pathLst>
                  <a:path w="96345" h="96345" extrusionOk="0">
                    <a:moveTo>
                      <a:pt x="30409" y="72128"/>
                    </a:moveTo>
                    <a:lnTo>
                      <a:pt x="37552" y="89273"/>
                    </a:lnTo>
                    <a:cubicBezTo>
                      <a:pt x="41457" y="98703"/>
                      <a:pt x="54793" y="98703"/>
                      <a:pt x="58793" y="89273"/>
                    </a:cubicBezTo>
                    <a:lnTo>
                      <a:pt x="65937" y="72128"/>
                    </a:lnTo>
                    <a:cubicBezTo>
                      <a:pt x="67080" y="69366"/>
                      <a:pt x="69271" y="67175"/>
                      <a:pt x="72128" y="65937"/>
                    </a:cubicBezTo>
                    <a:lnTo>
                      <a:pt x="89273" y="58793"/>
                    </a:lnTo>
                    <a:cubicBezTo>
                      <a:pt x="98703" y="54888"/>
                      <a:pt x="98703" y="41553"/>
                      <a:pt x="89273" y="37552"/>
                    </a:cubicBezTo>
                    <a:lnTo>
                      <a:pt x="72128" y="30409"/>
                    </a:lnTo>
                    <a:cubicBezTo>
                      <a:pt x="69366" y="29266"/>
                      <a:pt x="67175" y="26980"/>
                      <a:pt x="65937" y="24217"/>
                    </a:cubicBezTo>
                    <a:lnTo>
                      <a:pt x="58793" y="7072"/>
                    </a:lnTo>
                    <a:cubicBezTo>
                      <a:pt x="54888" y="-2357"/>
                      <a:pt x="41553" y="-2357"/>
                      <a:pt x="37552" y="7072"/>
                    </a:cubicBezTo>
                    <a:lnTo>
                      <a:pt x="30409" y="24217"/>
                    </a:lnTo>
                    <a:cubicBezTo>
                      <a:pt x="29266" y="26980"/>
                      <a:pt x="26980" y="29170"/>
                      <a:pt x="24217" y="30409"/>
                    </a:cubicBezTo>
                    <a:lnTo>
                      <a:pt x="7072" y="37552"/>
                    </a:lnTo>
                    <a:cubicBezTo>
                      <a:pt x="-2357" y="41458"/>
                      <a:pt x="-2357" y="54792"/>
                      <a:pt x="7072" y="58793"/>
                    </a:cubicBezTo>
                    <a:lnTo>
                      <a:pt x="24217" y="65937"/>
                    </a:lnTo>
                    <a:cubicBezTo>
                      <a:pt x="26980" y="67080"/>
                      <a:pt x="29170" y="69271"/>
                      <a:pt x="30409" y="72128"/>
                    </a:cubicBezTo>
                    <a:lnTo>
                      <a:pt x="30409" y="72128"/>
                    </a:ln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build="p"/>
      <p:bldP spid="8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158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dirty="0">
                <a:latin typeface="Candara" charset="0"/>
                <a:ea typeface="Candara" charset="0"/>
                <a:cs typeface="Candara" charset="0"/>
              </a:rPr>
              <a:t>Πόσα δόντια έχω;</a:t>
            </a:r>
            <a:endParaRPr sz="34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91" name="Google Shape;362;p28"/>
          <p:cNvSpPr txBox="1">
            <a:spLocks noGrp="1"/>
          </p:cNvSpPr>
          <p:nvPr>
            <p:ph type="subTitle" idx="4294967295"/>
          </p:nvPr>
        </p:nvSpPr>
        <p:spPr>
          <a:xfrm>
            <a:off x="827087" y="1688126"/>
            <a:ext cx="4127575" cy="99420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l-GR" sz="2400" dirty="0">
                <a:latin typeface="Candara" charset="0"/>
                <a:ea typeface="Candara" charset="0"/>
                <a:cs typeface="Candara" charset="0"/>
              </a:rPr>
              <a:t>Όσα τα δάχτυλα </a:t>
            </a:r>
            <a:r>
              <a:rPr lang="el-GR" sz="2400" b="1" dirty="0">
                <a:latin typeface="Candara" charset="0"/>
                <a:ea typeface="Candara" charset="0"/>
                <a:cs typeface="Candara" charset="0"/>
              </a:rPr>
              <a:t>των χεριών </a:t>
            </a:r>
            <a:r>
              <a:rPr lang="el-GR" sz="2400" dirty="0">
                <a:latin typeface="Candara" charset="0"/>
                <a:ea typeface="Candara" charset="0"/>
                <a:cs typeface="Candara" charset="0"/>
              </a:rPr>
              <a:t>και </a:t>
            </a:r>
            <a:r>
              <a:rPr lang="el-GR" sz="2400" b="1" dirty="0">
                <a:latin typeface="Candara" charset="0"/>
                <a:ea typeface="Candara" charset="0"/>
                <a:cs typeface="Candara" charset="0"/>
              </a:rPr>
              <a:t>των ποδιών μου</a:t>
            </a:r>
          </a:p>
        </p:txBody>
      </p:sp>
      <p:sp>
        <p:nvSpPr>
          <p:cNvPr id="100" name="Google Shape;362;p28"/>
          <p:cNvSpPr txBox="1">
            <a:spLocks noGrp="1"/>
          </p:cNvSpPr>
          <p:nvPr>
            <p:ph type="subTitle" idx="4294967295"/>
          </p:nvPr>
        </p:nvSpPr>
        <p:spPr>
          <a:xfrm>
            <a:off x="827086" y="3408129"/>
            <a:ext cx="4127575" cy="99420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l-GR" sz="2400" dirty="0">
                <a:latin typeface="Candara" charset="0"/>
                <a:ea typeface="Candara" charset="0"/>
                <a:cs typeface="Candara" charset="0"/>
              </a:rPr>
              <a:t>Με τα δόντια μου </a:t>
            </a:r>
            <a:r>
              <a:rPr lang="el-GR" sz="2400" b="1" dirty="0">
                <a:latin typeface="Candara" charset="0"/>
                <a:ea typeface="Candara" charset="0"/>
                <a:cs typeface="Candara" charset="0"/>
              </a:rPr>
              <a:t>μασάω, μιλάω</a:t>
            </a:r>
            <a:r>
              <a:rPr lang="el-GR" sz="2400" dirty="0">
                <a:latin typeface="Candara" charset="0"/>
                <a:ea typeface="Candara" charset="0"/>
                <a:cs typeface="Candara" charset="0"/>
              </a:rPr>
              <a:t> και </a:t>
            </a:r>
            <a:r>
              <a:rPr lang="el-GR" sz="2400" b="1" dirty="0">
                <a:latin typeface="Candara" charset="0"/>
                <a:ea typeface="Candara" charset="0"/>
                <a:cs typeface="Candara" charset="0"/>
              </a:rPr>
              <a:t>χαμογελάω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03802" y="1008359"/>
            <a:ext cx="2573898" cy="1610651"/>
            <a:chOff x="5503802" y="1008359"/>
            <a:chExt cx="2573898" cy="1610651"/>
          </a:xfrm>
        </p:grpSpPr>
        <p:sp>
          <p:nvSpPr>
            <p:cNvPr id="2" name="Rectangle 1"/>
            <p:cNvSpPr/>
            <p:nvPr/>
          </p:nvSpPr>
          <p:spPr>
            <a:xfrm>
              <a:off x="6377817" y="1008359"/>
              <a:ext cx="825867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500" b="1" dirty="0">
                  <a:solidFill>
                    <a:schemeClr val="bg2"/>
                  </a:solidFill>
                </a:rPr>
                <a:t>20</a:t>
              </a:r>
              <a:endParaRPr lang="en-US" sz="4500" dirty="0">
                <a:solidFill>
                  <a:schemeClr val="bg2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503802" y="1533312"/>
              <a:ext cx="2573898" cy="1085698"/>
              <a:chOff x="5230885" y="1431561"/>
              <a:chExt cx="3284212" cy="138531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740" y="1720251"/>
                <a:ext cx="1552502" cy="109662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30885" y="1431561"/>
                <a:ext cx="799256" cy="890914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715841" y="1431561"/>
                <a:ext cx="799256" cy="890914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672" y="2903519"/>
            <a:ext cx="2499989" cy="1961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3" name="Google Shape;1751;p46"/>
          <p:cNvGrpSpPr/>
          <p:nvPr/>
        </p:nvGrpSpPr>
        <p:grpSpPr>
          <a:xfrm>
            <a:off x="220075" y="3972393"/>
            <a:ext cx="901347" cy="897740"/>
            <a:chOff x="8626935" y="4439412"/>
            <a:chExt cx="381095" cy="379570"/>
          </a:xfrm>
        </p:grpSpPr>
        <p:sp>
          <p:nvSpPr>
            <p:cNvPr id="114" name="Google Shape;1752;p46"/>
            <p:cNvSpPr/>
            <p:nvPr/>
          </p:nvSpPr>
          <p:spPr>
            <a:xfrm>
              <a:off x="8694674" y="4695158"/>
              <a:ext cx="245616" cy="123729"/>
            </a:xfrm>
            <a:custGeom>
              <a:avLst/>
              <a:gdLst/>
              <a:ahLst/>
              <a:cxnLst/>
              <a:rect l="l" t="t" r="r" b="b"/>
              <a:pathLst>
                <a:path w="245616" h="123729" extrusionOk="0">
                  <a:moveTo>
                    <a:pt x="231298" y="123730"/>
                  </a:moveTo>
                  <a:cubicBezTo>
                    <a:pt x="239871" y="123730"/>
                    <a:pt x="246633" y="116205"/>
                    <a:pt x="245490" y="107633"/>
                  </a:cubicBezTo>
                  <a:cubicBezTo>
                    <a:pt x="237585" y="46863"/>
                    <a:pt x="185673" y="0"/>
                    <a:pt x="122808" y="0"/>
                  </a:cubicBezTo>
                  <a:cubicBezTo>
                    <a:pt x="59943" y="0"/>
                    <a:pt x="8032" y="46958"/>
                    <a:pt x="126" y="107633"/>
                  </a:cubicBezTo>
                  <a:cubicBezTo>
                    <a:pt x="-1017" y="116205"/>
                    <a:pt x="5746" y="123730"/>
                    <a:pt x="14319" y="123730"/>
                  </a:cubicBezTo>
                  <a:lnTo>
                    <a:pt x="231298" y="123730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753;p46"/>
            <p:cNvSpPr/>
            <p:nvPr/>
          </p:nvSpPr>
          <p:spPr>
            <a:xfrm>
              <a:off x="8766428" y="4678584"/>
              <a:ext cx="102108" cy="93630"/>
            </a:xfrm>
            <a:custGeom>
              <a:avLst/>
              <a:gdLst/>
              <a:ahLst/>
              <a:cxnLst/>
              <a:rect l="l" t="t" r="r" b="b"/>
              <a:pathLst>
                <a:path w="102108" h="93630" extrusionOk="0">
                  <a:moveTo>
                    <a:pt x="102108" y="51054"/>
                  </a:moveTo>
                  <a:cubicBezTo>
                    <a:pt x="102108" y="22860"/>
                    <a:pt x="79248" y="0"/>
                    <a:pt x="51054" y="0"/>
                  </a:cubicBezTo>
                  <a:cubicBezTo>
                    <a:pt x="22860" y="0"/>
                    <a:pt x="0" y="22860"/>
                    <a:pt x="0" y="51054"/>
                  </a:cubicBezTo>
                  <a:cubicBezTo>
                    <a:pt x="0" y="79248"/>
                    <a:pt x="22860" y="93631"/>
                    <a:pt x="51054" y="93631"/>
                  </a:cubicBezTo>
                  <a:cubicBezTo>
                    <a:pt x="79248" y="93631"/>
                    <a:pt x="102108" y="79248"/>
                    <a:pt x="102108" y="51054"/>
                  </a:cubicBezTo>
                  <a:lnTo>
                    <a:pt x="102108" y="51054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754;p46"/>
            <p:cNvSpPr/>
            <p:nvPr/>
          </p:nvSpPr>
          <p:spPr>
            <a:xfrm>
              <a:off x="8629173" y="4566475"/>
              <a:ext cx="106108" cy="98488"/>
            </a:xfrm>
            <a:custGeom>
              <a:avLst/>
              <a:gdLst/>
              <a:ahLst/>
              <a:cxnLst/>
              <a:rect l="l" t="t" r="r" b="b"/>
              <a:pathLst>
                <a:path w="106108" h="98488" extrusionOk="0">
                  <a:moveTo>
                    <a:pt x="106109" y="49244"/>
                  </a:moveTo>
                  <a:cubicBezTo>
                    <a:pt x="106109" y="76390"/>
                    <a:pt x="82296" y="98488"/>
                    <a:pt x="53054" y="98488"/>
                  </a:cubicBezTo>
                  <a:cubicBezTo>
                    <a:pt x="23813" y="98488"/>
                    <a:pt x="0" y="76486"/>
                    <a:pt x="0" y="49244"/>
                  </a:cubicBezTo>
                  <a:cubicBezTo>
                    <a:pt x="0" y="22003"/>
                    <a:pt x="23813" y="0"/>
                    <a:pt x="53054" y="0"/>
                  </a:cubicBezTo>
                  <a:cubicBezTo>
                    <a:pt x="82296" y="0"/>
                    <a:pt x="106109" y="22003"/>
                    <a:pt x="106109" y="49244"/>
                  </a:cubicBezTo>
                  <a:lnTo>
                    <a:pt x="106109" y="49244"/>
                  </a:lnTo>
                  <a:close/>
                </a:path>
              </a:pathLst>
            </a:custGeom>
            <a:solidFill>
              <a:srgbClr val="FFD3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755;p46"/>
            <p:cNvSpPr/>
            <p:nvPr/>
          </p:nvSpPr>
          <p:spPr>
            <a:xfrm>
              <a:off x="8899778" y="4566475"/>
              <a:ext cx="106108" cy="98488"/>
            </a:xfrm>
            <a:custGeom>
              <a:avLst/>
              <a:gdLst/>
              <a:ahLst/>
              <a:cxnLst/>
              <a:rect l="l" t="t" r="r" b="b"/>
              <a:pathLst>
                <a:path w="106108" h="98488" extrusionOk="0">
                  <a:moveTo>
                    <a:pt x="106109" y="49244"/>
                  </a:moveTo>
                  <a:cubicBezTo>
                    <a:pt x="106109" y="76390"/>
                    <a:pt x="82296" y="98488"/>
                    <a:pt x="53054" y="98488"/>
                  </a:cubicBezTo>
                  <a:cubicBezTo>
                    <a:pt x="23813" y="98488"/>
                    <a:pt x="0" y="76486"/>
                    <a:pt x="0" y="49244"/>
                  </a:cubicBezTo>
                  <a:cubicBezTo>
                    <a:pt x="0" y="22003"/>
                    <a:pt x="23813" y="0"/>
                    <a:pt x="53054" y="0"/>
                  </a:cubicBezTo>
                  <a:cubicBezTo>
                    <a:pt x="82296" y="0"/>
                    <a:pt x="106109" y="22003"/>
                    <a:pt x="106109" y="49244"/>
                  </a:cubicBezTo>
                  <a:lnTo>
                    <a:pt x="106109" y="49244"/>
                  </a:lnTo>
                  <a:close/>
                </a:path>
              </a:pathLst>
            </a:custGeom>
            <a:solidFill>
              <a:srgbClr val="FFD3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756;p46"/>
            <p:cNvSpPr/>
            <p:nvPr/>
          </p:nvSpPr>
          <p:spPr>
            <a:xfrm>
              <a:off x="8670702" y="4478178"/>
              <a:ext cx="293560" cy="261937"/>
            </a:xfrm>
            <a:custGeom>
              <a:avLst/>
              <a:gdLst/>
              <a:ahLst/>
              <a:cxnLst/>
              <a:rect l="l" t="t" r="r" b="b"/>
              <a:pathLst>
                <a:path w="293560" h="261937" extrusionOk="0">
                  <a:moveTo>
                    <a:pt x="293561" y="137541"/>
                  </a:moveTo>
                  <a:cubicBezTo>
                    <a:pt x="293561" y="213551"/>
                    <a:pt x="227838" y="261938"/>
                    <a:pt x="146780" y="261938"/>
                  </a:cubicBezTo>
                  <a:cubicBezTo>
                    <a:pt x="65723" y="261938"/>
                    <a:pt x="0" y="213551"/>
                    <a:pt x="0" y="137541"/>
                  </a:cubicBezTo>
                  <a:cubicBezTo>
                    <a:pt x="0" y="61531"/>
                    <a:pt x="65723" y="0"/>
                    <a:pt x="146780" y="0"/>
                  </a:cubicBezTo>
                  <a:cubicBezTo>
                    <a:pt x="227838" y="0"/>
                    <a:pt x="293561" y="61627"/>
                    <a:pt x="293561" y="137541"/>
                  </a:cubicBezTo>
                  <a:lnTo>
                    <a:pt x="293561" y="137541"/>
                  </a:lnTo>
                  <a:close/>
                </a:path>
              </a:pathLst>
            </a:custGeom>
            <a:solidFill>
              <a:srgbClr val="FFD3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757;p46"/>
            <p:cNvSpPr/>
            <p:nvPr/>
          </p:nvSpPr>
          <p:spPr>
            <a:xfrm>
              <a:off x="8670702" y="4489227"/>
              <a:ext cx="213074" cy="250888"/>
            </a:xfrm>
            <a:custGeom>
              <a:avLst/>
              <a:gdLst/>
              <a:ahLst/>
              <a:cxnLst/>
              <a:rect l="l" t="t" r="r" b="b"/>
              <a:pathLst>
                <a:path w="213074" h="250888" extrusionOk="0">
                  <a:moveTo>
                    <a:pt x="213074" y="238887"/>
                  </a:moveTo>
                  <a:cubicBezTo>
                    <a:pt x="35528" y="234887"/>
                    <a:pt x="38100" y="54578"/>
                    <a:pt x="88964" y="0"/>
                  </a:cubicBezTo>
                  <a:cubicBezTo>
                    <a:pt x="36671" y="21050"/>
                    <a:pt x="0" y="69723"/>
                    <a:pt x="0" y="126492"/>
                  </a:cubicBezTo>
                  <a:cubicBezTo>
                    <a:pt x="0" y="202502"/>
                    <a:pt x="65723" y="250888"/>
                    <a:pt x="146780" y="250888"/>
                  </a:cubicBezTo>
                  <a:cubicBezTo>
                    <a:pt x="170593" y="250888"/>
                    <a:pt x="193167" y="246697"/>
                    <a:pt x="213074" y="238887"/>
                  </a:cubicBezTo>
                  <a:lnTo>
                    <a:pt x="213074" y="238887"/>
                  </a:lnTo>
                  <a:close/>
                </a:path>
              </a:pathLst>
            </a:custGeom>
            <a:solidFill>
              <a:srgbClr val="FFD3B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758;p46"/>
            <p:cNvSpPr/>
            <p:nvPr/>
          </p:nvSpPr>
          <p:spPr>
            <a:xfrm>
              <a:off x="8698039" y="4606671"/>
              <a:ext cx="64389" cy="51244"/>
            </a:xfrm>
            <a:custGeom>
              <a:avLst/>
              <a:gdLst/>
              <a:ahLst/>
              <a:cxnLst/>
              <a:rect l="l" t="t" r="r" b="b"/>
              <a:pathLst>
                <a:path w="64389" h="51244" extrusionOk="0">
                  <a:moveTo>
                    <a:pt x="64389" y="25622"/>
                  </a:moveTo>
                  <a:cubicBezTo>
                    <a:pt x="64389" y="39814"/>
                    <a:pt x="50006" y="51244"/>
                    <a:pt x="32195" y="51244"/>
                  </a:cubicBezTo>
                  <a:cubicBezTo>
                    <a:pt x="14383" y="51244"/>
                    <a:pt x="0" y="39814"/>
                    <a:pt x="0" y="25622"/>
                  </a:cubicBezTo>
                  <a:cubicBezTo>
                    <a:pt x="0" y="11430"/>
                    <a:pt x="14383" y="0"/>
                    <a:pt x="32195" y="0"/>
                  </a:cubicBezTo>
                  <a:cubicBezTo>
                    <a:pt x="50006" y="0"/>
                    <a:pt x="64389" y="11430"/>
                    <a:pt x="64389" y="25622"/>
                  </a:cubicBezTo>
                  <a:lnTo>
                    <a:pt x="64389" y="25622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759;p46"/>
            <p:cNvSpPr/>
            <p:nvPr/>
          </p:nvSpPr>
          <p:spPr>
            <a:xfrm>
              <a:off x="8872537" y="4606671"/>
              <a:ext cx="64389" cy="51244"/>
            </a:xfrm>
            <a:custGeom>
              <a:avLst/>
              <a:gdLst/>
              <a:ahLst/>
              <a:cxnLst/>
              <a:rect l="l" t="t" r="r" b="b"/>
              <a:pathLst>
                <a:path w="64389" h="51244" extrusionOk="0">
                  <a:moveTo>
                    <a:pt x="0" y="25622"/>
                  </a:moveTo>
                  <a:cubicBezTo>
                    <a:pt x="0" y="39814"/>
                    <a:pt x="14383" y="51244"/>
                    <a:pt x="32195" y="51244"/>
                  </a:cubicBezTo>
                  <a:cubicBezTo>
                    <a:pt x="50006" y="51244"/>
                    <a:pt x="64389" y="39719"/>
                    <a:pt x="64389" y="25622"/>
                  </a:cubicBezTo>
                  <a:cubicBezTo>
                    <a:pt x="64389" y="11430"/>
                    <a:pt x="50006" y="0"/>
                    <a:pt x="32195" y="0"/>
                  </a:cubicBezTo>
                  <a:cubicBezTo>
                    <a:pt x="14383" y="0"/>
                    <a:pt x="0" y="11525"/>
                    <a:pt x="0" y="25622"/>
                  </a:cubicBezTo>
                  <a:lnTo>
                    <a:pt x="0" y="25622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760;p46"/>
            <p:cNvSpPr/>
            <p:nvPr/>
          </p:nvSpPr>
          <p:spPr>
            <a:xfrm>
              <a:off x="8785954" y="4599336"/>
              <a:ext cx="63056" cy="56578"/>
            </a:xfrm>
            <a:custGeom>
              <a:avLst/>
              <a:gdLst/>
              <a:ahLst/>
              <a:cxnLst/>
              <a:rect l="l" t="t" r="r" b="b"/>
              <a:pathLst>
                <a:path w="63056" h="56578" extrusionOk="0">
                  <a:moveTo>
                    <a:pt x="63056" y="21336"/>
                  </a:moveTo>
                  <a:cubicBezTo>
                    <a:pt x="63056" y="1810"/>
                    <a:pt x="48959" y="0"/>
                    <a:pt x="31528" y="0"/>
                  </a:cubicBezTo>
                  <a:cubicBezTo>
                    <a:pt x="14097" y="0"/>
                    <a:pt x="0" y="1810"/>
                    <a:pt x="0" y="21336"/>
                  </a:cubicBezTo>
                  <a:cubicBezTo>
                    <a:pt x="0" y="40862"/>
                    <a:pt x="14097" y="56579"/>
                    <a:pt x="31528" y="56579"/>
                  </a:cubicBezTo>
                  <a:cubicBezTo>
                    <a:pt x="48959" y="56579"/>
                    <a:pt x="63056" y="40767"/>
                    <a:pt x="63056" y="21241"/>
                  </a:cubicBezTo>
                  <a:lnTo>
                    <a:pt x="63056" y="21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761;p46"/>
            <p:cNvSpPr/>
            <p:nvPr/>
          </p:nvSpPr>
          <p:spPr>
            <a:xfrm>
              <a:off x="8728043" y="4583525"/>
              <a:ext cx="41719" cy="26479"/>
            </a:xfrm>
            <a:custGeom>
              <a:avLst/>
              <a:gdLst/>
              <a:ahLst/>
              <a:cxnLst/>
              <a:rect l="l" t="t" r="r" b="b"/>
              <a:pathLst>
                <a:path w="41719" h="26479" extrusionOk="0">
                  <a:moveTo>
                    <a:pt x="5619" y="26479"/>
                  </a:moveTo>
                  <a:cubicBezTo>
                    <a:pt x="2571" y="26479"/>
                    <a:pt x="0" y="24003"/>
                    <a:pt x="0" y="20860"/>
                  </a:cubicBezTo>
                  <a:cubicBezTo>
                    <a:pt x="0" y="15240"/>
                    <a:pt x="2191" y="10001"/>
                    <a:pt x="6096" y="6096"/>
                  </a:cubicBezTo>
                  <a:cubicBezTo>
                    <a:pt x="10001" y="2191"/>
                    <a:pt x="15240" y="0"/>
                    <a:pt x="20860" y="0"/>
                  </a:cubicBezTo>
                  <a:lnTo>
                    <a:pt x="20860" y="0"/>
                  </a:lnTo>
                  <a:cubicBezTo>
                    <a:pt x="32385" y="0"/>
                    <a:pt x="41720" y="9335"/>
                    <a:pt x="41720" y="20860"/>
                  </a:cubicBezTo>
                  <a:cubicBezTo>
                    <a:pt x="41720" y="23908"/>
                    <a:pt x="39243" y="26479"/>
                    <a:pt x="36100" y="26479"/>
                  </a:cubicBezTo>
                  <a:lnTo>
                    <a:pt x="36100" y="26479"/>
                  </a:lnTo>
                  <a:cubicBezTo>
                    <a:pt x="33051" y="26479"/>
                    <a:pt x="30480" y="24003"/>
                    <a:pt x="30480" y="20860"/>
                  </a:cubicBezTo>
                  <a:cubicBezTo>
                    <a:pt x="30480" y="15526"/>
                    <a:pt x="26098" y="11144"/>
                    <a:pt x="20764" y="11144"/>
                  </a:cubicBezTo>
                  <a:lnTo>
                    <a:pt x="20764" y="11144"/>
                  </a:lnTo>
                  <a:cubicBezTo>
                    <a:pt x="18192" y="11144"/>
                    <a:pt x="15716" y="12192"/>
                    <a:pt x="13906" y="14002"/>
                  </a:cubicBezTo>
                  <a:cubicBezTo>
                    <a:pt x="12096" y="15812"/>
                    <a:pt x="11049" y="18288"/>
                    <a:pt x="11049" y="20860"/>
                  </a:cubicBezTo>
                  <a:cubicBezTo>
                    <a:pt x="11049" y="23908"/>
                    <a:pt x="8572" y="26479"/>
                    <a:pt x="5429" y="26479"/>
                  </a:cubicBezTo>
                  <a:lnTo>
                    <a:pt x="5429" y="26479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762;p46"/>
            <p:cNvSpPr/>
            <p:nvPr/>
          </p:nvSpPr>
          <p:spPr>
            <a:xfrm>
              <a:off x="8865012" y="4583430"/>
              <a:ext cx="41719" cy="26479"/>
            </a:xfrm>
            <a:custGeom>
              <a:avLst/>
              <a:gdLst/>
              <a:ahLst/>
              <a:cxnLst/>
              <a:rect l="l" t="t" r="r" b="b"/>
              <a:pathLst>
                <a:path w="41719" h="26479" extrusionOk="0">
                  <a:moveTo>
                    <a:pt x="5619" y="26479"/>
                  </a:moveTo>
                  <a:cubicBezTo>
                    <a:pt x="2571" y="26479"/>
                    <a:pt x="0" y="24003"/>
                    <a:pt x="0" y="20860"/>
                  </a:cubicBezTo>
                  <a:cubicBezTo>
                    <a:pt x="0" y="15240"/>
                    <a:pt x="2191" y="10001"/>
                    <a:pt x="6096" y="6096"/>
                  </a:cubicBezTo>
                  <a:cubicBezTo>
                    <a:pt x="10001" y="2191"/>
                    <a:pt x="15335" y="0"/>
                    <a:pt x="20860" y="0"/>
                  </a:cubicBezTo>
                  <a:lnTo>
                    <a:pt x="20860" y="0"/>
                  </a:lnTo>
                  <a:cubicBezTo>
                    <a:pt x="32385" y="0"/>
                    <a:pt x="41720" y="9334"/>
                    <a:pt x="41720" y="20860"/>
                  </a:cubicBezTo>
                  <a:cubicBezTo>
                    <a:pt x="41720" y="23908"/>
                    <a:pt x="39243" y="26479"/>
                    <a:pt x="36100" y="26479"/>
                  </a:cubicBezTo>
                  <a:lnTo>
                    <a:pt x="36100" y="26479"/>
                  </a:lnTo>
                  <a:cubicBezTo>
                    <a:pt x="33051" y="26479"/>
                    <a:pt x="30480" y="24003"/>
                    <a:pt x="30480" y="20860"/>
                  </a:cubicBezTo>
                  <a:cubicBezTo>
                    <a:pt x="30480" y="15526"/>
                    <a:pt x="26098" y="11144"/>
                    <a:pt x="20764" y="11144"/>
                  </a:cubicBezTo>
                  <a:lnTo>
                    <a:pt x="20764" y="11144"/>
                  </a:lnTo>
                  <a:cubicBezTo>
                    <a:pt x="18192" y="11144"/>
                    <a:pt x="15716" y="12192"/>
                    <a:pt x="13906" y="14002"/>
                  </a:cubicBezTo>
                  <a:cubicBezTo>
                    <a:pt x="12096" y="15811"/>
                    <a:pt x="11049" y="18288"/>
                    <a:pt x="11049" y="20860"/>
                  </a:cubicBezTo>
                  <a:cubicBezTo>
                    <a:pt x="11049" y="23908"/>
                    <a:pt x="8572" y="26479"/>
                    <a:pt x="5429" y="26479"/>
                  </a:cubicBezTo>
                  <a:lnTo>
                    <a:pt x="5429" y="26479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" name="Google Shape;1763;p46"/>
            <p:cNvGrpSpPr/>
            <p:nvPr/>
          </p:nvGrpSpPr>
          <p:grpSpPr>
            <a:xfrm>
              <a:off x="8626935" y="4439412"/>
              <a:ext cx="381095" cy="253412"/>
              <a:chOff x="8626935" y="4439412"/>
              <a:chExt cx="381095" cy="253412"/>
            </a:xfrm>
          </p:grpSpPr>
          <p:sp>
            <p:nvSpPr>
              <p:cNvPr id="128" name="Google Shape;1764;p46"/>
              <p:cNvSpPr/>
              <p:nvPr/>
            </p:nvSpPr>
            <p:spPr>
              <a:xfrm>
                <a:off x="8857821" y="4640437"/>
                <a:ext cx="52387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52387" extrusionOk="0">
                    <a:moveTo>
                      <a:pt x="16526" y="13192"/>
                    </a:moveTo>
                    <a:lnTo>
                      <a:pt x="20431" y="3858"/>
                    </a:lnTo>
                    <a:cubicBezTo>
                      <a:pt x="22622" y="-1286"/>
                      <a:pt x="29861" y="-1286"/>
                      <a:pt x="31956" y="3858"/>
                    </a:cubicBezTo>
                    <a:lnTo>
                      <a:pt x="35861" y="13192"/>
                    </a:lnTo>
                    <a:cubicBezTo>
                      <a:pt x="36528" y="14716"/>
                      <a:pt x="37671" y="15954"/>
                      <a:pt x="39195" y="16526"/>
                    </a:cubicBezTo>
                    <a:lnTo>
                      <a:pt x="48530" y="20431"/>
                    </a:lnTo>
                    <a:cubicBezTo>
                      <a:pt x="53674" y="22527"/>
                      <a:pt x="53674" y="29861"/>
                      <a:pt x="48530" y="31957"/>
                    </a:cubicBezTo>
                    <a:lnTo>
                      <a:pt x="39195" y="35862"/>
                    </a:lnTo>
                    <a:cubicBezTo>
                      <a:pt x="37671" y="36528"/>
                      <a:pt x="36433" y="37672"/>
                      <a:pt x="35861" y="39195"/>
                    </a:cubicBezTo>
                    <a:lnTo>
                      <a:pt x="31956" y="48530"/>
                    </a:lnTo>
                    <a:cubicBezTo>
                      <a:pt x="29766" y="53674"/>
                      <a:pt x="22527" y="53674"/>
                      <a:pt x="20431" y="48530"/>
                    </a:cubicBezTo>
                    <a:lnTo>
                      <a:pt x="16526" y="39195"/>
                    </a:lnTo>
                    <a:cubicBezTo>
                      <a:pt x="15859" y="37672"/>
                      <a:pt x="14716" y="36433"/>
                      <a:pt x="13192" y="35862"/>
                    </a:cubicBezTo>
                    <a:lnTo>
                      <a:pt x="3857" y="31957"/>
                    </a:lnTo>
                    <a:cubicBezTo>
                      <a:pt x="-1286" y="29766"/>
                      <a:pt x="-1286" y="22527"/>
                      <a:pt x="3857" y="20431"/>
                    </a:cubicBezTo>
                    <a:lnTo>
                      <a:pt x="13192" y="16526"/>
                    </a:lnTo>
                    <a:cubicBezTo>
                      <a:pt x="14716" y="15859"/>
                      <a:pt x="15859" y="14716"/>
                      <a:pt x="16526" y="13192"/>
                    </a:cubicBezTo>
                    <a:lnTo>
                      <a:pt x="16526" y="13192"/>
                    </a:ln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765;p46"/>
              <p:cNvSpPr/>
              <p:nvPr/>
            </p:nvSpPr>
            <p:spPr>
              <a:xfrm>
                <a:off x="8626935" y="4461367"/>
                <a:ext cx="52387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52387" extrusionOk="0">
                    <a:moveTo>
                      <a:pt x="35861" y="39195"/>
                    </a:moveTo>
                    <a:lnTo>
                      <a:pt x="31956" y="48530"/>
                    </a:lnTo>
                    <a:cubicBezTo>
                      <a:pt x="29766" y="53673"/>
                      <a:pt x="22527" y="53673"/>
                      <a:pt x="20431" y="48530"/>
                    </a:cubicBezTo>
                    <a:lnTo>
                      <a:pt x="16526" y="39195"/>
                    </a:lnTo>
                    <a:cubicBezTo>
                      <a:pt x="15859" y="37671"/>
                      <a:pt x="14716" y="36528"/>
                      <a:pt x="13192" y="35862"/>
                    </a:cubicBezTo>
                    <a:lnTo>
                      <a:pt x="3857" y="31956"/>
                    </a:lnTo>
                    <a:cubicBezTo>
                      <a:pt x="-1286" y="29861"/>
                      <a:pt x="-1286" y="22527"/>
                      <a:pt x="3857" y="20431"/>
                    </a:cubicBezTo>
                    <a:lnTo>
                      <a:pt x="13192" y="16526"/>
                    </a:lnTo>
                    <a:cubicBezTo>
                      <a:pt x="14716" y="15859"/>
                      <a:pt x="15954" y="14716"/>
                      <a:pt x="16526" y="13192"/>
                    </a:cubicBezTo>
                    <a:lnTo>
                      <a:pt x="20431" y="3858"/>
                    </a:lnTo>
                    <a:cubicBezTo>
                      <a:pt x="22622" y="-1286"/>
                      <a:pt x="29861" y="-1286"/>
                      <a:pt x="31956" y="3858"/>
                    </a:cubicBezTo>
                    <a:lnTo>
                      <a:pt x="35861" y="13192"/>
                    </a:lnTo>
                    <a:cubicBezTo>
                      <a:pt x="36528" y="14716"/>
                      <a:pt x="37671" y="15954"/>
                      <a:pt x="39195" y="16526"/>
                    </a:cubicBezTo>
                    <a:lnTo>
                      <a:pt x="48530" y="20431"/>
                    </a:lnTo>
                    <a:cubicBezTo>
                      <a:pt x="53673" y="22622"/>
                      <a:pt x="53673" y="29861"/>
                      <a:pt x="48530" y="31956"/>
                    </a:cubicBezTo>
                    <a:lnTo>
                      <a:pt x="39195" y="35862"/>
                    </a:lnTo>
                    <a:cubicBezTo>
                      <a:pt x="37671" y="36528"/>
                      <a:pt x="36433" y="37671"/>
                      <a:pt x="35861" y="39195"/>
                    </a:cubicBezTo>
                    <a:lnTo>
                      <a:pt x="35861" y="39195"/>
                    </a:ln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766;p46"/>
              <p:cNvSpPr/>
              <p:nvPr/>
            </p:nvSpPr>
            <p:spPr>
              <a:xfrm>
                <a:off x="8667640" y="4439412"/>
                <a:ext cx="299684" cy="158629"/>
              </a:xfrm>
              <a:custGeom>
                <a:avLst/>
                <a:gdLst/>
                <a:ahLst/>
                <a:cxnLst/>
                <a:rect l="l" t="t" r="r" b="b"/>
                <a:pathLst>
                  <a:path w="299684" h="158629" extrusionOk="0">
                    <a:moveTo>
                      <a:pt x="141460" y="3143"/>
                    </a:moveTo>
                    <a:cubicBezTo>
                      <a:pt x="146318" y="-1048"/>
                      <a:pt x="153462" y="-1048"/>
                      <a:pt x="158224" y="3143"/>
                    </a:cubicBezTo>
                    <a:cubicBezTo>
                      <a:pt x="181846" y="23622"/>
                      <a:pt x="222232" y="31528"/>
                      <a:pt x="247378" y="50292"/>
                    </a:cubicBezTo>
                    <a:cubicBezTo>
                      <a:pt x="283859" y="77438"/>
                      <a:pt x="297956" y="118491"/>
                      <a:pt x="299671" y="148971"/>
                    </a:cubicBezTo>
                    <a:cubicBezTo>
                      <a:pt x="300051" y="156019"/>
                      <a:pt x="292527" y="160782"/>
                      <a:pt x="286240" y="157543"/>
                    </a:cubicBezTo>
                    <a:cubicBezTo>
                      <a:pt x="262333" y="144970"/>
                      <a:pt x="237758" y="119634"/>
                      <a:pt x="218898" y="87916"/>
                    </a:cubicBezTo>
                    <a:cubicBezTo>
                      <a:pt x="201944" y="96488"/>
                      <a:pt x="168892" y="98489"/>
                      <a:pt x="149842" y="98489"/>
                    </a:cubicBezTo>
                    <a:cubicBezTo>
                      <a:pt x="130792" y="98489"/>
                      <a:pt x="97740" y="96488"/>
                      <a:pt x="80786" y="87916"/>
                    </a:cubicBezTo>
                    <a:cubicBezTo>
                      <a:pt x="61926" y="119634"/>
                      <a:pt x="37352" y="144970"/>
                      <a:pt x="13444" y="157543"/>
                    </a:cubicBezTo>
                    <a:cubicBezTo>
                      <a:pt x="7158" y="160877"/>
                      <a:pt x="-367" y="156115"/>
                      <a:pt x="14" y="148971"/>
                    </a:cubicBezTo>
                    <a:cubicBezTo>
                      <a:pt x="1728" y="118491"/>
                      <a:pt x="15826" y="77533"/>
                      <a:pt x="52306" y="50292"/>
                    </a:cubicBezTo>
                    <a:cubicBezTo>
                      <a:pt x="77357" y="31623"/>
                      <a:pt x="117838" y="23622"/>
                      <a:pt x="141460" y="3143"/>
                    </a:cubicBezTo>
                    <a:lnTo>
                      <a:pt x="141460" y="3143"/>
                    </a:ln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767;p46"/>
              <p:cNvSpPr/>
              <p:nvPr/>
            </p:nvSpPr>
            <p:spPr>
              <a:xfrm>
                <a:off x="8667640" y="4471701"/>
                <a:ext cx="97645" cy="126195"/>
              </a:xfrm>
              <a:custGeom>
                <a:avLst/>
                <a:gdLst/>
                <a:ahLst/>
                <a:cxnLst/>
                <a:rect l="l" t="t" r="r" b="b"/>
                <a:pathLst>
                  <a:path w="97645" h="126195" extrusionOk="0">
                    <a:moveTo>
                      <a:pt x="85834" y="0"/>
                    </a:moveTo>
                    <a:cubicBezTo>
                      <a:pt x="73642" y="5239"/>
                      <a:pt x="61831" y="10858"/>
                      <a:pt x="52306" y="17907"/>
                    </a:cubicBezTo>
                    <a:cubicBezTo>
                      <a:pt x="15826" y="45053"/>
                      <a:pt x="1728" y="86106"/>
                      <a:pt x="14" y="116586"/>
                    </a:cubicBezTo>
                    <a:cubicBezTo>
                      <a:pt x="-367" y="123635"/>
                      <a:pt x="7158" y="128397"/>
                      <a:pt x="13444" y="125158"/>
                    </a:cubicBezTo>
                    <a:cubicBezTo>
                      <a:pt x="37352" y="112586"/>
                      <a:pt x="61926" y="87249"/>
                      <a:pt x="80786" y="55531"/>
                    </a:cubicBezTo>
                    <a:cubicBezTo>
                      <a:pt x="85358" y="57912"/>
                      <a:pt x="91168" y="59722"/>
                      <a:pt x="97645" y="61151"/>
                    </a:cubicBezTo>
                    <a:cubicBezTo>
                      <a:pt x="84501" y="46577"/>
                      <a:pt x="80214" y="17050"/>
                      <a:pt x="85834" y="0"/>
                    </a:cubicBezTo>
                    <a:lnTo>
                      <a:pt x="85834" y="0"/>
                    </a:ln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768;p46"/>
              <p:cNvSpPr/>
              <p:nvPr/>
            </p:nvSpPr>
            <p:spPr>
              <a:xfrm>
                <a:off x="8955643" y="4456795"/>
                <a:ext cx="52387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52387" extrusionOk="0">
                    <a:moveTo>
                      <a:pt x="16526" y="39195"/>
                    </a:moveTo>
                    <a:lnTo>
                      <a:pt x="20431" y="48530"/>
                    </a:lnTo>
                    <a:cubicBezTo>
                      <a:pt x="22527" y="53673"/>
                      <a:pt x="29861" y="53673"/>
                      <a:pt x="31956" y="48530"/>
                    </a:cubicBezTo>
                    <a:lnTo>
                      <a:pt x="35861" y="39195"/>
                    </a:lnTo>
                    <a:cubicBezTo>
                      <a:pt x="36528" y="37671"/>
                      <a:pt x="37671" y="36433"/>
                      <a:pt x="39195" y="35862"/>
                    </a:cubicBezTo>
                    <a:lnTo>
                      <a:pt x="48530" y="31956"/>
                    </a:lnTo>
                    <a:cubicBezTo>
                      <a:pt x="53673" y="29766"/>
                      <a:pt x="53673" y="22526"/>
                      <a:pt x="48530" y="20431"/>
                    </a:cubicBezTo>
                    <a:lnTo>
                      <a:pt x="39195" y="16526"/>
                    </a:lnTo>
                    <a:cubicBezTo>
                      <a:pt x="37671" y="15859"/>
                      <a:pt x="36528" y="14716"/>
                      <a:pt x="35861" y="13192"/>
                    </a:cubicBezTo>
                    <a:lnTo>
                      <a:pt x="31956" y="3858"/>
                    </a:lnTo>
                    <a:cubicBezTo>
                      <a:pt x="29765" y="-1286"/>
                      <a:pt x="22527" y="-1286"/>
                      <a:pt x="20431" y="3858"/>
                    </a:cubicBezTo>
                    <a:lnTo>
                      <a:pt x="16526" y="13192"/>
                    </a:lnTo>
                    <a:cubicBezTo>
                      <a:pt x="15859" y="14716"/>
                      <a:pt x="14716" y="15859"/>
                      <a:pt x="13192" y="16526"/>
                    </a:cubicBezTo>
                    <a:lnTo>
                      <a:pt x="3857" y="20431"/>
                    </a:lnTo>
                    <a:cubicBezTo>
                      <a:pt x="-1286" y="22526"/>
                      <a:pt x="-1286" y="29861"/>
                      <a:pt x="3857" y="31956"/>
                    </a:cubicBezTo>
                    <a:lnTo>
                      <a:pt x="13192" y="35862"/>
                    </a:lnTo>
                    <a:cubicBezTo>
                      <a:pt x="14716" y="36528"/>
                      <a:pt x="15954" y="37671"/>
                      <a:pt x="16526" y="39195"/>
                    </a:cubicBezTo>
                    <a:lnTo>
                      <a:pt x="16526" y="39195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" name="Google Shape;1769;p46"/>
            <p:cNvSpPr/>
            <p:nvPr/>
          </p:nvSpPr>
          <p:spPr>
            <a:xfrm>
              <a:off x="8694674" y="4743735"/>
              <a:ext cx="48300" cy="75247"/>
            </a:xfrm>
            <a:custGeom>
              <a:avLst/>
              <a:gdLst/>
              <a:ahLst/>
              <a:cxnLst/>
              <a:rect l="l" t="t" r="r" b="b"/>
              <a:pathLst>
                <a:path w="48300" h="75247" extrusionOk="0">
                  <a:moveTo>
                    <a:pt x="24605" y="0"/>
                  </a:moveTo>
                  <a:cubicBezTo>
                    <a:pt x="11747" y="16859"/>
                    <a:pt x="3079" y="37052"/>
                    <a:pt x="126" y="59150"/>
                  </a:cubicBezTo>
                  <a:cubicBezTo>
                    <a:pt x="-1017" y="67723"/>
                    <a:pt x="5746" y="75247"/>
                    <a:pt x="14319" y="75247"/>
                  </a:cubicBezTo>
                  <a:lnTo>
                    <a:pt x="47370" y="75247"/>
                  </a:lnTo>
                  <a:cubicBezTo>
                    <a:pt x="52228" y="46101"/>
                    <a:pt x="37083" y="15716"/>
                    <a:pt x="24605" y="95"/>
                  </a:cubicBezTo>
                  <a:lnTo>
                    <a:pt x="24605" y="95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770;p46"/>
            <p:cNvSpPr/>
            <p:nvPr/>
          </p:nvSpPr>
          <p:spPr>
            <a:xfrm>
              <a:off x="8891990" y="4743735"/>
              <a:ext cx="48300" cy="75247"/>
            </a:xfrm>
            <a:custGeom>
              <a:avLst/>
              <a:gdLst/>
              <a:ahLst/>
              <a:cxnLst/>
              <a:rect l="l" t="t" r="r" b="b"/>
              <a:pathLst>
                <a:path w="48300" h="75247" extrusionOk="0">
                  <a:moveTo>
                    <a:pt x="23695" y="0"/>
                  </a:moveTo>
                  <a:cubicBezTo>
                    <a:pt x="36554" y="16859"/>
                    <a:pt x="45221" y="37052"/>
                    <a:pt x="48174" y="59150"/>
                  </a:cubicBezTo>
                  <a:cubicBezTo>
                    <a:pt x="49317" y="67723"/>
                    <a:pt x="42555" y="75247"/>
                    <a:pt x="33982" y="75247"/>
                  </a:cubicBezTo>
                  <a:lnTo>
                    <a:pt x="930" y="75247"/>
                  </a:lnTo>
                  <a:cubicBezTo>
                    <a:pt x="-3928" y="46101"/>
                    <a:pt x="11217" y="15716"/>
                    <a:pt x="23695" y="95"/>
                  </a:cubicBezTo>
                  <a:lnTo>
                    <a:pt x="23695" y="95"/>
                  </a:lnTo>
                  <a:close/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2259;p46"/>
          <p:cNvGrpSpPr>
            <a:grpSpLocks noChangeAspect="1"/>
          </p:cNvGrpSpPr>
          <p:nvPr/>
        </p:nvGrpSpPr>
        <p:grpSpPr>
          <a:xfrm rot="1354941">
            <a:off x="7871195" y="2677209"/>
            <a:ext cx="910795" cy="835200"/>
            <a:chOff x="8626982" y="2654331"/>
            <a:chExt cx="381000" cy="349377"/>
          </a:xfrm>
        </p:grpSpPr>
        <p:sp>
          <p:nvSpPr>
            <p:cNvPr id="157" name="Google Shape;2260;p46"/>
            <p:cNvSpPr/>
            <p:nvPr/>
          </p:nvSpPr>
          <p:spPr>
            <a:xfrm>
              <a:off x="8643461" y="2915126"/>
              <a:ext cx="65532" cy="65531"/>
            </a:xfrm>
            <a:custGeom>
              <a:avLst/>
              <a:gdLst/>
              <a:ahLst/>
              <a:cxnLst/>
              <a:rect l="l" t="t" r="r" b="b"/>
              <a:pathLst>
                <a:path w="65532" h="65531" extrusionOk="0">
                  <a:moveTo>
                    <a:pt x="65532" y="32766"/>
                  </a:moveTo>
                  <a:cubicBezTo>
                    <a:pt x="65532" y="50863"/>
                    <a:pt x="50863" y="65532"/>
                    <a:pt x="32766" y="65532"/>
                  </a:cubicBezTo>
                  <a:cubicBezTo>
                    <a:pt x="14668" y="65532"/>
                    <a:pt x="0" y="50863"/>
                    <a:pt x="0" y="32766"/>
                  </a:cubicBezTo>
                  <a:cubicBezTo>
                    <a:pt x="0" y="14668"/>
                    <a:pt x="14668" y="0"/>
                    <a:pt x="32766" y="0"/>
                  </a:cubicBezTo>
                  <a:cubicBezTo>
                    <a:pt x="50863" y="0"/>
                    <a:pt x="65532" y="14668"/>
                    <a:pt x="65532" y="32766"/>
                  </a:cubicBezTo>
                  <a:lnTo>
                    <a:pt x="65532" y="32766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2261;p46"/>
            <p:cNvSpPr/>
            <p:nvPr/>
          </p:nvSpPr>
          <p:spPr>
            <a:xfrm>
              <a:off x="8626982" y="2844545"/>
              <a:ext cx="103822" cy="103822"/>
            </a:xfrm>
            <a:custGeom>
              <a:avLst/>
              <a:gdLst/>
              <a:ahLst/>
              <a:cxnLst/>
              <a:rect l="l" t="t" r="r" b="b"/>
              <a:pathLst>
                <a:path w="103822" h="103822" extrusionOk="0">
                  <a:moveTo>
                    <a:pt x="103823" y="51911"/>
                  </a:moveTo>
                  <a:cubicBezTo>
                    <a:pt x="103823" y="80581"/>
                    <a:pt x="80582" y="103823"/>
                    <a:pt x="51911" y="103823"/>
                  </a:cubicBezTo>
                  <a:cubicBezTo>
                    <a:pt x="23241" y="103823"/>
                    <a:pt x="0" y="80581"/>
                    <a:pt x="0" y="51911"/>
                  </a:cubicBezTo>
                  <a:cubicBezTo>
                    <a:pt x="0" y="23241"/>
                    <a:pt x="23241" y="0"/>
                    <a:pt x="51911" y="0"/>
                  </a:cubicBezTo>
                  <a:cubicBezTo>
                    <a:pt x="80582" y="0"/>
                    <a:pt x="103823" y="23241"/>
                    <a:pt x="103823" y="51911"/>
                  </a:cubicBezTo>
                  <a:lnTo>
                    <a:pt x="103823" y="51911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2262;p46"/>
            <p:cNvSpPr/>
            <p:nvPr/>
          </p:nvSpPr>
          <p:spPr>
            <a:xfrm>
              <a:off x="8626982" y="2683478"/>
              <a:ext cx="84582" cy="84581"/>
            </a:xfrm>
            <a:custGeom>
              <a:avLst/>
              <a:gdLst/>
              <a:ahLst/>
              <a:cxnLst/>
              <a:rect l="l" t="t" r="r" b="b"/>
              <a:pathLst>
                <a:path w="84582" h="84581" extrusionOk="0">
                  <a:moveTo>
                    <a:pt x="84582" y="42291"/>
                  </a:moveTo>
                  <a:cubicBezTo>
                    <a:pt x="84582" y="65627"/>
                    <a:pt x="65627" y="84582"/>
                    <a:pt x="42291" y="84582"/>
                  </a:cubicBezTo>
                  <a:cubicBezTo>
                    <a:pt x="18955" y="84582"/>
                    <a:pt x="0" y="65627"/>
                    <a:pt x="0" y="42291"/>
                  </a:cubicBezTo>
                  <a:cubicBezTo>
                    <a:pt x="0" y="18955"/>
                    <a:pt x="18955" y="0"/>
                    <a:pt x="42291" y="0"/>
                  </a:cubicBezTo>
                  <a:cubicBezTo>
                    <a:pt x="65627" y="0"/>
                    <a:pt x="84582" y="18955"/>
                    <a:pt x="84582" y="42291"/>
                  </a:cubicBezTo>
                  <a:lnTo>
                    <a:pt x="84582" y="42291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263;p46"/>
            <p:cNvSpPr/>
            <p:nvPr/>
          </p:nvSpPr>
          <p:spPr>
            <a:xfrm>
              <a:off x="8924925" y="2837878"/>
              <a:ext cx="83057" cy="83058"/>
            </a:xfrm>
            <a:custGeom>
              <a:avLst/>
              <a:gdLst/>
              <a:ahLst/>
              <a:cxnLst/>
              <a:rect l="l" t="t" r="r" b="b"/>
              <a:pathLst>
                <a:path w="83057" h="83058" extrusionOk="0">
                  <a:moveTo>
                    <a:pt x="83058" y="41529"/>
                  </a:moveTo>
                  <a:cubicBezTo>
                    <a:pt x="83058" y="64484"/>
                    <a:pt x="64484" y="83058"/>
                    <a:pt x="41529" y="83058"/>
                  </a:cubicBezTo>
                  <a:cubicBezTo>
                    <a:pt x="18574" y="83058"/>
                    <a:pt x="0" y="64484"/>
                    <a:pt x="0" y="41529"/>
                  </a:cubicBezTo>
                  <a:cubicBezTo>
                    <a:pt x="0" y="18574"/>
                    <a:pt x="18574" y="0"/>
                    <a:pt x="41529" y="0"/>
                  </a:cubicBezTo>
                  <a:cubicBezTo>
                    <a:pt x="64484" y="0"/>
                    <a:pt x="83058" y="18574"/>
                    <a:pt x="83058" y="41529"/>
                  </a:cubicBezTo>
                  <a:lnTo>
                    <a:pt x="83058" y="41529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264;p46"/>
            <p:cNvSpPr/>
            <p:nvPr/>
          </p:nvSpPr>
          <p:spPr>
            <a:xfrm>
              <a:off x="8886200" y="2844588"/>
              <a:ext cx="83068" cy="83068"/>
            </a:xfrm>
            <a:custGeom>
              <a:avLst/>
              <a:gdLst/>
              <a:ahLst/>
              <a:cxnLst/>
              <a:rect l="l" t="t" r="r" b="b"/>
              <a:pathLst>
                <a:path w="83068" h="83068" extrusionOk="0">
                  <a:moveTo>
                    <a:pt x="48154" y="529"/>
                  </a:moveTo>
                  <a:cubicBezTo>
                    <a:pt x="70824" y="4148"/>
                    <a:pt x="86159" y="25484"/>
                    <a:pt x="82539" y="48154"/>
                  </a:cubicBezTo>
                  <a:cubicBezTo>
                    <a:pt x="78920" y="70823"/>
                    <a:pt x="57584" y="86159"/>
                    <a:pt x="34914" y="82539"/>
                  </a:cubicBezTo>
                  <a:cubicBezTo>
                    <a:pt x="12245" y="78920"/>
                    <a:pt x="-3091" y="57584"/>
                    <a:pt x="529" y="34914"/>
                  </a:cubicBezTo>
                  <a:cubicBezTo>
                    <a:pt x="4149" y="12245"/>
                    <a:pt x="25484" y="-3091"/>
                    <a:pt x="48154" y="529"/>
                  </a:cubicBezTo>
                  <a:lnTo>
                    <a:pt x="48154" y="529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2265;p46"/>
            <p:cNvSpPr/>
            <p:nvPr/>
          </p:nvSpPr>
          <p:spPr>
            <a:xfrm>
              <a:off x="8644413" y="2684716"/>
              <a:ext cx="321944" cy="318992"/>
            </a:xfrm>
            <a:custGeom>
              <a:avLst/>
              <a:gdLst/>
              <a:ahLst/>
              <a:cxnLst/>
              <a:rect l="l" t="t" r="r" b="b"/>
              <a:pathLst>
                <a:path w="321944" h="318992" extrusionOk="0">
                  <a:moveTo>
                    <a:pt x="161068" y="224028"/>
                  </a:moveTo>
                  <a:cubicBezTo>
                    <a:pt x="177737" y="224028"/>
                    <a:pt x="179356" y="318992"/>
                    <a:pt x="229171" y="318992"/>
                  </a:cubicBezTo>
                  <a:cubicBezTo>
                    <a:pt x="251746" y="318992"/>
                    <a:pt x="275940" y="294608"/>
                    <a:pt x="275940" y="235458"/>
                  </a:cubicBezTo>
                  <a:cubicBezTo>
                    <a:pt x="275940" y="160211"/>
                    <a:pt x="321945" y="158401"/>
                    <a:pt x="321945" y="83058"/>
                  </a:cubicBezTo>
                  <a:cubicBezTo>
                    <a:pt x="321945" y="37148"/>
                    <a:pt x="280702" y="0"/>
                    <a:pt x="229743" y="0"/>
                  </a:cubicBezTo>
                  <a:cubicBezTo>
                    <a:pt x="207550" y="0"/>
                    <a:pt x="187166" y="7048"/>
                    <a:pt x="171260" y="18859"/>
                  </a:cubicBezTo>
                  <a:cubicBezTo>
                    <a:pt x="165164" y="23336"/>
                    <a:pt x="156782" y="23336"/>
                    <a:pt x="150686" y="18859"/>
                  </a:cubicBezTo>
                  <a:cubicBezTo>
                    <a:pt x="134779" y="7048"/>
                    <a:pt x="114395" y="0"/>
                    <a:pt x="92202" y="0"/>
                  </a:cubicBezTo>
                  <a:cubicBezTo>
                    <a:pt x="41339" y="0"/>
                    <a:pt x="0" y="37243"/>
                    <a:pt x="0" y="83058"/>
                  </a:cubicBezTo>
                  <a:cubicBezTo>
                    <a:pt x="0" y="158401"/>
                    <a:pt x="46006" y="160211"/>
                    <a:pt x="46006" y="235458"/>
                  </a:cubicBezTo>
                  <a:cubicBezTo>
                    <a:pt x="46006" y="294608"/>
                    <a:pt x="70199" y="318992"/>
                    <a:pt x="92773" y="318992"/>
                  </a:cubicBezTo>
                  <a:cubicBezTo>
                    <a:pt x="142590" y="318992"/>
                    <a:pt x="144209" y="224028"/>
                    <a:pt x="160877" y="224028"/>
                  </a:cubicBezTo>
                  <a:lnTo>
                    <a:pt x="160877" y="2240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2266;p46"/>
            <p:cNvSpPr/>
            <p:nvPr/>
          </p:nvSpPr>
          <p:spPr>
            <a:xfrm>
              <a:off x="8644413" y="2684716"/>
              <a:ext cx="321944" cy="318992"/>
            </a:xfrm>
            <a:custGeom>
              <a:avLst/>
              <a:gdLst/>
              <a:ahLst/>
              <a:cxnLst/>
              <a:rect l="l" t="t" r="r" b="b"/>
              <a:pathLst>
                <a:path w="321944" h="318992" extrusionOk="0">
                  <a:moveTo>
                    <a:pt x="161068" y="224028"/>
                  </a:moveTo>
                  <a:cubicBezTo>
                    <a:pt x="177737" y="224028"/>
                    <a:pt x="179356" y="318992"/>
                    <a:pt x="229171" y="318992"/>
                  </a:cubicBezTo>
                  <a:cubicBezTo>
                    <a:pt x="251746" y="318992"/>
                    <a:pt x="275940" y="294608"/>
                    <a:pt x="275940" y="235458"/>
                  </a:cubicBezTo>
                  <a:cubicBezTo>
                    <a:pt x="275940" y="160211"/>
                    <a:pt x="321945" y="158401"/>
                    <a:pt x="321945" y="83058"/>
                  </a:cubicBezTo>
                  <a:cubicBezTo>
                    <a:pt x="321945" y="37148"/>
                    <a:pt x="280702" y="0"/>
                    <a:pt x="229743" y="0"/>
                  </a:cubicBezTo>
                  <a:cubicBezTo>
                    <a:pt x="207550" y="0"/>
                    <a:pt x="187166" y="7048"/>
                    <a:pt x="171260" y="18859"/>
                  </a:cubicBezTo>
                  <a:cubicBezTo>
                    <a:pt x="165164" y="23336"/>
                    <a:pt x="156782" y="23336"/>
                    <a:pt x="150686" y="18859"/>
                  </a:cubicBezTo>
                  <a:cubicBezTo>
                    <a:pt x="134779" y="7048"/>
                    <a:pt x="114395" y="0"/>
                    <a:pt x="92202" y="0"/>
                  </a:cubicBezTo>
                  <a:cubicBezTo>
                    <a:pt x="41339" y="0"/>
                    <a:pt x="0" y="37243"/>
                    <a:pt x="0" y="83058"/>
                  </a:cubicBezTo>
                  <a:cubicBezTo>
                    <a:pt x="0" y="158401"/>
                    <a:pt x="46006" y="160211"/>
                    <a:pt x="46006" y="235458"/>
                  </a:cubicBezTo>
                  <a:cubicBezTo>
                    <a:pt x="46006" y="294608"/>
                    <a:pt x="70199" y="318992"/>
                    <a:pt x="92773" y="318992"/>
                  </a:cubicBezTo>
                  <a:cubicBezTo>
                    <a:pt x="142590" y="318992"/>
                    <a:pt x="144209" y="224028"/>
                    <a:pt x="160877" y="224028"/>
                  </a:cubicBezTo>
                  <a:lnTo>
                    <a:pt x="160877" y="2240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267;p46"/>
            <p:cNvSpPr/>
            <p:nvPr/>
          </p:nvSpPr>
          <p:spPr>
            <a:xfrm>
              <a:off x="8644604" y="2685287"/>
              <a:ext cx="150018" cy="318420"/>
            </a:xfrm>
            <a:custGeom>
              <a:avLst/>
              <a:gdLst/>
              <a:ahLst/>
              <a:cxnLst/>
              <a:rect l="l" t="t" r="r" b="b"/>
              <a:pathLst>
                <a:path w="150018" h="318420" extrusionOk="0">
                  <a:moveTo>
                    <a:pt x="80963" y="0"/>
                  </a:moveTo>
                  <a:cubicBezTo>
                    <a:pt x="35338" y="4953"/>
                    <a:pt x="0" y="40005"/>
                    <a:pt x="0" y="82487"/>
                  </a:cubicBezTo>
                  <a:cubicBezTo>
                    <a:pt x="0" y="157829"/>
                    <a:pt x="46006" y="159639"/>
                    <a:pt x="46006" y="234887"/>
                  </a:cubicBezTo>
                  <a:cubicBezTo>
                    <a:pt x="46006" y="294037"/>
                    <a:pt x="70199" y="318421"/>
                    <a:pt x="92773" y="318421"/>
                  </a:cubicBezTo>
                  <a:cubicBezTo>
                    <a:pt x="129921" y="318421"/>
                    <a:pt x="140303" y="265652"/>
                    <a:pt x="150019" y="238792"/>
                  </a:cubicBezTo>
                  <a:cubicBezTo>
                    <a:pt x="84296" y="213646"/>
                    <a:pt x="8763" y="69723"/>
                    <a:pt x="80963" y="95"/>
                  </a:cubicBezTo>
                  <a:lnTo>
                    <a:pt x="8096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268;p46"/>
            <p:cNvSpPr/>
            <p:nvPr/>
          </p:nvSpPr>
          <p:spPr>
            <a:xfrm>
              <a:off x="8699849" y="2787014"/>
              <a:ext cx="56959" cy="45339"/>
            </a:xfrm>
            <a:custGeom>
              <a:avLst/>
              <a:gdLst/>
              <a:ahLst/>
              <a:cxnLst/>
              <a:rect l="l" t="t" r="r" b="b"/>
              <a:pathLst>
                <a:path w="56959" h="45339" extrusionOk="0">
                  <a:moveTo>
                    <a:pt x="56959" y="22670"/>
                  </a:moveTo>
                  <a:cubicBezTo>
                    <a:pt x="56959" y="35243"/>
                    <a:pt x="44196" y="45339"/>
                    <a:pt x="28480" y="45339"/>
                  </a:cubicBezTo>
                  <a:cubicBezTo>
                    <a:pt x="12764" y="45339"/>
                    <a:pt x="0" y="35147"/>
                    <a:pt x="0" y="22670"/>
                  </a:cubicBezTo>
                  <a:cubicBezTo>
                    <a:pt x="0" y="10192"/>
                    <a:pt x="12764" y="0"/>
                    <a:pt x="28480" y="0"/>
                  </a:cubicBezTo>
                  <a:cubicBezTo>
                    <a:pt x="44196" y="0"/>
                    <a:pt x="56959" y="10192"/>
                    <a:pt x="56959" y="22670"/>
                  </a:cubicBezTo>
                  <a:lnTo>
                    <a:pt x="56959" y="22670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269;p46"/>
            <p:cNvSpPr/>
            <p:nvPr/>
          </p:nvSpPr>
          <p:spPr>
            <a:xfrm>
              <a:off x="8854249" y="2787014"/>
              <a:ext cx="56959" cy="45339"/>
            </a:xfrm>
            <a:custGeom>
              <a:avLst/>
              <a:gdLst/>
              <a:ahLst/>
              <a:cxnLst/>
              <a:rect l="l" t="t" r="r" b="b"/>
              <a:pathLst>
                <a:path w="56959" h="45339" extrusionOk="0">
                  <a:moveTo>
                    <a:pt x="56959" y="22670"/>
                  </a:moveTo>
                  <a:cubicBezTo>
                    <a:pt x="56959" y="35243"/>
                    <a:pt x="44196" y="45339"/>
                    <a:pt x="28480" y="45339"/>
                  </a:cubicBezTo>
                  <a:cubicBezTo>
                    <a:pt x="12763" y="45339"/>
                    <a:pt x="0" y="35147"/>
                    <a:pt x="0" y="22670"/>
                  </a:cubicBezTo>
                  <a:cubicBezTo>
                    <a:pt x="0" y="10192"/>
                    <a:pt x="12763" y="0"/>
                    <a:pt x="28480" y="0"/>
                  </a:cubicBezTo>
                  <a:cubicBezTo>
                    <a:pt x="44196" y="0"/>
                    <a:pt x="56959" y="10192"/>
                    <a:pt x="56959" y="22670"/>
                  </a:cubicBezTo>
                  <a:lnTo>
                    <a:pt x="56959" y="22670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270;p46"/>
            <p:cNvSpPr/>
            <p:nvPr/>
          </p:nvSpPr>
          <p:spPr>
            <a:xfrm>
              <a:off x="8776326" y="2782678"/>
              <a:ext cx="58500" cy="28911"/>
            </a:xfrm>
            <a:custGeom>
              <a:avLst/>
              <a:gdLst/>
              <a:ahLst/>
              <a:cxnLst/>
              <a:rect l="l" t="t" r="r" b="b"/>
              <a:pathLst>
                <a:path w="58500" h="28911" extrusionOk="0">
                  <a:moveTo>
                    <a:pt x="29250" y="2908"/>
                  </a:moveTo>
                  <a:cubicBezTo>
                    <a:pt x="17916" y="2908"/>
                    <a:pt x="7914" y="-4712"/>
                    <a:pt x="1532" y="4718"/>
                  </a:cubicBezTo>
                  <a:cubicBezTo>
                    <a:pt x="-4849" y="14243"/>
                    <a:pt x="9534" y="28911"/>
                    <a:pt x="29250" y="28911"/>
                  </a:cubicBezTo>
                  <a:cubicBezTo>
                    <a:pt x="48967" y="28911"/>
                    <a:pt x="63350" y="14147"/>
                    <a:pt x="56968" y="4718"/>
                  </a:cubicBezTo>
                  <a:cubicBezTo>
                    <a:pt x="50681" y="-4617"/>
                    <a:pt x="40585" y="2908"/>
                    <a:pt x="29250" y="2908"/>
                  </a:cubicBezTo>
                  <a:lnTo>
                    <a:pt x="29250" y="2908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271;p46"/>
            <p:cNvSpPr/>
            <p:nvPr/>
          </p:nvSpPr>
          <p:spPr>
            <a:xfrm>
              <a:off x="8726768" y="2774977"/>
              <a:ext cx="36425" cy="16895"/>
            </a:xfrm>
            <a:custGeom>
              <a:avLst/>
              <a:gdLst/>
              <a:ahLst/>
              <a:cxnLst/>
              <a:rect l="l" t="t" r="r" b="b"/>
              <a:pathLst>
                <a:path w="36425" h="16895" extrusionOk="0">
                  <a:moveTo>
                    <a:pt x="18133" y="16895"/>
                  </a:moveTo>
                  <a:cubicBezTo>
                    <a:pt x="11656" y="16895"/>
                    <a:pt x="5561" y="14133"/>
                    <a:pt x="1370" y="9275"/>
                  </a:cubicBezTo>
                  <a:cubicBezTo>
                    <a:pt x="-631" y="6989"/>
                    <a:pt x="-440" y="3465"/>
                    <a:pt x="1941" y="1370"/>
                  </a:cubicBezTo>
                  <a:cubicBezTo>
                    <a:pt x="4227" y="-631"/>
                    <a:pt x="7751" y="-440"/>
                    <a:pt x="9847" y="1941"/>
                  </a:cubicBezTo>
                  <a:cubicBezTo>
                    <a:pt x="11942" y="4322"/>
                    <a:pt x="14991" y="5751"/>
                    <a:pt x="18229" y="5751"/>
                  </a:cubicBezTo>
                  <a:cubicBezTo>
                    <a:pt x="21467" y="5751"/>
                    <a:pt x="24516" y="4322"/>
                    <a:pt x="26611" y="1941"/>
                  </a:cubicBezTo>
                  <a:cubicBezTo>
                    <a:pt x="28611" y="-345"/>
                    <a:pt x="32135" y="-631"/>
                    <a:pt x="34517" y="1370"/>
                  </a:cubicBezTo>
                  <a:cubicBezTo>
                    <a:pt x="36803" y="3370"/>
                    <a:pt x="37089" y="6894"/>
                    <a:pt x="35088" y="9275"/>
                  </a:cubicBezTo>
                  <a:cubicBezTo>
                    <a:pt x="30897" y="14133"/>
                    <a:pt x="24706" y="16895"/>
                    <a:pt x="18324" y="16895"/>
                  </a:cubicBezTo>
                  <a:lnTo>
                    <a:pt x="18324" y="16895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272;p46"/>
            <p:cNvSpPr/>
            <p:nvPr/>
          </p:nvSpPr>
          <p:spPr>
            <a:xfrm>
              <a:off x="8848021" y="2774977"/>
              <a:ext cx="36425" cy="16895"/>
            </a:xfrm>
            <a:custGeom>
              <a:avLst/>
              <a:gdLst/>
              <a:ahLst/>
              <a:cxnLst/>
              <a:rect l="l" t="t" r="r" b="b"/>
              <a:pathLst>
                <a:path w="36425" h="16895" extrusionOk="0">
                  <a:moveTo>
                    <a:pt x="18134" y="16895"/>
                  </a:moveTo>
                  <a:cubicBezTo>
                    <a:pt x="11752" y="16895"/>
                    <a:pt x="5561" y="14133"/>
                    <a:pt x="1370" y="9275"/>
                  </a:cubicBezTo>
                  <a:cubicBezTo>
                    <a:pt x="-631" y="6989"/>
                    <a:pt x="-440" y="3465"/>
                    <a:pt x="1941" y="1370"/>
                  </a:cubicBezTo>
                  <a:cubicBezTo>
                    <a:pt x="4227" y="-631"/>
                    <a:pt x="7751" y="-440"/>
                    <a:pt x="9847" y="1941"/>
                  </a:cubicBezTo>
                  <a:cubicBezTo>
                    <a:pt x="11942" y="4322"/>
                    <a:pt x="14991" y="5751"/>
                    <a:pt x="18229" y="5751"/>
                  </a:cubicBezTo>
                  <a:cubicBezTo>
                    <a:pt x="21467" y="5751"/>
                    <a:pt x="24516" y="4322"/>
                    <a:pt x="26611" y="1941"/>
                  </a:cubicBezTo>
                  <a:cubicBezTo>
                    <a:pt x="28611" y="-345"/>
                    <a:pt x="32135" y="-631"/>
                    <a:pt x="34517" y="1370"/>
                  </a:cubicBezTo>
                  <a:cubicBezTo>
                    <a:pt x="36803" y="3370"/>
                    <a:pt x="37089" y="6894"/>
                    <a:pt x="35088" y="9275"/>
                  </a:cubicBezTo>
                  <a:cubicBezTo>
                    <a:pt x="30897" y="14133"/>
                    <a:pt x="24706" y="16895"/>
                    <a:pt x="18324" y="16895"/>
                  </a:cubicBezTo>
                  <a:lnTo>
                    <a:pt x="18324" y="16895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273;p46"/>
            <p:cNvSpPr/>
            <p:nvPr/>
          </p:nvSpPr>
          <p:spPr>
            <a:xfrm>
              <a:off x="8927782" y="2901410"/>
              <a:ext cx="72199" cy="72199"/>
            </a:xfrm>
            <a:custGeom>
              <a:avLst/>
              <a:gdLst/>
              <a:ahLst/>
              <a:cxnLst/>
              <a:rect l="l" t="t" r="r" b="b"/>
              <a:pathLst>
                <a:path w="72199" h="72199" extrusionOk="0">
                  <a:moveTo>
                    <a:pt x="61627" y="10573"/>
                  </a:moveTo>
                  <a:cubicBezTo>
                    <a:pt x="75724" y="24670"/>
                    <a:pt x="75724" y="47530"/>
                    <a:pt x="61627" y="61627"/>
                  </a:cubicBezTo>
                  <a:cubicBezTo>
                    <a:pt x="47530" y="75724"/>
                    <a:pt x="24670" y="75724"/>
                    <a:pt x="10573" y="61627"/>
                  </a:cubicBezTo>
                  <a:cubicBezTo>
                    <a:pt x="-3524" y="47530"/>
                    <a:pt x="-3524" y="24670"/>
                    <a:pt x="10573" y="10573"/>
                  </a:cubicBezTo>
                  <a:cubicBezTo>
                    <a:pt x="24670" y="-3524"/>
                    <a:pt x="47530" y="-3524"/>
                    <a:pt x="61627" y="10573"/>
                  </a:cubicBezTo>
                  <a:lnTo>
                    <a:pt x="61627" y="10573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2274;p46"/>
            <p:cNvSpPr/>
            <p:nvPr/>
          </p:nvSpPr>
          <p:spPr>
            <a:xfrm>
              <a:off x="8880919" y="2906363"/>
              <a:ext cx="83057" cy="83058"/>
            </a:xfrm>
            <a:custGeom>
              <a:avLst/>
              <a:gdLst/>
              <a:ahLst/>
              <a:cxnLst/>
              <a:rect l="l" t="t" r="r" b="b"/>
              <a:pathLst>
                <a:path w="83057" h="83058" extrusionOk="0">
                  <a:moveTo>
                    <a:pt x="83058" y="41529"/>
                  </a:moveTo>
                  <a:cubicBezTo>
                    <a:pt x="83058" y="64484"/>
                    <a:pt x="64484" y="83058"/>
                    <a:pt x="41529" y="83058"/>
                  </a:cubicBezTo>
                  <a:cubicBezTo>
                    <a:pt x="18574" y="83058"/>
                    <a:pt x="0" y="64484"/>
                    <a:pt x="0" y="41529"/>
                  </a:cubicBezTo>
                  <a:cubicBezTo>
                    <a:pt x="0" y="18574"/>
                    <a:pt x="18574" y="0"/>
                    <a:pt x="41529" y="0"/>
                  </a:cubicBezTo>
                  <a:cubicBezTo>
                    <a:pt x="64484" y="0"/>
                    <a:pt x="83058" y="18574"/>
                    <a:pt x="83058" y="41529"/>
                  </a:cubicBezTo>
                  <a:lnTo>
                    <a:pt x="83058" y="41529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2275;p46"/>
            <p:cNvSpPr/>
            <p:nvPr/>
          </p:nvSpPr>
          <p:spPr>
            <a:xfrm>
              <a:off x="8902636" y="2654617"/>
              <a:ext cx="102870" cy="92773"/>
            </a:xfrm>
            <a:custGeom>
              <a:avLst/>
              <a:gdLst/>
              <a:ahLst/>
              <a:cxnLst/>
              <a:rect l="l" t="t" r="r" b="b"/>
              <a:pathLst>
                <a:path w="102870" h="92773" extrusionOk="0">
                  <a:moveTo>
                    <a:pt x="59817" y="21241"/>
                  </a:moveTo>
                  <a:cubicBezTo>
                    <a:pt x="55817" y="8954"/>
                    <a:pt x="44291" y="0"/>
                    <a:pt x="30671" y="0"/>
                  </a:cubicBezTo>
                  <a:cubicBezTo>
                    <a:pt x="13716" y="0"/>
                    <a:pt x="0" y="13716"/>
                    <a:pt x="0" y="30671"/>
                  </a:cubicBezTo>
                  <a:cubicBezTo>
                    <a:pt x="0" y="47625"/>
                    <a:pt x="13716" y="61532"/>
                    <a:pt x="30956" y="61341"/>
                  </a:cubicBezTo>
                  <a:cubicBezTo>
                    <a:pt x="33243" y="79058"/>
                    <a:pt x="48387" y="92774"/>
                    <a:pt x="66770" y="92774"/>
                  </a:cubicBezTo>
                  <a:cubicBezTo>
                    <a:pt x="86678" y="92774"/>
                    <a:pt x="102870" y="76581"/>
                    <a:pt x="102870" y="56674"/>
                  </a:cubicBezTo>
                  <a:cubicBezTo>
                    <a:pt x="102870" y="34100"/>
                    <a:pt x="82296" y="16859"/>
                    <a:pt x="59817" y="21241"/>
                  </a:cubicBezTo>
                  <a:lnTo>
                    <a:pt x="59817" y="21241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276;p46"/>
            <p:cNvSpPr/>
            <p:nvPr/>
          </p:nvSpPr>
          <p:spPr>
            <a:xfrm>
              <a:off x="8902541" y="2655379"/>
              <a:ext cx="86677" cy="92011"/>
            </a:xfrm>
            <a:custGeom>
              <a:avLst/>
              <a:gdLst/>
              <a:ahLst/>
              <a:cxnLst/>
              <a:rect l="l" t="t" r="r" b="b"/>
              <a:pathLst>
                <a:path w="86677" h="92011" extrusionOk="0">
                  <a:moveTo>
                    <a:pt x="86677" y="86011"/>
                  </a:moveTo>
                  <a:cubicBezTo>
                    <a:pt x="59817" y="85916"/>
                    <a:pt x="50292" y="58674"/>
                    <a:pt x="50387" y="45148"/>
                  </a:cubicBezTo>
                  <a:cubicBezTo>
                    <a:pt x="50387" y="42005"/>
                    <a:pt x="48101" y="39338"/>
                    <a:pt x="44958" y="38957"/>
                  </a:cubicBezTo>
                  <a:cubicBezTo>
                    <a:pt x="22860" y="36290"/>
                    <a:pt x="17526" y="12192"/>
                    <a:pt x="24003" y="0"/>
                  </a:cubicBezTo>
                  <a:cubicBezTo>
                    <a:pt x="10287" y="3048"/>
                    <a:pt x="0" y="15240"/>
                    <a:pt x="0" y="29908"/>
                  </a:cubicBezTo>
                  <a:cubicBezTo>
                    <a:pt x="0" y="46768"/>
                    <a:pt x="13716" y="60770"/>
                    <a:pt x="30956" y="60579"/>
                  </a:cubicBezTo>
                  <a:cubicBezTo>
                    <a:pt x="33242" y="78296"/>
                    <a:pt x="48387" y="92012"/>
                    <a:pt x="66770" y="92012"/>
                  </a:cubicBezTo>
                  <a:cubicBezTo>
                    <a:pt x="74104" y="92012"/>
                    <a:pt x="80963" y="89821"/>
                    <a:pt x="86677" y="86011"/>
                  </a:cubicBezTo>
                  <a:lnTo>
                    <a:pt x="86677" y="86011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" name="Google Shape;2277;p46"/>
            <p:cNvGrpSpPr/>
            <p:nvPr/>
          </p:nvGrpSpPr>
          <p:grpSpPr>
            <a:xfrm>
              <a:off x="8649842" y="2654331"/>
              <a:ext cx="81344" cy="291084"/>
              <a:chOff x="8649842" y="2654331"/>
              <a:chExt cx="81344" cy="291084"/>
            </a:xfrm>
          </p:grpSpPr>
          <p:sp>
            <p:nvSpPr>
              <p:cNvPr id="178" name="Google Shape;2278;p46"/>
              <p:cNvSpPr/>
              <p:nvPr/>
            </p:nvSpPr>
            <p:spPr>
              <a:xfrm>
                <a:off x="8649842" y="2867501"/>
                <a:ext cx="77914" cy="77914"/>
              </a:xfrm>
              <a:custGeom>
                <a:avLst/>
                <a:gdLst/>
                <a:ahLst/>
                <a:cxnLst/>
                <a:rect l="l" t="t" r="r" b="b"/>
                <a:pathLst>
                  <a:path w="77914" h="77914" extrusionOk="0">
                    <a:moveTo>
                      <a:pt x="77914" y="38957"/>
                    </a:moveTo>
                    <a:cubicBezTo>
                      <a:pt x="77914" y="60484"/>
                      <a:pt x="60484" y="77915"/>
                      <a:pt x="38958" y="77915"/>
                    </a:cubicBezTo>
                    <a:cubicBezTo>
                      <a:pt x="17431" y="77915"/>
                      <a:pt x="0" y="60484"/>
                      <a:pt x="0" y="38957"/>
                    </a:cubicBezTo>
                    <a:cubicBezTo>
                      <a:pt x="0" y="17431"/>
                      <a:pt x="17431" y="0"/>
                      <a:pt x="38958" y="0"/>
                    </a:cubicBezTo>
                    <a:cubicBezTo>
                      <a:pt x="60484" y="0"/>
                      <a:pt x="77914" y="17431"/>
                      <a:pt x="77914" y="38957"/>
                    </a:cubicBezTo>
                    <a:lnTo>
                      <a:pt x="77914" y="38957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2279;p46"/>
              <p:cNvSpPr/>
              <p:nvPr/>
            </p:nvSpPr>
            <p:spPr>
              <a:xfrm>
                <a:off x="8668607" y="2654331"/>
                <a:ext cx="62579" cy="62579"/>
              </a:xfrm>
              <a:custGeom>
                <a:avLst/>
                <a:gdLst/>
                <a:ahLst/>
                <a:cxnLst/>
                <a:rect l="l" t="t" r="r" b="b"/>
                <a:pathLst>
                  <a:path w="62579" h="62579" extrusionOk="0">
                    <a:moveTo>
                      <a:pt x="42863" y="46863"/>
                    </a:moveTo>
                    <a:lnTo>
                      <a:pt x="38195" y="58007"/>
                    </a:lnTo>
                    <a:cubicBezTo>
                      <a:pt x="35624" y="64103"/>
                      <a:pt x="26956" y="64103"/>
                      <a:pt x="24384" y="58007"/>
                    </a:cubicBezTo>
                    <a:lnTo>
                      <a:pt x="19717" y="46863"/>
                    </a:lnTo>
                    <a:cubicBezTo>
                      <a:pt x="18955" y="45053"/>
                      <a:pt x="17526" y="43624"/>
                      <a:pt x="15716" y="42862"/>
                    </a:cubicBezTo>
                    <a:lnTo>
                      <a:pt x="4572" y="38195"/>
                    </a:lnTo>
                    <a:cubicBezTo>
                      <a:pt x="-1524" y="35624"/>
                      <a:pt x="-1524" y="26956"/>
                      <a:pt x="4572" y="24384"/>
                    </a:cubicBezTo>
                    <a:lnTo>
                      <a:pt x="15716" y="19717"/>
                    </a:lnTo>
                    <a:cubicBezTo>
                      <a:pt x="17526" y="18955"/>
                      <a:pt x="18955" y="17526"/>
                      <a:pt x="19717" y="15716"/>
                    </a:cubicBezTo>
                    <a:lnTo>
                      <a:pt x="24384" y="4572"/>
                    </a:lnTo>
                    <a:cubicBezTo>
                      <a:pt x="26956" y="-1524"/>
                      <a:pt x="35624" y="-1524"/>
                      <a:pt x="38195" y="4572"/>
                    </a:cubicBezTo>
                    <a:lnTo>
                      <a:pt x="42863" y="15716"/>
                    </a:lnTo>
                    <a:cubicBezTo>
                      <a:pt x="43624" y="17526"/>
                      <a:pt x="45053" y="18955"/>
                      <a:pt x="46863" y="19717"/>
                    </a:cubicBezTo>
                    <a:lnTo>
                      <a:pt x="58007" y="24384"/>
                    </a:lnTo>
                    <a:cubicBezTo>
                      <a:pt x="64103" y="26956"/>
                      <a:pt x="64103" y="35624"/>
                      <a:pt x="58007" y="38195"/>
                    </a:cubicBezTo>
                    <a:lnTo>
                      <a:pt x="46863" y="42862"/>
                    </a:lnTo>
                    <a:cubicBezTo>
                      <a:pt x="45053" y="43624"/>
                      <a:pt x="43624" y="45053"/>
                      <a:pt x="42863" y="46863"/>
                    </a:cubicBezTo>
                    <a:lnTo>
                      <a:pt x="42863" y="46863"/>
                    </a:lnTo>
                    <a:close/>
                  </a:path>
                </a:pathLst>
              </a:custGeom>
              <a:solidFill>
                <a:srgbClr val="2F97E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" name="Google Shape;2280;p46"/>
            <p:cNvSpPr/>
            <p:nvPr/>
          </p:nvSpPr>
          <p:spPr>
            <a:xfrm>
              <a:off x="8927401" y="2806636"/>
              <a:ext cx="62579" cy="62579"/>
            </a:xfrm>
            <a:custGeom>
              <a:avLst/>
              <a:gdLst/>
              <a:ahLst/>
              <a:cxnLst/>
              <a:rect l="l" t="t" r="r" b="b"/>
              <a:pathLst>
                <a:path w="62579" h="62579" extrusionOk="0">
                  <a:moveTo>
                    <a:pt x="42863" y="46863"/>
                  </a:moveTo>
                  <a:lnTo>
                    <a:pt x="38196" y="58007"/>
                  </a:lnTo>
                  <a:cubicBezTo>
                    <a:pt x="35624" y="64103"/>
                    <a:pt x="26956" y="64103"/>
                    <a:pt x="24384" y="58007"/>
                  </a:cubicBezTo>
                  <a:lnTo>
                    <a:pt x="19717" y="46863"/>
                  </a:lnTo>
                  <a:cubicBezTo>
                    <a:pt x="18955" y="45053"/>
                    <a:pt x="17526" y="43624"/>
                    <a:pt x="15716" y="42863"/>
                  </a:cubicBezTo>
                  <a:lnTo>
                    <a:pt x="4572" y="38195"/>
                  </a:lnTo>
                  <a:cubicBezTo>
                    <a:pt x="-1524" y="35624"/>
                    <a:pt x="-1524" y="26956"/>
                    <a:pt x="4572" y="24384"/>
                  </a:cubicBezTo>
                  <a:lnTo>
                    <a:pt x="15716" y="19717"/>
                  </a:lnTo>
                  <a:cubicBezTo>
                    <a:pt x="17526" y="18955"/>
                    <a:pt x="18955" y="17526"/>
                    <a:pt x="19717" y="15716"/>
                  </a:cubicBezTo>
                  <a:lnTo>
                    <a:pt x="24384" y="4572"/>
                  </a:lnTo>
                  <a:cubicBezTo>
                    <a:pt x="26956" y="-1524"/>
                    <a:pt x="35624" y="-1524"/>
                    <a:pt x="38196" y="4572"/>
                  </a:cubicBezTo>
                  <a:lnTo>
                    <a:pt x="42863" y="15716"/>
                  </a:lnTo>
                  <a:cubicBezTo>
                    <a:pt x="43625" y="17526"/>
                    <a:pt x="45053" y="18955"/>
                    <a:pt x="46863" y="19717"/>
                  </a:cubicBezTo>
                  <a:lnTo>
                    <a:pt x="58007" y="24384"/>
                  </a:lnTo>
                  <a:cubicBezTo>
                    <a:pt x="64103" y="26956"/>
                    <a:pt x="64103" y="35624"/>
                    <a:pt x="58007" y="38195"/>
                  </a:cubicBezTo>
                  <a:lnTo>
                    <a:pt x="46863" y="42863"/>
                  </a:lnTo>
                  <a:cubicBezTo>
                    <a:pt x="45053" y="43624"/>
                    <a:pt x="43625" y="45053"/>
                    <a:pt x="42863" y="46863"/>
                  </a:cubicBezTo>
                  <a:lnTo>
                    <a:pt x="42863" y="46863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281;p46"/>
            <p:cNvSpPr/>
            <p:nvPr/>
          </p:nvSpPr>
          <p:spPr>
            <a:xfrm>
              <a:off x="8626982" y="2854261"/>
              <a:ext cx="98012" cy="126372"/>
            </a:xfrm>
            <a:custGeom>
              <a:avLst/>
              <a:gdLst/>
              <a:ahLst/>
              <a:cxnLst/>
              <a:rect l="l" t="t" r="r" b="b"/>
              <a:pathLst>
                <a:path w="98012" h="126372" extrusionOk="0">
                  <a:moveTo>
                    <a:pt x="97917" y="66675"/>
                  </a:moveTo>
                  <a:cubicBezTo>
                    <a:pt x="69818" y="90583"/>
                    <a:pt x="38672" y="69247"/>
                    <a:pt x="40767" y="50578"/>
                  </a:cubicBezTo>
                  <a:cubicBezTo>
                    <a:pt x="41053" y="48101"/>
                    <a:pt x="39338" y="46006"/>
                    <a:pt x="36957" y="45434"/>
                  </a:cubicBezTo>
                  <a:cubicBezTo>
                    <a:pt x="22384" y="41910"/>
                    <a:pt x="8763" y="18764"/>
                    <a:pt x="21622" y="0"/>
                  </a:cubicBezTo>
                  <a:cubicBezTo>
                    <a:pt x="8573" y="9430"/>
                    <a:pt x="0" y="24765"/>
                    <a:pt x="0" y="42100"/>
                  </a:cubicBezTo>
                  <a:cubicBezTo>
                    <a:pt x="0" y="58102"/>
                    <a:pt x="7239" y="72390"/>
                    <a:pt x="18669" y="81915"/>
                  </a:cubicBezTo>
                  <a:cubicBezTo>
                    <a:pt x="16955" y="86392"/>
                    <a:pt x="16193" y="91345"/>
                    <a:pt x="16669" y="96488"/>
                  </a:cubicBezTo>
                  <a:cubicBezTo>
                    <a:pt x="18002" y="112490"/>
                    <a:pt x="31052" y="125254"/>
                    <a:pt x="47054" y="126301"/>
                  </a:cubicBezTo>
                  <a:cubicBezTo>
                    <a:pt x="66104" y="127540"/>
                    <a:pt x="82011" y="112490"/>
                    <a:pt x="82011" y="93631"/>
                  </a:cubicBezTo>
                  <a:cubicBezTo>
                    <a:pt x="82011" y="90964"/>
                    <a:pt x="81725" y="88487"/>
                    <a:pt x="81153" y="86011"/>
                  </a:cubicBezTo>
                  <a:cubicBezTo>
                    <a:pt x="88773" y="81724"/>
                    <a:pt x="94679" y="74866"/>
                    <a:pt x="98013" y="66675"/>
                  </a:cubicBezTo>
                  <a:lnTo>
                    <a:pt x="98013" y="66675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282;p46"/>
            <p:cNvSpPr/>
            <p:nvPr/>
          </p:nvSpPr>
          <p:spPr>
            <a:xfrm>
              <a:off x="8880819" y="2908649"/>
              <a:ext cx="117067" cy="80890"/>
            </a:xfrm>
            <a:custGeom>
              <a:avLst/>
              <a:gdLst/>
              <a:ahLst/>
              <a:cxnLst/>
              <a:rect l="l" t="t" r="r" b="b"/>
              <a:pathLst>
                <a:path w="117067" h="80890" extrusionOk="0">
                  <a:moveTo>
                    <a:pt x="75062" y="34385"/>
                  </a:moveTo>
                  <a:cubicBezTo>
                    <a:pt x="40010" y="47339"/>
                    <a:pt x="21532" y="15049"/>
                    <a:pt x="28199" y="0"/>
                  </a:cubicBezTo>
                  <a:cubicBezTo>
                    <a:pt x="11626" y="5620"/>
                    <a:pt x="-280" y="21431"/>
                    <a:pt x="5" y="40005"/>
                  </a:cubicBezTo>
                  <a:cubicBezTo>
                    <a:pt x="386" y="62008"/>
                    <a:pt x="18198" y="80105"/>
                    <a:pt x="40201" y="80867"/>
                  </a:cubicBezTo>
                  <a:cubicBezTo>
                    <a:pt x="54488" y="81344"/>
                    <a:pt x="67156" y="74581"/>
                    <a:pt x="74967" y="64103"/>
                  </a:cubicBezTo>
                  <a:cubicBezTo>
                    <a:pt x="77539" y="64675"/>
                    <a:pt x="80301" y="65056"/>
                    <a:pt x="83158" y="65056"/>
                  </a:cubicBezTo>
                  <a:cubicBezTo>
                    <a:pt x="98779" y="65056"/>
                    <a:pt x="112019" y="55150"/>
                    <a:pt x="117067" y="41338"/>
                  </a:cubicBezTo>
                  <a:cubicBezTo>
                    <a:pt x="103923" y="48673"/>
                    <a:pt x="88016" y="43434"/>
                    <a:pt x="81825" y="36195"/>
                  </a:cubicBezTo>
                  <a:cubicBezTo>
                    <a:pt x="80205" y="34290"/>
                    <a:pt x="77539" y="33623"/>
                    <a:pt x="75062" y="34480"/>
                  </a:cubicBezTo>
                  <a:lnTo>
                    <a:pt x="75062" y="34480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1"/>
          <p:cNvSpPr txBox="1">
            <a:spLocks noGrp="1"/>
          </p:cNvSpPr>
          <p:nvPr>
            <p:ph type="body" idx="1"/>
          </p:nvPr>
        </p:nvSpPr>
        <p:spPr>
          <a:xfrm>
            <a:off x="4572000" y="1508770"/>
            <a:ext cx="4266073" cy="28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rgbClr val="273D40"/>
              </a:buClr>
              <a:buSzPts val="600"/>
              <a:buNone/>
            </a:pPr>
            <a:r>
              <a:rPr lang="el-GR" sz="1500" dirty="0">
                <a:latin typeface="Candara" charset="0"/>
                <a:ea typeface="Candara" charset="0"/>
                <a:cs typeface="Candara" charset="0"/>
              </a:rPr>
              <a:t>Συνήθως λίγο πριν πάω στο δημοτικό θα αρχίσουν να κουνιούνται τα κάτω μπροστινά δοντάκια μου και όταν θα κουνιούνται πολύ θα φύγουν για να έρθουν τα καινούρια</a:t>
            </a:r>
            <a:r>
              <a:rPr lang="en-US" sz="1500" dirty="0">
                <a:latin typeface="Candara" charset="0"/>
                <a:ea typeface="Candara" charset="0"/>
                <a:cs typeface="Candara" charset="0"/>
              </a:rPr>
              <a:t>.</a:t>
            </a:r>
            <a:endParaRPr lang="el-GR" sz="1500" dirty="0">
              <a:latin typeface="Candara" charset="0"/>
              <a:ea typeface="Candara" charset="0"/>
              <a:cs typeface="Candara" charset="0"/>
            </a:endParaRPr>
          </a:p>
          <a:p>
            <a:pPr marL="0" lvl="0" indent="0">
              <a:spcAft>
                <a:spcPts val="1000"/>
              </a:spcAft>
              <a:buClr>
                <a:srgbClr val="273D40"/>
              </a:buClr>
              <a:buSzPts val="600"/>
              <a:buNone/>
            </a:pPr>
            <a:r>
              <a:rPr lang="el-GR" sz="1500" dirty="0">
                <a:latin typeface="Candara" charset="0"/>
                <a:ea typeface="Candara" charset="0"/>
                <a:cs typeface="Candara" charset="0"/>
              </a:rPr>
              <a:t>Όπως κάθε παιδάκι μέσα στην τάξη έχει άλλη μέρα και άλλο μήνα γενέθλια, έτσι θα αλλάξει και τα δοντάκια του σε διαφορετική στιγμή</a:t>
            </a:r>
            <a:r>
              <a:rPr lang="en-US" sz="1500" dirty="0">
                <a:latin typeface="Candara" charset="0"/>
                <a:ea typeface="Candara" charset="0"/>
                <a:cs typeface="Candara" charset="0"/>
              </a:rPr>
              <a:t>.</a:t>
            </a:r>
            <a:endParaRPr lang="el-GR" sz="15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896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Candara" charset="0"/>
                <a:ea typeface="Candara" charset="0"/>
                <a:cs typeface="Candara" charset="0"/>
              </a:rPr>
              <a:t>T</a:t>
            </a:r>
            <a:r>
              <a:rPr lang="el-GR" sz="3400" b="1" dirty="0">
                <a:latin typeface="Candara" charset="0"/>
                <a:ea typeface="Candara" charset="0"/>
                <a:cs typeface="Candara" charset="0"/>
              </a:rPr>
              <a:t>α αλλάζω αυτά τα δόντια;</a:t>
            </a:r>
            <a:endParaRPr sz="3400" b="1" dirty="0">
              <a:latin typeface="Candara" charset="0"/>
              <a:ea typeface="Candara" charset="0"/>
              <a:cs typeface="Candara" charset="0"/>
            </a:endParaRPr>
          </a:p>
        </p:txBody>
      </p:sp>
      <p:grpSp>
        <p:nvGrpSpPr>
          <p:cNvPr id="7" name="Google Shape;437;p29"/>
          <p:cNvGrpSpPr/>
          <p:nvPr/>
        </p:nvGrpSpPr>
        <p:grpSpPr>
          <a:xfrm>
            <a:off x="5190824" y="3662684"/>
            <a:ext cx="4370573" cy="1723743"/>
            <a:chOff x="2290793" y="3721743"/>
            <a:chExt cx="4780952" cy="1885597"/>
          </a:xfrm>
        </p:grpSpPr>
        <p:sp>
          <p:nvSpPr>
            <p:cNvPr id="8" name="Google Shape;438;p29"/>
            <p:cNvSpPr/>
            <p:nvPr/>
          </p:nvSpPr>
          <p:spPr>
            <a:xfrm>
              <a:off x="6824150" y="4385866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9;p29"/>
            <p:cNvSpPr/>
            <p:nvPr/>
          </p:nvSpPr>
          <p:spPr>
            <a:xfrm>
              <a:off x="2290793" y="4515679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0;p29"/>
            <p:cNvSpPr/>
            <p:nvPr/>
          </p:nvSpPr>
          <p:spPr>
            <a:xfrm>
              <a:off x="5826893" y="3897429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441;p29"/>
            <p:cNvGrpSpPr/>
            <p:nvPr/>
          </p:nvGrpSpPr>
          <p:grpSpPr>
            <a:xfrm>
              <a:off x="2606593" y="3721743"/>
              <a:ext cx="3930814" cy="1885597"/>
              <a:chOff x="5584218" y="1115880"/>
              <a:chExt cx="1932269" cy="926902"/>
            </a:xfrm>
          </p:grpSpPr>
          <p:sp>
            <p:nvSpPr>
              <p:cNvPr id="12" name="Google Shape;442;p29"/>
              <p:cNvSpPr/>
              <p:nvPr/>
            </p:nvSpPr>
            <p:spPr>
              <a:xfrm>
                <a:off x="5819191" y="1619814"/>
                <a:ext cx="1533033" cy="422968"/>
              </a:xfrm>
              <a:custGeom>
                <a:avLst/>
                <a:gdLst/>
                <a:ahLst/>
                <a:cxnLst/>
                <a:rect l="l" t="t" r="r" b="b"/>
                <a:pathLst>
                  <a:path w="2044044" h="563957" extrusionOk="0">
                    <a:moveTo>
                      <a:pt x="1022357" y="40"/>
                    </a:moveTo>
                    <a:cubicBezTo>
                      <a:pt x="522365" y="40"/>
                      <a:pt x="104519" y="218417"/>
                      <a:pt x="2946" y="509905"/>
                    </a:cubicBezTo>
                    <a:cubicBezTo>
                      <a:pt x="-44503" y="646096"/>
                      <a:pt x="489266" y="482044"/>
                      <a:pt x="1027674" y="481604"/>
                    </a:cubicBezTo>
                    <a:cubicBezTo>
                      <a:pt x="1556566" y="481164"/>
                      <a:pt x="2090336" y="646776"/>
                      <a:pt x="2040849" y="507467"/>
                    </a:cubicBezTo>
                    <a:cubicBezTo>
                      <a:pt x="1937796" y="217217"/>
                      <a:pt x="1520910" y="0"/>
                      <a:pt x="1022317" y="0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443;p29"/>
              <p:cNvSpPr/>
              <p:nvPr/>
            </p:nvSpPr>
            <p:spPr>
              <a:xfrm>
                <a:off x="7164616" y="1709395"/>
                <a:ext cx="203828" cy="81037"/>
              </a:xfrm>
              <a:custGeom>
                <a:avLst/>
                <a:gdLst/>
                <a:ahLst/>
                <a:cxnLst/>
                <a:rect l="l" t="t" r="r" b="b"/>
                <a:pathLst>
                  <a:path w="271771" h="108049" extrusionOk="0">
                    <a:moveTo>
                      <a:pt x="152849" y="108049"/>
                    </a:moveTo>
                    <a:cubicBezTo>
                      <a:pt x="102202" y="108049"/>
                      <a:pt x="43960" y="86503"/>
                      <a:pt x="2028" y="36536"/>
                    </a:cubicBezTo>
                    <a:cubicBezTo>
                      <a:pt x="-1050" y="32859"/>
                      <a:pt x="-571" y="27382"/>
                      <a:pt x="3107" y="24264"/>
                    </a:cubicBezTo>
                    <a:cubicBezTo>
                      <a:pt x="6784" y="21186"/>
                      <a:pt x="12261" y="21666"/>
                      <a:pt x="15379" y="25343"/>
                    </a:cubicBezTo>
                    <a:cubicBezTo>
                      <a:pt x="67105" y="86983"/>
                      <a:pt x="148451" y="101174"/>
                      <a:pt x="198698" y="83225"/>
                    </a:cubicBezTo>
                    <a:cubicBezTo>
                      <a:pt x="234156" y="70554"/>
                      <a:pt x="253902" y="44051"/>
                      <a:pt x="254342" y="8594"/>
                    </a:cubicBezTo>
                    <a:cubicBezTo>
                      <a:pt x="254382" y="3838"/>
                      <a:pt x="258299" y="0"/>
                      <a:pt x="263057" y="0"/>
                    </a:cubicBezTo>
                    <a:cubicBezTo>
                      <a:pt x="263057" y="0"/>
                      <a:pt x="263137" y="0"/>
                      <a:pt x="263177" y="0"/>
                    </a:cubicBezTo>
                    <a:cubicBezTo>
                      <a:pt x="267973" y="40"/>
                      <a:pt x="271851" y="3997"/>
                      <a:pt x="271771" y="8794"/>
                    </a:cubicBezTo>
                    <a:cubicBezTo>
                      <a:pt x="271250" y="51446"/>
                      <a:pt x="246747" y="84545"/>
                      <a:pt x="204574" y="99615"/>
                    </a:cubicBezTo>
                    <a:cubicBezTo>
                      <a:pt x="189185" y="105091"/>
                      <a:pt x="171556" y="108049"/>
                      <a:pt x="152889" y="108049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44;p29"/>
              <p:cNvSpPr/>
              <p:nvPr/>
            </p:nvSpPr>
            <p:spPr>
              <a:xfrm>
                <a:off x="6821111" y="1424728"/>
                <a:ext cx="135584" cy="193167"/>
              </a:xfrm>
              <a:custGeom>
                <a:avLst/>
                <a:gdLst/>
                <a:ahLst/>
                <a:cxnLst/>
                <a:rect l="l" t="t" r="r" b="b"/>
                <a:pathLst>
                  <a:path w="180779" h="257556" extrusionOk="0">
                    <a:moveTo>
                      <a:pt x="167747" y="257557"/>
                    </a:moveTo>
                    <a:cubicBezTo>
                      <a:pt x="99232" y="257557"/>
                      <a:pt x="44549" y="229055"/>
                      <a:pt x="17326" y="178928"/>
                    </a:cubicBezTo>
                    <a:cubicBezTo>
                      <a:pt x="-10655" y="127402"/>
                      <a:pt x="-4419" y="60326"/>
                      <a:pt x="33676" y="3843"/>
                    </a:cubicBezTo>
                    <a:cubicBezTo>
                      <a:pt x="36354" y="-154"/>
                      <a:pt x="41750" y="-1194"/>
                      <a:pt x="45747" y="1485"/>
                    </a:cubicBezTo>
                    <a:cubicBezTo>
                      <a:pt x="49744" y="4163"/>
                      <a:pt x="50784" y="9559"/>
                      <a:pt x="48106" y="13557"/>
                    </a:cubicBezTo>
                    <a:cubicBezTo>
                      <a:pt x="13169" y="65403"/>
                      <a:pt x="7373" y="124084"/>
                      <a:pt x="32637" y="170614"/>
                    </a:cubicBezTo>
                    <a:cubicBezTo>
                      <a:pt x="57260" y="215904"/>
                      <a:pt x="107906" y="241207"/>
                      <a:pt x="171905" y="240088"/>
                    </a:cubicBezTo>
                    <a:lnTo>
                      <a:pt x="172065" y="240088"/>
                    </a:lnTo>
                    <a:cubicBezTo>
                      <a:pt x="176781" y="240088"/>
                      <a:pt x="180699" y="243886"/>
                      <a:pt x="180779" y="248643"/>
                    </a:cubicBezTo>
                    <a:cubicBezTo>
                      <a:pt x="180859" y="253439"/>
                      <a:pt x="177021" y="257397"/>
                      <a:pt x="172225" y="257517"/>
                    </a:cubicBezTo>
                    <a:cubicBezTo>
                      <a:pt x="170745" y="257517"/>
                      <a:pt x="169227" y="257557"/>
                      <a:pt x="167787" y="257557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45;p29"/>
              <p:cNvSpPr/>
              <p:nvPr/>
            </p:nvSpPr>
            <p:spPr>
              <a:xfrm>
                <a:off x="6867854" y="1430863"/>
                <a:ext cx="420717" cy="451634"/>
              </a:xfrm>
              <a:custGeom>
                <a:avLst/>
                <a:gdLst/>
                <a:ahLst/>
                <a:cxnLst/>
                <a:rect l="l" t="t" r="r" b="b"/>
                <a:pathLst>
                  <a:path w="560956" h="602178" extrusionOk="0">
                    <a:moveTo>
                      <a:pt x="318643" y="115705"/>
                    </a:moveTo>
                    <a:cubicBezTo>
                      <a:pt x="372127" y="113186"/>
                      <a:pt x="429810" y="116704"/>
                      <a:pt x="473821" y="134572"/>
                    </a:cubicBezTo>
                    <a:cubicBezTo>
                      <a:pt x="582069" y="178583"/>
                      <a:pt x="575354" y="277399"/>
                      <a:pt x="529544" y="357866"/>
                    </a:cubicBezTo>
                    <a:cubicBezTo>
                      <a:pt x="482695" y="440252"/>
                      <a:pt x="394873" y="504250"/>
                      <a:pt x="344265" y="543904"/>
                    </a:cubicBezTo>
                    <a:cubicBezTo>
                      <a:pt x="255644" y="613378"/>
                      <a:pt x="222625" y="630047"/>
                      <a:pt x="200161" y="542185"/>
                    </a:cubicBezTo>
                    <a:cubicBezTo>
                      <a:pt x="177695" y="454322"/>
                      <a:pt x="156389" y="475868"/>
                      <a:pt x="101625" y="512964"/>
                    </a:cubicBezTo>
                    <a:cubicBezTo>
                      <a:pt x="46861" y="550060"/>
                      <a:pt x="12563" y="523077"/>
                      <a:pt x="891" y="310057"/>
                    </a:cubicBezTo>
                    <a:cubicBezTo>
                      <a:pt x="-14019" y="37796"/>
                      <a:pt x="160946" y="-121740"/>
                      <a:pt x="318643" y="11566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46;p29"/>
              <p:cNvSpPr/>
              <p:nvPr/>
            </p:nvSpPr>
            <p:spPr>
              <a:xfrm>
                <a:off x="6867854" y="1593970"/>
                <a:ext cx="331712" cy="288555"/>
              </a:xfrm>
              <a:custGeom>
                <a:avLst/>
                <a:gdLst/>
                <a:ahLst/>
                <a:cxnLst/>
                <a:rect l="l" t="t" r="r" b="b"/>
                <a:pathLst>
                  <a:path w="442282" h="384740" extrusionOk="0">
                    <a:moveTo>
                      <a:pt x="442283" y="245759"/>
                    </a:moveTo>
                    <a:cubicBezTo>
                      <a:pt x="406867" y="278657"/>
                      <a:pt x="370530" y="305839"/>
                      <a:pt x="344267" y="326466"/>
                    </a:cubicBezTo>
                    <a:cubicBezTo>
                      <a:pt x="255645" y="395940"/>
                      <a:pt x="222627" y="412609"/>
                      <a:pt x="200162" y="324747"/>
                    </a:cubicBezTo>
                    <a:cubicBezTo>
                      <a:pt x="177697" y="236885"/>
                      <a:pt x="156390" y="258431"/>
                      <a:pt x="101626" y="295526"/>
                    </a:cubicBezTo>
                    <a:cubicBezTo>
                      <a:pt x="46862" y="332622"/>
                      <a:pt x="12565" y="305640"/>
                      <a:pt x="893" y="92619"/>
                    </a:cubicBezTo>
                    <a:cubicBezTo>
                      <a:pt x="-906" y="59961"/>
                      <a:pt x="53" y="28901"/>
                      <a:pt x="3411" y="0"/>
                    </a:cubicBezTo>
                    <a:cubicBezTo>
                      <a:pt x="31073" y="122600"/>
                      <a:pt x="132087" y="245599"/>
                      <a:pt x="370410" y="247718"/>
                    </a:cubicBezTo>
                    <a:cubicBezTo>
                      <a:pt x="396193" y="247957"/>
                      <a:pt x="420097" y="247238"/>
                      <a:pt x="442283" y="245839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47;p29"/>
              <p:cNvSpPr/>
              <p:nvPr/>
            </p:nvSpPr>
            <p:spPr>
              <a:xfrm>
                <a:off x="6993421" y="1635246"/>
                <a:ext cx="116302" cy="81824"/>
              </a:xfrm>
              <a:custGeom>
                <a:avLst/>
                <a:gdLst/>
                <a:ahLst/>
                <a:cxnLst/>
                <a:rect l="l" t="t" r="r" b="b"/>
                <a:pathLst>
                  <a:path w="155070" h="109098" extrusionOk="0">
                    <a:moveTo>
                      <a:pt x="79508" y="109098"/>
                    </a:moveTo>
                    <a:cubicBezTo>
                      <a:pt x="68595" y="109098"/>
                      <a:pt x="57842" y="106620"/>
                      <a:pt x="47569" y="101583"/>
                    </a:cubicBezTo>
                    <a:cubicBezTo>
                      <a:pt x="14830" y="85514"/>
                      <a:pt x="-4757" y="45900"/>
                      <a:pt x="999" y="7405"/>
                    </a:cubicBezTo>
                    <a:cubicBezTo>
                      <a:pt x="1719" y="2648"/>
                      <a:pt x="6156" y="-589"/>
                      <a:pt x="10913" y="90"/>
                    </a:cubicBezTo>
                    <a:cubicBezTo>
                      <a:pt x="15670" y="810"/>
                      <a:pt x="18947" y="5247"/>
                      <a:pt x="18228" y="10004"/>
                    </a:cubicBezTo>
                    <a:cubicBezTo>
                      <a:pt x="13551" y="41183"/>
                      <a:pt x="29101" y="73122"/>
                      <a:pt x="55244" y="85954"/>
                    </a:cubicBezTo>
                    <a:cubicBezTo>
                      <a:pt x="81307" y="98745"/>
                      <a:pt x="112246" y="89471"/>
                      <a:pt x="140068" y="60410"/>
                    </a:cubicBezTo>
                    <a:cubicBezTo>
                      <a:pt x="143386" y="56933"/>
                      <a:pt x="148902" y="56813"/>
                      <a:pt x="152380" y="60131"/>
                    </a:cubicBezTo>
                    <a:cubicBezTo>
                      <a:pt x="155857" y="63448"/>
                      <a:pt x="155978" y="68965"/>
                      <a:pt x="152660" y="72443"/>
                    </a:cubicBezTo>
                    <a:cubicBezTo>
                      <a:pt x="129555" y="96587"/>
                      <a:pt x="104092" y="109098"/>
                      <a:pt x="79548" y="10909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48;p29"/>
              <p:cNvSpPr/>
              <p:nvPr/>
            </p:nvSpPr>
            <p:spPr>
              <a:xfrm>
                <a:off x="7005897" y="1572209"/>
                <a:ext cx="30091" cy="30091"/>
              </a:xfrm>
              <a:custGeom>
                <a:avLst/>
                <a:gdLst/>
                <a:ahLst/>
                <a:cxnLst/>
                <a:rect l="l" t="t" r="r" b="b"/>
                <a:pathLst>
                  <a:path w="40121" h="40121" extrusionOk="0">
                    <a:moveTo>
                      <a:pt x="35371" y="7110"/>
                    </a:moveTo>
                    <a:cubicBezTo>
                      <a:pt x="42526" y="15584"/>
                      <a:pt x="41487" y="28216"/>
                      <a:pt x="33013" y="35371"/>
                    </a:cubicBezTo>
                    <a:cubicBezTo>
                      <a:pt x="24538" y="42526"/>
                      <a:pt x="11907" y="41487"/>
                      <a:pt x="4751" y="33012"/>
                    </a:cubicBezTo>
                    <a:cubicBezTo>
                      <a:pt x="-2404" y="24538"/>
                      <a:pt x="-1365" y="11906"/>
                      <a:pt x="7110" y="4751"/>
                    </a:cubicBezTo>
                    <a:cubicBezTo>
                      <a:pt x="15544" y="-2404"/>
                      <a:pt x="28215" y="-1365"/>
                      <a:pt x="35371" y="711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49;p29"/>
              <p:cNvSpPr/>
              <p:nvPr/>
            </p:nvSpPr>
            <p:spPr>
              <a:xfrm>
                <a:off x="7116045" y="1625455"/>
                <a:ext cx="30091" cy="30092"/>
              </a:xfrm>
              <a:custGeom>
                <a:avLst/>
                <a:gdLst/>
                <a:ahLst/>
                <a:cxnLst/>
                <a:rect l="l" t="t" r="r" b="b"/>
                <a:pathLst>
                  <a:path w="40121" h="40122" extrusionOk="0">
                    <a:moveTo>
                      <a:pt x="35371" y="7110"/>
                    </a:moveTo>
                    <a:cubicBezTo>
                      <a:pt x="42526" y="15584"/>
                      <a:pt x="41487" y="28216"/>
                      <a:pt x="33013" y="35371"/>
                    </a:cubicBezTo>
                    <a:cubicBezTo>
                      <a:pt x="24538" y="42526"/>
                      <a:pt x="11907" y="41487"/>
                      <a:pt x="4751" y="33012"/>
                    </a:cubicBezTo>
                    <a:cubicBezTo>
                      <a:pt x="-2404" y="24578"/>
                      <a:pt x="-1365" y="11906"/>
                      <a:pt x="7110" y="4751"/>
                    </a:cubicBezTo>
                    <a:cubicBezTo>
                      <a:pt x="15544" y="-2404"/>
                      <a:pt x="28215" y="-1365"/>
                      <a:pt x="35371" y="711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50;p29"/>
              <p:cNvSpPr/>
              <p:nvPr/>
            </p:nvSpPr>
            <p:spPr>
              <a:xfrm>
                <a:off x="6809963" y="1369399"/>
                <a:ext cx="108202" cy="90974"/>
              </a:xfrm>
              <a:custGeom>
                <a:avLst/>
                <a:gdLst/>
                <a:ahLst/>
                <a:cxnLst/>
                <a:rect l="l" t="t" r="r" b="b"/>
                <a:pathLst>
                  <a:path w="144270" h="121298" extrusionOk="0">
                    <a:moveTo>
                      <a:pt x="120012" y="112952"/>
                    </a:moveTo>
                    <a:cubicBezTo>
                      <a:pt x="143756" y="101720"/>
                      <a:pt x="148394" y="68422"/>
                      <a:pt x="141118" y="50074"/>
                    </a:cubicBezTo>
                    <a:cubicBezTo>
                      <a:pt x="122610" y="3264"/>
                      <a:pt x="35907" y="-26436"/>
                      <a:pt x="3369" y="33684"/>
                    </a:cubicBezTo>
                    <a:cubicBezTo>
                      <a:pt x="-8743" y="56110"/>
                      <a:pt x="13642" y="90687"/>
                      <a:pt x="41224" y="108355"/>
                    </a:cubicBezTo>
                    <a:cubicBezTo>
                      <a:pt x="62530" y="121986"/>
                      <a:pt x="90512" y="126903"/>
                      <a:pt x="120012" y="112952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51;p29"/>
              <p:cNvSpPr/>
              <p:nvPr/>
            </p:nvSpPr>
            <p:spPr>
              <a:xfrm>
                <a:off x="7315317" y="1642057"/>
                <a:ext cx="108548" cy="86108"/>
              </a:xfrm>
              <a:custGeom>
                <a:avLst/>
                <a:gdLst/>
                <a:ahLst/>
                <a:cxnLst/>
                <a:rect l="l" t="t" r="r" b="b"/>
                <a:pathLst>
                  <a:path w="144731" h="114810" extrusionOk="0">
                    <a:moveTo>
                      <a:pt x="140391" y="72076"/>
                    </a:moveTo>
                    <a:cubicBezTo>
                      <a:pt x="169452" y="13074"/>
                      <a:pt x="44494" y="-35973"/>
                      <a:pt x="5879" y="35500"/>
                    </a:cubicBezTo>
                    <a:cubicBezTo>
                      <a:pt x="-28658" y="99378"/>
                      <a:pt x="98458" y="157180"/>
                      <a:pt x="140391" y="72076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52;p29"/>
              <p:cNvSpPr/>
              <p:nvPr/>
            </p:nvSpPr>
            <p:spPr>
              <a:xfrm>
                <a:off x="6913641" y="1443863"/>
                <a:ext cx="125996" cy="61905"/>
              </a:xfrm>
              <a:custGeom>
                <a:avLst/>
                <a:gdLst/>
                <a:ahLst/>
                <a:cxnLst/>
                <a:rect l="l" t="t" r="r" b="b"/>
                <a:pathLst>
                  <a:path w="167994" h="82540" extrusionOk="0">
                    <a:moveTo>
                      <a:pt x="119085" y="38050"/>
                    </a:moveTo>
                    <a:cubicBezTo>
                      <a:pt x="107732" y="36371"/>
                      <a:pt x="98298" y="36011"/>
                      <a:pt x="86826" y="36891"/>
                    </a:cubicBezTo>
                    <a:cubicBezTo>
                      <a:pt x="71077" y="38370"/>
                      <a:pt x="59205" y="41448"/>
                      <a:pt x="45054" y="48723"/>
                    </a:cubicBezTo>
                    <a:cubicBezTo>
                      <a:pt x="32662" y="55558"/>
                      <a:pt x="4520" y="82501"/>
                      <a:pt x="2481" y="82541"/>
                    </a:cubicBezTo>
                    <a:cubicBezTo>
                      <a:pt x="-8592" y="72387"/>
                      <a:pt x="20469" y="34972"/>
                      <a:pt x="29303" y="26737"/>
                    </a:cubicBezTo>
                    <a:cubicBezTo>
                      <a:pt x="45773" y="13386"/>
                      <a:pt x="60883" y="6750"/>
                      <a:pt x="81509" y="2353"/>
                    </a:cubicBezTo>
                    <a:cubicBezTo>
                      <a:pt x="96820" y="-365"/>
                      <a:pt x="109411" y="-805"/>
                      <a:pt x="124761" y="1434"/>
                    </a:cubicBezTo>
                    <a:cubicBezTo>
                      <a:pt x="127799" y="1914"/>
                      <a:pt x="130677" y="2473"/>
                      <a:pt x="133635" y="3193"/>
                    </a:cubicBezTo>
                    <a:cubicBezTo>
                      <a:pt x="141470" y="5191"/>
                      <a:pt x="148026" y="7510"/>
                      <a:pt x="154942" y="11747"/>
                    </a:cubicBezTo>
                    <a:cubicBezTo>
                      <a:pt x="173609" y="24579"/>
                      <a:pt x="169492" y="26378"/>
                      <a:pt x="159698" y="34692"/>
                    </a:cubicBezTo>
                    <a:cubicBezTo>
                      <a:pt x="151904" y="42687"/>
                      <a:pt x="151584" y="45805"/>
                      <a:pt x="139631" y="42607"/>
                    </a:cubicBezTo>
                    <a:cubicBezTo>
                      <a:pt x="134835" y="41488"/>
                      <a:pt x="130237" y="40208"/>
                      <a:pt x="125360" y="39169"/>
                    </a:cubicBezTo>
                    <a:cubicBezTo>
                      <a:pt x="123282" y="38769"/>
                      <a:pt x="121203" y="38410"/>
                      <a:pt x="119085" y="3805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53;p29"/>
              <p:cNvSpPr/>
              <p:nvPr/>
            </p:nvSpPr>
            <p:spPr>
              <a:xfrm>
                <a:off x="7211113" y="1545402"/>
                <a:ext cx="66088" cy="125178"/>
              </a:xfrm>
              <a:custGeom>
                <a:avLst/>
                <a:gdLst/>
                <a:ahLst/>
                <a:cxnLst/>
                <a:rect l="l" t="t" r="r" b="b"/>
                <a:pathLst>
                  <a:path w="88118" h="166904" extrusionOk="0">
                    <a:moveTo>
                      <a:pt x="23738" y="47609"/>
                    </a:moveTo>
                    <a:cubicBezTo>
                      <a:pt x="32053" y="55484"/>
                      <a:pt x="38169" y="62679"/>
                      <a:pt x="44565" y="72273"/>
                    </a:cubicBezTo>
                    <a:cubicBezTo>
                      <a:pt x="53119" y="85584"/>
                      <a:pt x="58036" y="96857"/>
                      <a:pt x="61074" y="112447"/>
                    </a:cubicBezTo>
                    <a:cubicBezTo>
                      <a:pt x="63352" y="126398"/>
                      <a:pt x="59515" y="165212"/>
                      <a:pt x="60754" y="166811"/>
                    </a:cubicBezTo>
                    <a:cubicBezTo>
                      <a:pt x="75584" y="169250"/>
                      <a:pt x="87057" y="123280"/>
                      <a:pt x="88096" y="111248"/>
                    </a:cubicBezTo>
                    <a:cubicBezTo>
                      <a:pt x="88456" y="90061"/>
                      <a:pt x="84338" y="74072"/>
                      <a:pt x="75025" y="55124"/>
                    </a:cubicBezTo>
                    <a:cubicBezTo>
                      <a:pt x="67709" y="41413"/>
                      <a:pt x="60275" y="31220"/>
                      <a:pt x="49042" y="20507"/>
                    </a:cubicBezTo>
                    <a:cubicBezTo>
                      <a:pt x="46803" y="18428"/>
                      <a:pt x="44565" y="16510"/>
                      <a:pt x="42167" y="14631"/>
                    </a:cubicBezTo>
                    <a:cubicBezTo>
                      <a:pt x="35770" y="9714"/>
                      <a:pt x="29894" y="5957"/>
                      <a:pt x="22300" y="3159"/>
                    </a:cubicBezTo>
                    <a:cubicBezTo>
                      <a:pt x="713" y="-3597"/>
                      <a:pt x="1833" y="760"/>
                      <a:pt x="1314" y="13592"/>
                    </a:cubicBezTo>
                    <a:cubicBezTo>
                      <a:pt x="-166" y="24664"/>
                      <a:pt x="-2405" y="26823"/>
                      <a:pt x="7509" y="34298"/>
                    </a:cubicBezTo>
                    <a:cubicBezTo>
                      <a:pt x="11386" y="37376"/>
                      <a:pt x="15184" y="40174"/>
                      <a:pt x="19022" y="43412"/>
                    </a:cubicBezTo>
                    <a:cubicBezTo>
                      <a:pt x="20620" y="44811"/>
                      <a:pt x="22220" y="46210"/>
                      <a:pt x="23778" y="4764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454;p29"/>
              <p:cNvSpPr/>
              <p:nvPr/>
            </p:nvSpPr>
            <p:spPr>
              <a:xfrm>
                <a:off x="7135271" y="1681879"/>
                <a:ext cx="56278" cy="36510"/>
              </a:xfrm>
              <a:custGeom>
                <a:avLst/>
                <a:gdLst/>
                <a:ahLst/>
                <a:cxnLst/>
                <a:rect l="l" t="t" r="r" b="b"/>
                <a:pathLst>
                  <a:path w="75037" h="48680" extrusionOk="0">
                    <a:moveTo>
                      <a:pt x="45074" y="4309"/>
                    </a:moveTo>
                    <a:cubicBezTo>
                      <a:pt x="65341" y="11984"/>
                      <a:pt x="78452" y="27134"/>
                      <a:pt x="74255" y="38206"/>
                    </a:cubicBezTo>
                    <a:cubicBezTo>
                      <a:pt x="70097" y="49239"/>
                      <a:pt x="50231" y="51997"/>
                      <a:pt x="29964" y="44362"/>
                    </a:cubicBezTo>
                    <a:cubicBezTo>
                      <a:pt x="9697" y="36687"/>
                      <a:pt x="-3415" y="21497"/>
                      <a:pt x="783" y="10465"/>
                    </a:cubicBezTo>
                    <a:cubicBezTo>
                      <a:pt x="4940" y="-568"/>
                      <a:pt x="24807" y="-3326"/>
                      <a:pt x="45074" y="4349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55;p29"/>
              <p:cNvSpPr/>
              <p:nvPr/>
            </p:nvSpPr>
            <p:spPr>
              <a:xfrm>
                <a:off x="6927095" y="1582638"/>
                <a:ext cx="56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75025" h="48689" extrusionOk="0">
                    <a:moveTo>
                      <a:pt x="45062" y="4318"/>
                    </a:moveTo>
                    <a:cubicBezTo>
                      <a:pt x="65328" y="11993"/>
                      <a:pt x="78440" y="27143"/>
                      <a:pt x="74243" y="38216"/>
                    </a:cubicBezTo>
                    <a:cubicBezTo>
                      <a:pt x="70086" y="49248"/>
                      <a:pt x="50219" y="52007"/>
                      <a:pt x="29952" y="44372"/>
                    </a:cubicBezTo>
                    <a:cubicBezTo>
                      <a:pt x="9685" y="36697"/>
                      <a:pt x="-3386" y="21547"/>
                      <a:pt x="771" y="10474"/>
                    </a:cubicBezTo>
                    <a:cubicBezTo>
                      <a:pt x="4928" y="-559"/>
                      <a:pt x="24795" y="-3317"/>
                      <a:pt x="45062" y="4318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56;p29"/>
              <p:cNvSpPr/>
              <p:nvPr/>
            </p:nvSpPr>
            <p:spPr>
              <a:xfrm>
                <a:off x="5757237" y="1578526"/>
                <a:ext cx="269794" cy="99689"/>
              </a:xfrm>
              <a:custGeom>
                <a:avLst/>
                <a:gdLst/>
                <a:ahLst/>
                <a:cxnLst/>
                <a:rect l="l" t="t" r="r" b="b"/>
                <a:pathLst>
                  <a:path w="359725" h="132919" extrusionOk="0">
                    <a:moveTo>
                      <a:pt x="208790" y="132920"/>
                    </a:moveTo>
                    <a:cubicBezTo>
                      <a:pt x="180928" y="132920"/>
                      <a:pt x="153666" y="128962"/>
                      <a:pt x="128323" y="120888"/>
                    </a:cubicBezTo>
                    <a:cubicBezTo>
                      <a:pt x="72120" y="102979"/>
                      <a:pt x="28069" y="65564"/>
                      <a:pt x="966" y="12679"/>
                    </a:cubicBezTo>
                    <a:cubicBezTo>
                      <a:pt x="-1232" y="8401"/>
                      <a:pt x="447" y="3165"/>
                      <a:pt x="4724" y="966"/>
                    </a:cubicBezTo>
                    <a:cubicBezTo>
                      <a:pt x="9001" y="-1232"/>
                      <a:pt x="14238" y="447"/>
                      <a:pt x="16436" y="4724"/>
                    </a:cubicBezTo>
                    <a:cubicBezTo>
                      <a:pt x="41380" y="53412"/>
                      <a:pt x="81913" y="87829"/>
                      <a:pt x="133599" y="104298"/>
                    </a:cubicBezTo>
                    <a:cubicBezTo>
                      <a:pt x="199316" y="125205"/>
                      <a:pt x="279064" y="116610"/>
                      <a:pt x="346979" y="81234"/>
                    </a:cubicBezTo>
                    <a:cubicBezTo>
                      <a:pt x="351216" y="79035"/>
                      <a:pt x="356493" y="80674"/>
                      <a:pt x="358731" y="84911"/>
                    </a:cubicBezTo>
                    <a:cubicBezTo>
                      <a:pt x="360970" y="89189"/>
                      <a:pt x="359291" y="94425"/>
                      <a:pt x="355054" y="96664"/>
                    </a:cubicBezTo>
                    <a:cubicBezTo>
                      <a:pt x="309164" y="120568"/>
                      <a:pt x="257998" y="132920"/>
                      <a:pt x="208830" y="13292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457;p29"/>
              <p:cNvSpPr/>
              <p:nvPr/>
            </p:nvSpPr>
            <p:spPr>
              <a:xfrm>
                <a:off x="6280868" y="1290209"/>
                <a:ext cx="103357" cy="198770"/>
              </a:xfrm>
              <a:custGeom>
                <a:avLst/>
                <a:gdLst/>
                <a:ahLst/>
                <a:cxnLst/>
                <a:rect l="l" t="t" r="r" b="b"/>
                <a:pathLst>
                  <a:path w="137809" h="265027" extrusionOk="0">
                    <a:moveTo>
                      <a:pt x="8688" y="265027"/>
                    </a:moveTo>
                    <a:cubicBezTo>
                      <a:pt x="5171" y="265027"/>
                      <a:pt x="1893" y="262909"/>
                      <a:pt x="573" y="259431"/>
                    </a:cubicBezTo>
                    <a:cubicBezTo>
                      <a:pt x="-1145" y="254954"/>
                      <a:pt x="1134" y="249917"/>
                      <a:pt x="5610" y="248199"/>
                    </a:cubicBezTo>
                    <a:cubicBezTo>
                      <a:pt x="80801" y="219497"/>
                      <a:pt x="120855" y="147305"/>
                      <a:pt x="120376" y="93940"/>
                    </a:cubicBezTo>
                    <a:cubicBezTo>
                      <a:pt x="120016" y="56284"/>
                      <a:pt x="101467" y="28942"/>
                      <a:pt x="68090" y="16910"/>
                    </a:cubicBezTo>
                    <a:cubicBezTo>
                      <a:pt x="63572" y="15271"/>
                      <a:pt x="61214" y="10275"/>
                      <a:pt x="62853" y="5758"/>
                    </a:cubicBezTo>
                    <a:cubicBezTo>
                      <a:pt x="64491" y="1241"/>
                      <a:pt x="69449" y="-1118"/>
                      <a:pt x="74006" y="521"/>
                    </a:cubicBezTo>
                    <a:cubicBezTo>
                      <a:pt x="114140" y="14992"/>
                      <a:pt x="137405" y="48969"/>
                      <a:pt x="137804" y="93780"/>
                    </a:cubicBezTo>
                    <a:cubicBezTo>
                      <a:pt x="138364" y="154500"/>
                      <a:pt x="95272" y="232649"/>
                      <a:pt x="11846" y="264468"/>
                    </a:cubicBezTo>
                    <a:cubicBezTo>
                      <a:pt x="10807" y="264868"/>
                      <a:pt x="9768" y="265027"/>
                      <a:pt x="8728" y="265027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58;p29"/>
              <p:cNvSpPr/>
              <p:nvPr/>
            </p:nvSpPr>
            <p:spPr>
              <a:xfrm>
                <a:off x="6259544" y="1238404"/>
                <a:ext cx="91343" cy="104105"/>
              </a:xfrm>
              <a:custGeom>
                <a:avLst/>
                <a:gdLst/>
                <a:ahLst/>
                <a:cxnLst/>
                <a:rect l="l" t="t" r="r" b="b"/>
                <a:pathLst>
                  <a:path w="121790" h="138807" extrusionOk="0">
                    <a:moveTo>
                      <a:pt x="106275" y="16309"/>
                    </a:moveTo>
                    <a:cubicBezTo>
                      <a:pt x="67501" y="-36816"/>
                      <a:pt x="-33913" y="51127"/>
                      <a:pt x="11457" y="118522"/>
                    </a:cubicBezTo>
                    <a:cubicBezTo>
                      <a:pt x="52030" y="178763"/>
                      <a:pt x="162198" y="92939"/>
                      <a:pt x="106275" y="16309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59;p29"/>
              <p:cNvSpPr/>
              <p:nvPr/>
            </p:nvSpPr>
            <p:spPr>
              <a:xfrm>
                <a:off x="5925107" y="1408805"/>
                <a:ext cx="420717" cy="451625"/>
              </a:xfrm>
              <a:custGeom>
                <a:avLst/>
                <a:gdLst/>
                <a:ahLst/>
                <a:cxnLst/>
                <a:rect l="l" t="t" r="r" b="b"/>
                <a:pathLst>
                  <a:path w="560956" h="602166" extrusionOk="0">
                    <a:moveTo>
                      <a:pt x="242314" y="115693"/>
                    </a:moveTo>
                    <a:cubicBezTo>
                      <a:pt x="188829" y="113175"/>
                      <a:pt x="131107" y="116693"/>
                      <a:pt x="87136" y="134561"/>
                    </a:cubicBezTo>
                    <a:cubicBezTo>
                      <a:pt x="-21113" y="178572"/>
                      <a:pt x="-14397" y="277387"/>
                      <a:pt x="31412" y="357854"/>
                    </a:cubicBezTo>
                    <a:cubicBezTo>
                      <a:pt x="78262" y="440240"/>
                      <a:pt x="166084" y="504238"/>
                      <a:pt x="216691" y="543892"/>
                    </a:cubicBezTo>
                    <a:cubicBezTo>
                      <a:pt x="305313" y="613367"/>
                      <a:pt x="338331" y="630036"/>
                      <a:pt x="360797" y="542173"/>
                    </a:cubicBezTo>
                    <a:cubicBezTo>
                      <a:pt x="383262" y="454311"/>
                      <a:pt x="404568" y="475857"/>
                      <a:pt x="459332" y="512952"/>
                    </a:cubicBezTo>
                    <a:cubicBezTo>
                      <a:pt x="514096" y="550048"/>
                      <a:pt x="548393" y="523066"/>
                      <a:pt x="560065" y="310046"/>
                    </a:cubicBezTo>
                    <a:cubicBezTo>
                      <a:pt x="574976" y="37784"/>
                      <a:pt x="400010" y="-121751"/>
                      <a:pt x="242314" y="11569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60;p29"/>
              <p:cNvSpPr/>
              <p:nvPr/>
            </p:nvSpPr>
            <p:spPr>
              <a:xfrm>
                <a:off x="5994476" y="1563481"/>
                <a:ext cx="351349" cy="296979"/>
              </a:xfrm>
              <a:custGeom>
                <a:avLst/>
                <a:gdLst/>
                <a:ahLst/>
                <a:cxnLst/>
                <a:rect l="l" t="t" r="r" b="b"/>
                <a:pathLst>
                  <a:path w="468465" h="395972" extrusionOk="0">
                    <a:moveTo>
                      <a:pt x="0" y="231288"/>
                    </a:moveTo>
                    <a:cubicBezTo>
                      <a:pt x="42812" y="275899"/>
                      <a:pt x="91340" y="311915"/>
                      <a:pt x="124199" y="337698"/>
                    </a:cubicBezTo>
                    <a:cubicBezTo>
                      <a:pt x="212820" y="407173"/>
                      <a:pt x="245839" y="423842"/>
                      <a:pt x="268304" y="335980"/>
                    </a:cubicBezTo>
                    <a:cubicBezTo>
                      <a:pt x="290769" y="248117"/>
                      <a:pt x="312076" y="269663"/>
                      <a:pt x="366839" y="306759"/>
                    </a:cubicBezTo>
                    <a:cubicBezTo>
                      <a:pt x="421603" y="343854"/>
                      <a:pt x="455901" y="316872"/>
                      <a:pt x="467573" y="103852"/>
                    </a:cubicBezTo>
                    <a:cubicBezTo>
                      <a:pt x="469612" y="66916"/>
                      <a:pt x="468093" y="32099"/>
                      <a:pt x="463656" y="0"/>
                    </a:cubicBezTo>
                    <a:cubicBezTo>
                      <a:pt x="450744" y="54684"/>
                      <a:pt x="417966" y="112766"/>
                      <a:pt x="338098" y="161294"/>
                    </a:cubicBezTo>
                    <a:cubicBezTo>
                      <a:pt x="225453" y="229729"/>
                      <a:pt x="109488" y="260029"/>
                      <a:pt x="0" y="231288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61;p29"/>
              <p:cNvSpPr/>
              <p:nvPr/>
            </p:nvSpPr>
            <p:spPr>
              <a:xfrm>
                <a:off x="6103039" y="1598849"/>
                <a:ext cx="115568" cy="80835"/>
              </a:xfrm>
              <a:custGeom>
                <a:avLst/>
                <a:gdLst/>
                <a:ahLst/>
                <a:cxnLst/>
                <a:rect l="l" t="t" r="r" b="b"/>
                <a:pathLst>
                  <a:path w="154091" h="107780" extrusionOk="0">
                    <a:moveTo>
                      <a:pt x="78062" y="107741"/>
                    </a:moveTo>
                    <a:cubicBezTo>
                      <a:pt x="50481" y="107741"/>
                      <a:pt x="21460" y="95269"/>
                      <a:pt x="2152" y="73203"/>
                    </a:cubicBezTo>
                    <a:cubicBezTo>
                      <a:pt x="-1006" y="69566"/>
                      <a:pt x="-646" y="64089"/>
                      <a:pt x="2952" y="60932"/>
                    </a:cubicBezTo>
                    <a:cubicBezTo>
                      <a:pt x="6549" y="57774"/>
                      <a:pt x="12065" y="58133"/>
                      <a:pt x="15223" y="61731"/>
                    </a:cubicBezTo>
                    <a:cubicBezTo>
                      <a:pt x="37289" y="86914"/>
                      <a:pt x="76023" y="97268"/>
                      <a:pt x="103406" y="85316"/>
                    </a:cubicBezTo>
                    <a:cubicBezTo>
                      <a:pt x="128349" y="74443"/>
                      <a:pt x="139901" y="47540"/>
                      <a:pt x="135944" y="9605"/>
                    </a:cubicBezTo>
                    <a:cubicBezTo>
                      <a:pt x="135425" y="4808"/>
                      <a:pt x="138902" y="531"/>
                      <a:pt x="143699" y="51"/>
                    </a:cubicBezTo>
                    <a:cubicBezTo>
                      <a:pt x="148456" y="-468"/>
                      <a:pt x="152773" y="3009"/>
                      <a:pt x="153253" y="7806"/>
                    </a:cubicBezTo>
                    <a:cubicBezTo>
                      <a:pt x="158010" y="53257"/>
                      <a:pt x="142380" y="87314"/>
                      <a:pt x="110361" y="101305"/>
                    </a:cubicBezTo>
                    <a:cubicBezTo>
                      <a:pt x="100368" y="105662"/>
                      <a:pt x="89295" y="107781"/>
                      <a:pt x="78062" y="10778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62;p29"/>
              <p:cNvSpPr/>
              <p:nvPr/>
            </p:nvSpPr>
            <p:spPr>
              <a:xfrm>
                <a:off x="6066039" y="1583658"/>
                <a:ext cx="301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40133" h="40133" extrusionOk="0">
                    <a:moveTo>
                      <a:pt x="20067" y="40134"/>
                    </a:moveTo>
                    <a:cubicBezTo>
                      <a:pt x="31100" y="40134"/>
                      <a:pt x="40134" y="31139"/>
                      <a:pt x="40134" y="20067"/>
                    </a:cubicBezTo>
                    <a:cubicBezTo>
                      <a:pt x="40134" y="8994"/>
                      <a:pt x="31140" y="0"/>
                      <a:pt x="20067" y="0"/>
                    </a:cubicBezTo>
                    <a:cubicBezTo>
                      <a:pt x="8994" y="0"/>
                      <a:pt x="0" y="8994"/>
                      <a:pt x="0" y="20067"/>
                    </a:cubicBezTo>
                    <a:cubicBezTo>
                      <a:pt x="0" y="31139"/>
                      <a:pt x="8994" y="40134"/>
                      <a:pt x="20067" y="40134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63;p29"/>
              <p:cNvSpPr/>
              <p:nvPr/>
            </p:nvSpPr>
            <p:spPr>
              <a:xfrm>
                <a:off x="6177836" y="1534010"/>
                <a:ext cx="301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40133" h="40133" extrusionOk="0">
                    <a:moveTo>
                      <a:pt x="20067" y="40134"/>
                    </a:moveTo>
                    <a:cubicBezTo>
                      <a:pt x="31100" y="40134"/>
                      <a:pt x="40134" y="31140"/>
                      <a:pt x="40134" y="20067"/>
                    </a:cubicBezTo>
                    <a:cubicBezTo>
                      <a:pt x="40134" y="8994"/>
                      <a:pt x="31140" y="0"/>
                      <a:pt x="20067" y="0"/>
                    </a:cubicBezTo>
                    <a:cubicBezTo>
                      <a:pt x="8994" y="0"/>
                      <a:pt x="0" y="8994"/>
                      <a:pt x="0" y="20067"/>
                    </a:cubicBezTo>
                    <a:cubicBezTo>
                      <a:pt x="0" y="31140"/>
                      <a:pt x="8994" y="40134"/>
                      <a:pt x="20067" y="40134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464;p29"/>
              <p:cNvSpPr/>
              <p:nvPr/>
            </p:nvSpPr>
            <p:spPr>
              <a:xfrm>
                <a:off x="6235605" y="1430389"/>
                <a:ext cx="75592" cy="79367"/>
              </a:xfrm>
              <a:custGeom>
                <a:avLst/>
                <a:gdLst/>
                <a:ahLst/>
                <a:cxnLst/>
                <a:rect l="l" t="t" r="r" b="b"/>
                <a:pathLst>
                  <a:path w="100789" h="105823" extrusionOk="0">
                    <a:moveTo>
                      <a:pt x="37739" y="5529"/>
                    </a:moveTo>
                    <a:cubicBezTo>
                      <a:pt x="39538" y="6249"/>
                      <a:pt x="41297" y="6968"/>
                      <a:pt x="43055" y="7768"/>
                    </a:cubicBezTo>
                    <a:cubicBezTo>
                      <a:pt x="56607" y="14324"/>
                      <a:pt x="65721" y="21719"/>
                      <a:pt x="75514" y="33111"/>
                    </a:cubicBezTo>
                    <a:cubicBezTo>
                      <a:pt x="84629" y="44983"/>
                      <a:pt x="111651" y="95550"/>
                      <a:pt x="96021" y="105823"/>
                    </a:cubicBezTo>
                    <a:cubicBezTo>
                      <a:pt x="91304" y="105424"/>
                      <a:pt x="63242" y="66409"/>
                      <a:pt x="52009" y="56456"/>
                    </a:cubicBezTo>
                    <a:cubicBezTo>
                      <a:pt x="44095" y="49980"/>
                      <a:pt x="37339" y="45663"/>
                      <a:pt x="27945" y="41546"/>
                    </a:cubicBezTo>
                    <a:cubicBezTo>
                      <a:pt x="26787" y="41066"/>
                      <a:pt x="25627" y="40586"/>
                      <a:pt x="24468" y="40147"/>
                    </a:cubicBezTo>
                    <a:cubicBezTo>
                      <a:pt x="2562" y="32472"/>
                      <a:pt x="-876" y="36909"/>
                      <a:pt x="163" y="18321"/>
                    </a:cubicBezTo>
                    <a:cubicBezTo>
                      <a:pt x="-916" y="-5663"/>
                      <a:pt x="14875" y="-1626"/>
                      <a:pt x="37699" y="548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465;p29"/>
              <p:cNvSpPr/>
              <p:nvPr/>
            </p:nvSpPr>
            <p:spPr>
              <a:xfrm>
                <a:off x="6018092" y="1639022"/>
                <a:ext cx="56269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5026" h="48700" extrusionOk="0">
                    <a:moveTo>
                      <a:pt x="29952" y="4329"/>
                    </a:moveTo>
                    <a:cubicBezTo>
                      <a:pt x="9685" y="12004"/>
                      <a:pt x="-3386" y="27194"/>
                      <a:pt x="771" y="38227"/>
                    </a:cubicBezTo>
                    <a:cubicBezTo>
                      <a:pt x="4928" y="49259"/>
                      <a:pt x="24795" y="52018"/>
                      <a:pt x="45062" y="44382"/>
                    </a:cubicBezTo>
                    <a:cubicBezTo>
                      <a:pt x="65368" y="36708"/>
                      <a:pt x="78440" y="21518"/>
                      <a:pt x="74243" y="10485"/>
                    </a:cubicBezTo>
                    <a:cubicBezTo>
                      <a:pt x="70085" y="-588"/>
                      <a:pt x="50219" y="-3306"/>
                      <a:pt x="29952" y="4329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466;p29"/>
              <p:cNvSpPr/>
              <p:nvPr/>
            </p:nvSpPr>
            <p:spPr>
              <a:xfrm>
                <a:off x="6226276" y="1539833"/>
                <a:ext cx="56269" cy="36518"/>
              </a:xfrm>
              <a:custGeom>
                <a:avLst/>
                <a:gdLst/>
                <a:ahLst/>
                <a:cxnLst/>
                <a:rect l="l" t="t" r="r" b="b"/>
                <a:pathLst>
                  <a:path w="75025" h="48691" extrusionOk="0">
                    <a:moveTo>
                      <a:pt x="29952" y="4309"/>
                    </a:moveTo>
                    <a:cubicBezTo>
                      <a:pt x="9685" y="11983"/>
                      <a:pt x="-3386" y="27134"/>
                      <a:pt x="771" y="38206"/>
                    </a:cubicBezTo>
                    <a:cubicBezTo>
                      <a:pt x="4928" y="49279"/>
                      <a:pt x="24795" y="51997"/>
                      <a:pt x="45062" y="44362"/>
                    </a:cubicBezTo>
                    <a:cubicBezTo>
                      <a:pt x="65328" y="36687"/>
                      <a:pt x="78440" y="21537"/>
                      <a:pt x="74243" y="10465"/>
                    </a:cubicBezTo>
                    <a:cubicBezTo>
                      <a:pt x="70086" y="-568"/>
                      <a:pt x="50219" y="-3326"/>
                      <a:pt x="29952" y="4349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67;p29"/>
              <p:cNvSpPr/>
              <p:nvPr/>
            </p:nvSpPr>
            <p:spPr>
              <a:xfrm>
                <a:off x="5883166" y="1327503"/>
                <a:ext cx="373918" cy="260015"/>
              </a:xfrm>
              <a:custGeom>
                <a:avLst/>
                <a:gdLst/>
                <a:ahLst/>
                <a:cxnLst/>
                <a:rect l="l" t="t" r="r" b="b"/>
                <a:pathLst>
                  <a:path w="498557" h="346687" extrusionOk="0">
                    <a:moveTo>
                      <a:pt x="53316" y="231852"/>
                    </a:moveTo>
                    <a:cubicBezTo>
                      <a:pt x="21657" y="234170"/>
                      <a:pt x="-2127" y="261712"/>
                      <a:pt x="151" y="293371"/>
                    </a:cubicBezTo>
                    <a:cubicBezTo>
                      <a:pt x="2469" y="325031"/>
                      <a:pt x="30011" y="348815"/>
                      <a:pt x="61671" y="346537"/>
                    </a:cubicBezTo>
                    <a:cubicBezTo>
                      <a:pt x="82457" y="345018"/>
                      <a:pt x="99845" y="332626"/>
                      <a:pt x="108720" y="315317"/>
                    </a:cubicBezTo>
                    <a:cubicBezTo>
                      <a:pt x="121551" y="324191"/>
                      <a:pt x="137381" y="328908"/>
                      <a:pt x="154170" y="327709"/>
                    </a:cubicBezTo>
                    <a:cubicBezTo>
                      <a:pt x="174476" y="326230"/>
                      <a:pt x="192145" y="316316"/>
                      <a:pt x="204057" y="301646"/>
                    </a:cubicBezTo>
                    <a:cubicBezTo>
                      <a:pt x="215650" y="307362"/>
                      <a:pt x="228841" y="310161"/>
                      <a:pt x="242672" y="309161"/>
                    </a:cubicBezTo>
                    <a:cubicBezTo>
                      <a:pt x="281886" y="306283"/>
                      <a:pt x="311826" y="273704"/>
                      <a:pt x="312066" y="235050"/>
                    </a:cubicBezTo>
                    <a:cubicBezTo>
                      <a:pt x="324778" y="240526"/>
                      <a:pt x="338969" y="243124"/>
                      <a:pt x="353719" y="242045"/>
                    </a:cubicBezTo>
                    <a:cubicBezTo>
                      <a:pt x="402687" y="238448"/>
                      <a:pt x="439503" y="195876"/>
                      <a:pt x="435905" y="146868"/>
                    </a:cubicBezTo>
                    <a:cubicBezTo>
                      <a:pt x="435625" y="142990"/>
                      <a:pt x="435105" y="139193"/>
                      <a:pt x="434346" y="135475"/>
                    </a:cubicBezTo>
                    <a:cubicBezTo>
                      <a:pt x="435705" y="135475"/>
                      <a:pt x="437064" y="135395"/>
                      <a:pt x="438423" y="135315"/>
                    </a:cubicBezTo>
                    <a:cubicBezTo>
                      <a:pt x="474120" y="132717"/>
                      <a:pt x="500982" y="101617"/>
                      <a:pt x="498384" y="65921"/>
                    </a:cubicBezTo>
                    <a:cubicBezTo>
                      <a:pt x="495786" y="30184"/>
                      <a:pt x="464686" y="3362"/>
                      <a:pt x="428989" y="5960"/>
                    </a:cubicBezTo>
                    <a:cubicBezTo>
                      <a:pt x="412280" y="7199"/>
                      <a:pt x="397490" y="14634"/>
                      <a:pt x="386778" y="25907"/>
                    </a:cubicBezTo>
                    <a:cubicBezTo>
                      <a:pt x="371827" y="8638"/>
                      <a:pt x="349202" y="-1595"/>
                      <a:pt x="324658" y="204"/>
                    </a:cubicBezTo>
                    <a:cubicBezTo>
                      <a:pt x="283405" y="3242"/>
                      <a:pt x="252425" y="39098"/>
                      <a:pt x="255423" y="80351"/>
                    </a:cubicBezTo>
                    <a:cubicBezTo>
                      <a:pt x="255423" y="80631"/>
                      <a:pt x="255463" y="80911"/>
                      <a:pt x="255503" y="81151"/>
                    </a:cubicBezTo>
                    <a:cubicBezTo>
                      <a:pt x="249827" y="80151"/>
                      <a:pt x="243991" y="79832"/>
                      <a:pt x="237995" y="80271"/>
                    </a:cubicBezTo>
                    <a:cubicBezTo>
                      <a:pt x="208015" y="82470"/>
                      <a:pt x="183751" y="103016"/>
                      <a:pt x="175396" y="130119"/>
                    </a:cubicBezTo>
                    <a:cubicBezTo>
                      <a:pt x="161605" y="122044"/>
                      <a:pt x="145335" y="117887"/>
                      <a:pt x="128187" y="119126"/>
                    </a:cubicBezTo>
                    <a:cubicBezTo>
                      <a:pt x="83257" y="122404"/>
                      <a:pt x="49518" y="161498"/>
                      <a:pt x="52797" y="206429"/>
                    </a:cubicBezTo>
                    <a:cubicBezTo>
                      <a:pt x="53436" y="215383"/>
                      <a:pt x="55515" y="223857"/>
                      <a:pt x="58793" y="231732"/>
                    </a:cubicBezTo>
                    <a:cubicBezTo>
                      <a:pt x="56994" y="231732"/>
                      <a:pt x="55155" y="231732"/>
                      <a:pt x="53316" y="231852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68;p29"/>
              <p:cNvSpPr/>
              <p:nvPr/>
            </p:nvSpPr>
            <p:spPr>
              <a:xfrm>
                <a:off x="6198717" y="1341323"/>
                <a:ext cx="37505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33146" extrusionOk="0">
                    <a:moveTo>
                      <a:pt x="28002" y="684"/>
                    </a:moveTo>
                    <a:cubicBezTo>
                      <a:pt x="14290" y="-1915"/>
                      <a:pt x="1819" y="3122"/>
                      <a:pt x="180" y="11916"/>
                    </a:cubicBezTo>
                    <a:cubicBezTo>
                      <a:pt x="-1459" y="20671"/>
                      <a:pt x="8294" y="29904"/>
                      <a:pt x="22006" y="32463"/>
                    </a:cubicBezTo>
                    <a:cubicBezTo>
                      <a:pt x="35717" y="35061"/>
                      <a:pt x="48148" y="30024"/>
                      <a:pt x="49828" y="21230"/>
                    </a:cubicBezTo>
                    <a:cubicBezTo>
                      <a:pt x="51466" y="12476"/>
                      <a:pt x="41713" y="3242"/>
                      <a:pt x="28002" y="68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69;p29"/>
              <p:cNvSpPr/>
              <p:nvPr/>
            </p:nvSpPr>
            <p:spPr>
              <a:xfrm>
                <a:off x="6105936" y="1409516"/>
                <a:ext cx="28286" cy="34990"/>
              </a:xfrm>
              <a:custGeom>
                <a:avLst/>
                <a:gdLst/>
                <a:ahLst/>
                <a:cxnLst/>
                <a:rect l="l" t="t" r="r" b="b"/>
                <a:pathLst>
                  <a:path w="37714" h="46653" extrusionOk="0">
                    <a:moveTo>
                      <a:pt x="4846" y="15212"/>
                    </a:moveTo>
                    <a:cubicBezTo>
                      <a:pt x="11842" y="3140"/>
                      <a:pt x="23754" y="-3016"/>
                      <a:pt x="31509" y="1461"/>
                    </a:cubicBezTo>
                    <a:cubicBezTo>
                      <a:pt x="39224" y="5938"/>
                      <a:pt x="39823" y="19330"/>
                      <a:pt x="32868" y="31442"/>
                    </a:cubicBezTo>
                    <a:cubicBezTo>
                      <a:pt x="25873" y="43514"/>
                      <a:pt x="13960" y="49670"/>
                      <a:pt x="6205" y="45193"/>
                    </a:cubicBezTo>
                    <a:cubicBezTo>
                      <a:pt x="-1509" y="40715"/>
                      <a:pt x="-2109" y="27324"/>
                      <a:pt x="4846" y="1521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70;p29"/>
              <p:cNvSpPr/>
              <p:nvPr/>
            </p:nvSpPr>
            <p:spPr>
              <a:xfrm>
                <a:off x="5883159" y="1348642"/>
                <a:ext cx="373899" cy="238913"/>
              </a:xfrm>
              <a:custGeom>
                <a:avLst/>
                <a:gdLst/>
                <a:ahLst/>
                <a:cxnLst/>
                <a:rect l="l" t="t" r="r" b="b"/>
                <a:pathLst>
                  <a:path w="498532" h="318550" extrusionOk="0">
                    <a:moveTo>
                      <a:pt x="358685" y="172167"/>
                    </a:moveTo>
                    <a:cubicBezTo>
                      <a:pt x="352129" y="174246"/>
                      <a:pt x="345213" y="175605"/>
                      <a:pt x="338018" y="176164"/>
                    </a:cubicBezTo>
                    <a:cubicBezTo>
                      <a:pt x="329504" y="176764"/>
                      <a:pt x="321229" y="176164"/>
                      <a:pt x="313274" y="174526"/>
                    </a:cubicBezTo>
                    <a:cubicBezTo>
                      <a:pt x="307398" y="173286"/>
                      <a:pt x="301762" y="171487"/>
                      <a:pt x="296366" y="169169"/>
                    </a:cubicBezTo>
                    <a:cubicBezTo>
                      <a:pt x="296326" y="178443"/>
                      <a:pt x="294527" y="187397"/>
                      <a:pt x="291329" y="195632"/>
                    </a:cubicBezTo>
                    <a:cubicBezTo>
                      <a:pt x="281176" y="221735"/>
                      <a:pt x="256751" y="241082"/>
                      <a:pt x="226931" y="243280"/>
                    </a:cubicBezTo>
                    <a:cubicBezTo>
                      <a:pt x="213140" y="244280"/>
                      <a:pt x="199909" y="241482"/>
                      <a:pt x="188356" y="235765"/>
                    </a:cubicBezTo>
                    <a:cubicBezTo>
                      <a:pt x="176484" y="250436"/>
                      <a:pt x="158776" y="260349"/>
                      <a:pt x="138469" y="261828"/>
                    </a:cubicBezTo>
                    <a:cubicBezTo>
                      <a:pt x="121680" y="263067"/>
                      <a:pt x="105850" y="258351"/>
                      <a:pt x="93019" y="249476"/>
                    </a:cubicBezTo>
                    <a:cubicBezTo>
                      <a:pt x="88102" y="259070"/>
                      <a:pt x="80547" y="267145"/>
                      <a:pt x="71274" y="272701"/>
                    </a:cubicBezTo>
                    <a:cubicBezTo>
                      <a:pt x="63798" y="277138"/>
                      <a:pt x="55244" y="279976"/>
                      <a:pt x="46010" y="280656"/>
                    </a:cubicBezTo>
                    <a:cubicBezTo>
                      <a:pt x="28062" y="281975"/>
                      <a:pt x="11472" y="274900"/>
                      <a:pt x="0" y="262788"/>
                    </a:cubicBezTo>
                    <a:cubicBezTo>
                      <a:pt x="0" y="263627"/>
                      <a:pt x="80" y="264426"/>
                      <a:pt x="120" y="265266"/>
                    </a:cubicBezTo>
                    <a:cubicBezTo>
                      <a:pt x="2319" y="295286"/>
                      <a:pt x="27142" y="318191"/>
                      <a:pt x="56683" y="318551"/>
                    </a:cubicBezTo>
                    <a:cubicBezTo>
                      <a:pt x="58322" y="318551"/>
                      <a:pt x="60001" y="318551"/>
                      <a:pt x="61640" y="318391"/>
                    </a:cubicBezTo>
                    <a:cubicBezTo>
                      <a:pt x="82426" y="316872"/>
                      <a:pt x="99815" y="304480"/>
                      <a:pt x="108689" y="287172"/>
                    </a:cubicBezTo>
                    <a:cubicBezTo>
                      <a:pt x="121520" y="296046"/>
                      <a:pt x="137350" y="300763"/>
                      <a:pt x="154139" y="299563"/>
                    </a:cubicBezTo>
                    <a:cubicBezTo>
                      <a:pt x="174446" y="298084"/>
                      <a:pt x="192114" y="288171"/>
                      <a:pt x="204026" y="273501"/>
                    </a:cubicBezTo>
                    <a:cubicBezTo>
                      <a:pt x="215619" y="279217"/>
                      <a:pt x="228810" y="282015"/>
                      <a:pt x="242641" y="281016"/>
                    </a:cubicBezTo>
                    <a:cubicBezTo>
                      <a:pt x="281855" y="278137"/>
                      <a:pt x="311795" y="245559"/>
                      <a:pt x="312036" y="206904"/>
                    </a:cubicBezTo>
                    <a:cubicBezTo>
                      <a:pt x="324747" y="212381"/>
                      <a:pt x="338938" y="214979"/>
                      <a:pt x="353688" y="213900"/>
                    </a:cubicBezTo>
                    <a:cubicBezTo>
                      <a:pt x="363322" y="213180"/>
                      <a:pt x="372476" y="210982"/>
                      <a:pt x="380950" y="207504"/>
                    </a:cubicBezTo>
                    <a:cubicBezTo>
                      <a:pt x="415568" y="193313"/>
                      <a:pt x="438753" y="158096"/>
                      <a:pt x="435874" y="118722"/>
                    </a:cubicBezTo>
                    <a:cubicBezTo>
                      <a:pt x="435595" y="114845"/>
                      <a:pt x="435074" y="111047"/>
                      <a:pt x="434315" y="107330"/>
                    </a:cubicBezTo>
                    <a:cubicBezTo>
                      <a:pt x="435675" y="107330"/>
                      <a:pt x="437033" y="107250"/>
                      <a:pt x="438393" y="107170"/>
                    </a:cubicBezTo>
                    <a:cubicBezTo>
                      <a:pt x="456821" y="105811"/>
                      <a:pt x="472849" y="96896"/>
                      <a:pt x="483763" y="83665"/>
                    </a:cubicBezTo>
                    <a:cubicBezTo>
                      <a:pt x="493996" y="71233"/>
                      <a:pt x="499633" y="55044"/>
                      <a:pt x="498353" y="37735"/>
                    </a:cubicBezTo>
                    <a:cubicBezTo>
                      <a:pt x="497274" y="23225"/>
                      <a:pt x="491558" y="10193"/>
                      <a:pt x="482684" y="0"/>
                    </a:cubicBezTo>
                    <a:cubicBezTo>
                      <a:pt x="485282" y="35697"/>
                      <a:pt x="458459" y="66756"/>
                      <a:pt x="422723" y="69395"/>
                    </a:cubicBezTo>
                    <a:cubicBezTo>
                      <a:pt x="421364" y="69474"/>
                      <a:pt x="420004" y="69554"/>
                      <a:pt x="418646" y="69554"/>
                    </a:cubicBezTo>
                    <a:cubicBezTo>
                      <a:pt x="419405" y="73272"/>
                      <a:pt x="419924" y="77069"/>
                      <a:pt x="420204" y="80947"/>
                    </a:cubicBezTo>
                    <a:cubicBezTo>
                      <a:pt x="420324" y="82786"/>
                      <a:pt x="420404" y="84585"/>
                      <a:pt x="420444" y="86423"/>
                    </a:cubicBezTo>
                    <a:cubicBezTo>
                      <a:pt x="420924" y="125957"/>
                      <a:pt x="395221" y="160455"/>
                      <a:pt x="358645" y="172127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71;p29"/>
              <p:cNvSpPr/>
              <p:nvPr/>
            </p:nvSpPr>
            <p:spPr>
              <a:xfrm>
                <a:off x="5896653" y="1510400"/>
                <a:ext cx="21371" cy="22397"/>
              </a:xfrm>
              <a:custGeom>
                <a:avLst/>
                <a:gdLst/>
                <a:ahLst/>
                <a:cxnLst/>
                <a:rect l="l" t="t" r="r" b="b"/>
                <a:pathLst>
                  <a:path w="28494" h="29863" extrusionOk="0">
                    <a:moveTo>
                      <a:pt x="5953" y="7537"/>
                    </a:moveTo>
                    <a:cubicBezTo>
                      <a:pt x="12349" y="381"/>
                      <a:pt x="21223" y="-2137"/>
                      <a:pt x="25820" y="1980"/>
                    </a:cubicBezTo>
                    <a:cubicBezTo>
                      <a:pt x="30417" y="6058"/>
                      <a:pt x="28938" y="15172"/>
                      <a:pt x="22542" y="22327"/>
                    </a:cubicBezTo>
                    <a:cubicBezTo>
                      <a:pt x="16146" y="29482"/>
                      <a:pt x="7272" y="32001"/>
                      <a:pt x="2675" y="27883"/>
                    </a:cubicBezTo>
                    <a:cubicBezTo>
                      <a:pt x="-1922" y="23806"/>
                      <a:pt x="-443" y="14692"/>
                      <a:pt x="5953" y="749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72;p29"/>
              <p:cNvSpPr/>
              <p:nvPr/>
            </p:nvSpPr>
            <p:spPr>
              <a:xfrm>
                <a:off x="5986182" y="1472471"/>
                <a:ext cx="26002" cy="16766"/>
              </a:xfrm>
              <a:custGeom>
                <a:avLst/>
                <a:gdLst/>
                <a:ahLst/>
                <a:cxnLst/>
                <a:rect l="l" t="t" r="r" b="b"/>
                <a:pathLst>
                  <a:path w="34669" h="22355" extrusionOk="0">
                    <a:moveTo>
                      <a:pt x="16376" y="105"/>
                    </a:moveTo>
                    <a:cubicBezTo>
                      <a:pt x="25929" y="-734"/>
                      <a:pt x="34124" y="3543"/>
                      <a:pt x="34644" y="9659"/>
                    </a:cubicBezTo>
                    <a:cubicBezTo>
                      <a:pt x="35163" y="15775"/>
                      <a:pt x="27888" y="21411"/>
                      <a:pt x="18294" y="22251"/>
                    </a:cubicBezTo>
                    <a:cubicBezTo>
                      <a:pt x="8741" y="23090"/>
                      <a:pt x="546" y="18813"/>
                      <a:pt x="26" y="12697"/>
                    </a:cubicBezTo>
                    <a:cubicBezTo>
                      <a:pt x="-493" y="6581"/>
                      <a:pt x="6782" y="945"/>
                      <a:pt x="16376" y="10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73;p29"/>
              <p:cNvSpPr/>
              <p:nvPr/>
            </p:nvSpPr>
            <p:spPr>
              <a:xfrm>
                <a:off x="5945549" y="1257082"/>
                <a:ext cx="243200" cy="221434"/>
              </a:xfrm>
              <a:custGeom>
                <a:avLst/>
                <a:gdLst/>
                <a:ahLst/>
                <a:cxnLst/>
                <a:rect l="l" t="t" r="r" b="b"/>
                <a:pathLst>
                  <a:path w="324267" h="295246" extrusionOk="0">
                    <a:moveTo>
                      <a:pt x="223373" y="80"/>
                    </a:moveTo>
                    <a:lnTo>
                      <a:pt x="324267" y="47449"/>
                    </a:lnTo>
                    <a:cubicBezTo>
                      <a:pt x="317232" y="56523"/>
                      <a:pt x="309716" y="65717"/>
                      <a:pt x="301801" y="74951"/>
                    </a:cubicBezTo>
                    <a:lnTo>
                      <a:pt x="240802" y="43731"/>
                    </a:lnTo>
                    <a:lnTo>
                      <a:pt x="290969" y="87343"/>
                    </a:lnTo>
                    <a:cubicBezTo>
                      <a:pt x="232647" y="152820"/>
                      <a:pt x="154898" y="219976"/>
                      <a:pt x="75350" y="270503"/>
                    </a:cubicBezTo>
                    <a:lnTo>
                      <a:pt x="32658" y="214100"/>
                    </a:lnTo>
                    <a:lnTo>
                      <a:pt x="60320" y="279856"/>
                    </a:lnTo>
                    <a:cubicBezTo>
                      <a:pt x="51486" y="285213"/>
                      <a:pt x="42652" y="290370"/>
                      <a:pt x="33818" y="295246"/>
                    </a:cubicBezTo>
                    <a:lnTo>
                      <a:pt x="0" y="203267"/>
                    </a:lnTo>
                    <a:lnTo>
                      <a:pt x="22337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74;p29"/>
              <p:cNvSpPr/>
              <p:nvPr/>
            </p:nvSpPr>
            <p:spPr>
              <a:xfrm>
                <a:off x="5626343" y="1234245"/>
                <a:ext cx="518326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691101" h="596280" extrusionOk="0">
                    <a:moveTo>
                      <a:pt x="650979" y="5826"/>
                    </a:moveTo>
                    <a:cubicBezTo>
                      <a:pt x="661172" y="-2889"/>
                      <a:pt x="676562" y="-1689"/>
                      <a:pt x="685276" y="8504"/>
                    </a:cubicBezTo>
                    <a:cubicBezTo>
                      <a:pt x="693990" y="18737"/>
                      <a:pt x="692791" y="34087"/>
                      <a:pt x="682598" y="42801"/>
                    </a:cubicBezTo>
                    <a:cubicBezTo>
                      <a:pt x="99700" y="541034"/>
                      <a:pt x="40259" y="590442"/>
                      <a:pt x="40059" y="590602"/>
                    </a:cubicBezTo>
                    <a:cubicBezTo>
                      <a:pt x="29706" y="599236"/>
                      <a:pt x="14316" y="597877"/>
                      <a:pt x="5682" y="587524"/>
                    </a:cubicBezTo>
                    <a:cubicBezTo>
                      <a:pt x="-2953" y="577171"/>
                      <a:pt x="-1593" y="561821"/>
                      <a:pt x="8720" y="553147"/>
                    </a:cubicBezTo>
                    <a:cubicBezTo>
                      <a:pt x="8920" y="552987"/>
                      <a:pt x="77675" y="495784"/>
                      <a:pt x="650939" y="5786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75;p29"/>
              <p:cNvSpPr/>
              <p:nvPr/>
            </p:nvSpPr>
            <p:spPr>
              <a:xfrm>
                <a:off x="5584218" y="1485722"/>
                <a:ext cx="260349" cy="233739"/>
              </a:xfrm>
              <a:custGeom>
                <a:avLst/>
                <a:gdLst/>
                <a:ahLst/>
                <a:cxnLst/>
                <a:rect l="l" t="t" r="r" b="b"/>
                <a:pathLst>
                  <a:path w="347132" h="311652" extrusionOk="0">
                    <a:moveTo>
                      <a:pt x="282905" y="9341"/>
                    </a:moveTo>
                    <a:cubicBezTo>
                      <a:pt x="299254" y="-4610"/>
                      <a:pt x="323838" y="-2731"/>
                      <a:pt x="337789" y="13618"/>
                    </a:cubicBezTo>
                    <a:cubicBezTo>
                      <a:pt x="351780" y="29967"/>
                      <a:pt x="349821" y="54551"/>
                      <a:pt x="333512" y="68502"/>
                    </a:cubicBezTo>
                    <a:lnTo>
                      <a:pt x="64208" y="302309"/>
                    </a:lnTo>
                    <a:cubicBezTo>
                      <a:pt x="47859" y="316300"/>
                      <a:pt x="23275" y="314341"/>
                      <a:pt x="9324" y="298032"/>
                    </a:cubicBezTo>
                    <a:cubicBezTo>
                      <a:pt x="-4627" y="281682"/>
                      <a:pt x="-2708" y="257098"/>
                      <a:pt x="13642" y="243148"/>
                    </a:cubicBezTo>
                    <a:lnTo>
                      <a:pt x="282945" y="9341"/>
                    </a:ln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76;p29"/>
              <p:cNvSpPr/>
              <p:nvPr/>
            </p:nvSpPr>
            <p:spPr>
              <a:xfrm>
                <a:off x="5585785" y="1500732"/>
                <a:ext cx="258824" cy="218739"/>
              </a:xfrm>
              <a:custGeom>
                <a:avLst/>
                <a:gdLst/>
                <a:ahLst/>
                <a:cxnLst/>
                <a:rect l="l" t="t" r="r" b="b"/>
                <a:pathLst>
                  <a:path w="345098" h="291652" extrusionOk="0">
                    <a:moveTo>
                      <a:pt x="320390" y="31939"/>
                    </a:moveTo>
                    <a:lnTo>
                      <a:pt x="79667" y="240922"/>
                    </a:lnTo>
                    <a:lnTo>
                      <a:pt x="51087" y="265746"/>
                    </a:lnTo>
                    <a:cubicBezTo>
                      <a:pt x="36136" y="278537"/>
                      <a:pt x="14270" y="278018"/>
                      <a:pt x="0" y="265306"/>
                    </a:cubicBezTo>
                    <a:cubicBezTo>
                      <a:pt x="1559" y="269823"/>
                      <a:pt x="3957" y="274180"/>
                      <a:pt x="7275" y="278018"/>
                    </a:cubicBezTo>
                    <a:cubicBezTo>
                      <a:pt x="21266" y="294367"/>
                      <a:pt x="45810" y="296286"/>
                      <a:pt x="62159" y="282295"/>
                    </a:cubicBezTo>
                    <a:lnTo>
                      <a:pt x="244000" y="124398"/>
                    </a:lnTo>
                    <a:lnTo>
                      <a:pt x="331462" y="48448"/>
                    </a:lnTo>
                    <a:cubicBezTo>
                      <a:pt x="339617" y="41493"/>
                      <a:pt x="344174" y="31859"/>
                      <a:pt x="344973" y="21946"/>
                    </a:cubicBezTo>
                    <a:cubicBezTo>
                      <a:pt x="345573" y="14470"/>
                      <a:pt x="344014" y="6795"/>
                      <a:pt x="340257" y="0"/>
                    </a:cubicBezTo>
                    <a:cubicBezTo>
                      <a:pt x="338138" y="1799"/>
                      <a:pt x="336019" y="3598"/>
                      <a:pt x="333941" y="5396"/>
                    </a:cubicBezTo>
                    <a:cubicBezTo>
                      <a:pt x="333141" y="15310"/>
                      <a:pt x="328584" y="24904"/>
                      <a:pt x="320430" y="31899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7;p29"/>
              <p:cNvSpPr/>
              <p:nvPr/>
            </p:nvSpPr>
            <p:spPr>
              <a:xfrm>
                <a:off x="5840947" y="1237055"/>
                <a:ext cx="303775" cy="280196"/>
              </a:xfrm>
              <a:custGeom>
                <a:avLst/>
                <a:gdLst/>
                <a:ahLst/>
                <a:cxnLst/>
                <a:rect l="l" t="t" r="r" b="b"/>
                <a:pathLst>
                  <a:path w="405033" h="373594" extrusionOk="0">
                    <a:moveTo>
                      <a:pt x="0" y="351649"/>
                    </a:moveTo>
                    <a:cubicBezTo>
                      <a:pt x="3797" y="358485"/>
                      <a:pt x="5316" y="366120"/>
                      <a:pt x="4717" y="373595"/>
                    </a:cubicBezTo>
                    <a:cubicBezTo>
                      <a:pt x="40693" y="342935"/>
                      <a:pt x="81706" y="307918"/>
                      <a:pt x="128516" y="267984"/>
                    </a:cubicBezTo>
                    <a:cubicBezTo>
                      <a:pt x="134751" y="262668"/>
                      <a:pt x="141068" y="257271"/>
                      <a:pt x="147503" y="251795"/>
                    </a:cubicBezTo>
                    <a:cubicBezTo>
                      <a:pt x="147583" y="251715"/>
                      <a:pt x="147703" y="251635"/>
                      <a:pt x="147783" y="251555"/>
                    </a:cubicBezTo>
                    <a:cubicBezTo>
                      <a:pt x="193233" y="212740"/>
                      <a:pt x="243880" y="169489"/>
                      <a:pt x="300283" y="121320"/>
                    </a:cubicBezTo>
                    <a:cubicBezTo>
                      <a:pt x="329864" y="96057"/>
                      <a:pt x="361003" y="69434"/>
                      <a:pt x="393862" y="41373"/>
                    </a:cubicBezTo>
                    <a:cubicBezTo>
                      <a:pt x="394741" y="40613"/>
                      <a:pt x="395620" y="39854"/>
                      <a:pt x="396500" y="39094"/>
                    </a:cubicBezTo>
                    <a:cubicBezTo>
                      <a:pt x="406733" y="30380"/>
                      <a:pt x="407933" y="14990"/>
                      <a:pt x="399179" y="4797"/>
                    </a:cubicBezTo>
                    <a:cubicBezTo>
                      <a:pt x="397539" y="2878"/>
                      <a:pt x="395660" y="1279"/>
                      <a:pt x="393622" y="0"/>
                    </a:cubicBezTo>
                    <a:cubicBezTo>
                      <a:pt x="394981" y="8155"/>
                      <a:pt x="392183" y="16749"/>
                      <a:pt x="385427" y="22545"/>
                    </a:cubicBezTo>
                    <a:cubicBezTo>
                      <a:pt x="381669" y="25783"/>
                      <a:pt x="377912" y="28981"/>
                      <a:pt x="374194" y="32179"/>
                    </a:cubicBezTo>
                    <a:cubicBezTo>
                      <a:pt x="344974" y="57162"/>
                      <a:pt x="317072" y="81027"/>
                      <a:pt x="290450" y="103772"/>
                    </a:cubicBezTo>
                    <a:cubicBezTo>
                      <a:pt x="235006" y="151141"/>
                      <a:pt x="185118" y="193753"/>
                      <a:pt x="140228" y="232088"/>
                    </a:cubicBezTo>
                    <a:cubicBezTo>
                      <a:pt x="86663" y="277818"/>
                      <a:pt x="40253" y="317432"/>
                      <a:pt x="40" y="351729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78;p29"/>
              <p:cNvSpPr/>
              <p:nvPr/>
            </p:nvSpPr>
            <p:spPr>
              <a:xfrm>
                <a:off x="5698514" y="1483835"/>
                <a:ext cx="95725" cy="87559"/>
              </a:xfrm>
              <a:custGeom>
                <a:avLst/>
                <a:gdLst/>
                <a:ahLst/>
                <a:cxnLst/>
                <a:rect l="l" t="t" r="r" b="b"/>
                <a:pathLst>
                  <a:path w="127633" h="116745" extrusionOk="0">
                    <a:moveTo>
                      <a:pt x="125792" y="25289"/>
                    </a:moveTo>
                    <a:cubicBezTo>
                      <a:pt x="98970" y="-32394"/>
                      <a:pt x="-6481" y="17854"/>
                      <a:pt x="314" y="83411"/>
                    </a:cubicBezTo>
                    <a:cubicBezTo>
                      <a:pt x="9268" y="169514"/>
                      <a:pt x="144899" y="66382"/>
                      <a:pt x="125792" y="25289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79;p29"/>
              <p:cNvSpPr/>
              <p:nvPr/>
            </p:nvSpPr>
            <p:spPr>
              <a:xfrm>
                <a:off x="6384322" y="1372064"/>
                <a:ext cx="418891" cy="398335"/>
              </a:xfrm>
              <a:custGeom>
                <a:avLst/>
                <a:gdLst/>
                <a:ahLst/>
                <a:cxnLst/>
                <a:rect l="l" t="t" r="r" b="b"/>
                <a:pathLst>
                  <a:path w="558522" h="531113" extrusionOk="0">
                    <a:moveTo>
                      <a:pt x="293752" y="49439"/>
                    </a:moveTo>
                    <a:cubicBezTo>
                      <a:pt x="246183" y="24855"/>
                      <a:pt x="192259" y="3988"/>
                      <a:pt x="144810" y="1950"/>
                    </a:cubicBezTo>
                    <a:cubicBezTo>
                      <a:pt x="28086" y="-3127"/>
                      <a:pt x="-6971" y="89492"/>
                      <a:pt x="1104" y="181712"/>
                    </a:cubicBezTo>
                    <a:cubicBezTo>
                      <a:pt x="9379" y="276130"/>
                      <a:pt x="62543" y="370908"/>
                      <a:pt x="92004" y="428030"/>
                    </a:cubicBezTo>
                    <a:cubicBezTo>
                      <a:pt x="143610" y="528085"/>
                      <a:pt x="166675" y="557066"/>
                      <a:pt x="223718" y="486512"/>
                    </a:cubicBezTo>
                    <a:cubicBezTo>
                      <a:pt x="280760" y="415998"/>
                      <a:pt x="291154" y="444459"/>
                      <a:pt x="325491" y="500982"/>
                    </a:cubicBezTo>
                    <a:cubicBezTo>
                      <a:pt x="359829" y="557505"/>
                      <a:pt x="402280" y="547272"/>
                      <a:pt x="501615" y="358476"/>
                    </a:cubicBezTo>
                    <a:cubicBezTo>
                      <a:pt x="628612" y="117194"/>
                      <a:pt x="536033" y="-100743"/>
                      <a:pt x="293752" y="4935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480;p29"/>
              <p:cNvSpPr/>
              <p:nvPr/>
            </p:nvSpPr>
            <p:spPr>
              <a:xfrm>
                <a:off x="6407245" y="1372145"/>
                <a:ext cx="361623" cy="72254"/>
              </a:xfrm>
              <a:custGeom>
                <a:avLst/>
                <a:gdLst/>
                <a:ahLst/>
                <a:cxnLst/>
                <a:rect l="l" t="t" r="r" b="b"/>
                <a:pathLst>
                  <a:path w="482164" h="96339" extrusionOk="0">
                    <a:moveTo>
                      <a:pt x="263188" y="49330"/>
                    </a:moveTo>
                    <a:cubicBezTo>
                      <a:pt x="215619" y="24746"/>
                      <a:pt x="161695" y="3880"/>
                      <a:pt x="114245" y="1841"/>
                    </a:cubicBezTo>
                    <a:cubicBezTo>
                      <a:pt x="59562" y="-557"/>
                      <a:pt x="22786" y="18510"/>
                      <a:pt x="0" y="48930"/>
                    </a:cubicBezTo>
                    <a:cubicBezTo>
                      <a:pt x="27863" y="92821"/>
                      <a:pt x="162054" y="96339"/>
                      <a:pt x="320870" y="96339"/>
                    </a:cubicBezTo>
                    <a:cubicBezTo>
                      <a:pt x="419486" y="96339"/>
                      <a:pt x="469612" y="69837"/>
                      <a:pt x="482164" y="27784"/>
                    </a:cubicBezTo>
                    <a:cubicBezTo>
                      <a:pt x="438153" y="-11830"/>
                      <a:pt x="363522" y="-12829"/>
                      <a:pt x="263148" y="49330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81;p29"/>
              <p:cNvSpPr/>
              <p:nvPr/>
            </p:nvSpPr>
            <p:spPr>
              <a:xfrm>
                <a:off x="6409254" y="1598528"/>
                <a:ext cx="370766" cy="171877"/>
              </a:xfrm>
              <a:custGeom>
                <a:avLst/>
                <a:gdLst/>
                <a:ahLst/>
                <a:cxnLst/>
                <a:rect l="l" t="t" r="r" b="b"/>
                <a:pathLst>
                  <a:path w="494355" h="229169" extrusionOk="0">
                    <a:moveTo>
                      <a:pt x="0" y="3837"/>
                    </a:moveTo>
                    <a:cubicBezTo>
                      <a:pt x="19148" y="51766"/>
                      <a:pt x="42532" y="94618"/>
                      <a:pt x="58761" y="126077"/>
                    </a:cubicBezTo>
                    <a:cubicBezTo>
                      <a:pt x="110367" y="226132"/>
                      <a:pt x="133432" y="255113"/>
                      <a:pt x="190475" y="184559"/>
                    </a:cubicBezTo>
                    <a:cubicBezTo>
                      <a:pt x="247517" y="114045"/>
                      <a:pt x="257911" y="142507"/>
                      <a:pt x="292248" y="199029"/>
                    </a:cubicBezTo>
                    <a:cubicBezTo>
                      <a:pt x="326586" y="255552"/>
                      <a:pt x="369037" y="245359"/>
                      <a:pt x="468372" y="56523"/>
                    </a:cubicBezTo>
                    <a:cubicBezTo>
                      <a:pt x="478406" y="37455"/>
                      <a:pt x="487040" y="18588"/>
                      <a:pt x="494355" y="0"/>
                    </a:cubicBezTo>
                    <a:cubicBezTo>
                      <a:pt x="422323" y="69794"/>
                      <a:pt x="328784" y="77789"/>
                      <a:pt x="233007" y="77789"/>
                    </a:cubicBezTo>
                    <a:cubicBezTo>
                      <a:pt x="144745" y="77789"/>
                      <a:pt x="55523" y="53685"/>
                      <a:pt x="0" y="3797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82;p29"/>
              <p:cNvSpPr/>
              <p:nvPr/>
            </p:nvSpPr>
            <p:spPr>
              <a:xfrm>
                <a:off x="6534602" y="1522498"/>
                <a:ext cx="118363" cy="93416"/>
              </a:xfrm>
              <a:custGeom>
                <a:avLst/>
                <a:gdLst/>
                <a:ahLst/>
                <a:cxnLst/>
                <a:rect l="l" t="t" r="r" b="b"/>
                <a:pathLst>
                  <a:path w="157817" h="124555" extrusionOk="0">
                    <a:moveTo>
                      <a:pt x="0" y="0"/>
                    </a:moveTo>
                    <a:cubicBezTo>
                      <a:pt x="79428" y="30340"/>
                      <a:pt x="157817" y="1199"/>
                      <a:pt x="157817" y="1199"/>
                    </a:cubicBezTo>
                    <a:cubicBezTo>
                      <a:pt x="157817" y="1199"/>
                      <a:pt x="134032" y="127037"/>
                      <a:pt x="74632" y="124518"/>
                    </a:cubicBezTo>
                    <a:cubicBezTo>
                      <a:pt x="15230" y="122000"/>
                      <a:pt x="240" y="12152"/>
                      <a:pt x="0" y="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83;p29"/>
              <p:cNvSpPr/>
              <p:nvPr/>
            </p:nvSpPr>
            <p:spPr>
              <a:xfrm>
                <a:off x="6552440" y="1556738"/>
                <a:ext cx="78068" cy="59176"/>
              </a:xfrm>
              <a:custGeom>
                <a:avLst/>
                <a:gdLst/>
                <a:ahLst/>
                <a:cxnLst/>
                <a:rect l="l" t="t" r="r" b="b"/>
                <a:pathLst>
                  <a:path w="104091" h="78901" extrusionOk="0">
                    <a:moveTo>
                      <a:pt x="104092" y="39451"/>
                    </a:moveTo>
                    <a:cubicBezTo>
                      <a:pt x="91100" y="61916"/>
                      <a:pt x="73591" y="79824"/>
                      <a:pt x="50807" y="78865"/>
                    </a:cubicBezTo>
                    <a:cubicBezTo>
                      <a:pt x="27782" y="77866"/>
                      <a:pt x="11432" y="60757"/>
                      <a:pt x="0" y="39451"/>
                    </a:cubicBezTo>
                    <a:cubicBezTo>
                      <a:pt x="11392" y="18145"/>
                      <a:pt x="27742" y="1036"/>
                      <a:pt x="50807" y="37"/>
                    </a:cubicBezTo>
                    <a:cubicBezTo>
                      <a:pt x="73591" y="-923"/>
                      <a:pt x="91139" y="16986"/>
                      <a:pt x="104092" y="39451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84;p29"/>
              <p:cNvSpPr/>
              <p:nvPr/>
            </p:nvSpPr>
            <p:spPr>
              <a:xfrm>
                <a:off x="6506660" y="1466465"/>
                <a:ext cx="55163" cy="32858"/>
              </a:xfrm>
              <a:custGeom>
                <a:avLst/>
                <a:gdLst/>
                <a:ahLst/>
                <a:cxnLst/>
                <a:rect l="l" t="t" r="r" b="b"/>
                <a:pathLst>
                  <a:path w="73551" h="43811" extrusionOk="0">
                    <a:moveTo>
                      <a:pt x="67036" y="43811"/>
                    </a:moveTo>
                    <a:cubicBezTo>
                      <a:pt x="63438" y="43811"/>
                      <a:pt x="60520" y="40893"/>
                      <a:pt x="60520" y="37296"/>
                    </a:cubicBezTo>
                    <a:cubicBezTo>
                      <a:pt x="60520" y="23944"/>
                      <a:pt x="49887" y="13072"/>
                      <a:pt x="36776" y="13072"/>
                    </a:cubicBezTo>
                    <a:cubicBezTo>
                      <a:pt x="23664" y="13072"/>
                      <a:pt x="13031" y="23944"/>
                      <a:pt x="13031" y="37296"/>
                    </a:cubicBezTo>
                    <a:cubicBezTo>
                      <a:pt x="13031" y="40893"/>
                      <a:pt x="10113" y="43811"/>
                      <a:pt x="6515" y="43811"/>
                    </a:cubicBezTo>
                    <a:cubicBezTo>
                      <a:pt x="2918" y="43811"/>
                      <a:pt x="0" y="40893"/>
                      <a:pt x="0" y="37296"/>
                    </a:cubicBezTo>
                    <a:cubicBezTo>
                      <a:pt x="0" y="16749"/>
                      <a:pt x="16509" y="0"/>
                      <a:pt x="36776" y="0"/>
                    </a:cubicBezTo>
                    <a:cubicBezTo>
                      <a:pt x="57043" y="0"/>
                      <a:pt x="73551" y="16709"/>
                      <a:pt x="73551" y="37296"/>
                    </a:cubicBezTo>
                    <a:cubicBezTo>
                      <a:pt x="73551" y="40893"/>
                      <a:pt x="70633" y="43811"/>
                      <a:pt x="67036" y="4381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85;p29"/>
              <p:cNvSpPr/>
              <p:nvPr/>
            </p:nvSpPr>
            <p:spPr>
              <a:xfrm>
                <a:off x="6621245" y="1466465"/>
                <a:ext cx="55163" cy="32858"/>
              </a:xfrm>
              <a:custGeom>
                <a:avLst/>
                <a:gdLst/>
                <a:ahLst/>
                <a:cxnLst/>
                <a:rect l="l" t="t" r="r" b="b"/>
                <a:pathLst>
                  <a:path w="73551" h="43811" extrusionOk="0">
                    <a:moveTo>
                      <a:pt x="66996" y="43811"/>
                    </a:moveTo>
                    <a:cubicBezTo>
                      <a:pt x="63398" y="43811"/>
                      <a:pt x="60480" y="40893"/>
                      <a:pt x="60480" y="37296"/>
                    </a:cubicBezTo>
                    <a:cubicBezTo>
                      <a:pt x="60480" y="23944"/>
                      <a:pt x="49847" y="13072"/>
                      <a:pt x="36736" y="13072"/>
                    </a:cubicBezTo>
                    <a:cubicBezTo>
                      <a:pt x="23624" y="13072"/>
                      <a:pt x="13031" y="23944"/>
                      <a:pt x="13031" y="37296"/>
                    </a:cubicBezTo>
                    <a:cubicBezTo>
                      <a:pt x="13031" y="40893"/>
                      <a:pt x="10113" y="43811"/>
                      <a:pt x="6515" y="43811"/>
                    </a:cubicBezTo>
                    <a:cubicBezTo>
                      <a:pt x="2918" y="43811"/>
                      <a:pt x="0" y="40893"/>
                      <a:pt x="0" y="37296"/>
                    </a:cubicBezTo>
                    <a:cubicBezTo>
                      <a:pt x="0" y="16749"/>
                      <a:pt x="16509" y="0"/>
                      <a:pt x="36776" y="0"/>
                    </a:cubicBezTo>
                    <a:cubicBezTo>
                      <a:pt x="57043" y="0"/>
                      <a:pt x="73551" y="16709"/>
                      <a:pt x="73551" y="37296"/>
                    </a:cubicBezTo>
                    <a:cubicBezTo>
                      <a:pt x="73551" y="40893"/>
                      <a:pt x="70633" y="43811"/>
                      <a:pt x="67036" y="4381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86;p29"/>
              <p:cNvSpPr/>
              <p:nvPr/>
            </p:nvSpPr>
            <p:spPr>
              <a:xfrm>
                <a:off x="6679626" y="1528397"/>
                <a:ext cx="58832" cy="32273"/>
              </a:xfrm>
              <a:custGeom>
                <a:avLst/>
                <a:gdLst/>
                <a:ahLst/>
                <a:cxnLst/>
                <a:rect l="l" t="t" r="r" b="b"/>
                <a:pathLst>
                  <a:path w="78443" h="43031" extrusionOk="0">
                    <a:moveTo>
                      <a:pt x="37762" y="170"/>
                    </a:moveTo>
                    <a:cubicBezTo>
                      <a:pt x="59389" y="-1309"/>
                      <a:pt x="77616" y="7045"/>
                      <a:pt x="78416" y="18837"/>
                    </a:cubicBezTo>
                    <a:cubicBezTo>
                      <a:pt x="79215" y="30630"/>
                      <a:pt x="62307" y="41383"/>
                      <a:pt x="40680" y="42862"/>
                    </a:cubicBezTo>
                    <a:cubicBezTo>
                      <a:pt x="19055" y="44341"/>
                      <a:pt x="826" y="35986"/>
                      <a:pt x="27" y="24194"/>
                    </a:cubicBezTo>
                    <a:cubicBezTo>
                      <a:pt x="-772" y="12402"/>
                      <a:pt x="16137" y="1649"/>
                      <a:pt x="37762" y="170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87;p29"/>
              <p:cNvSpPr/>
              <p:nvPr/>
            </p:nvSpPr>
            <p:spPr>
              <a:xfrm>
                <a:off x="6449048" y="1524859"/>
                <a:ext cx="58832" cy="32273"/>
              </a:xfrm>
              <a:custGeom>
                <a:avLst/>
                <a:gdLst/>
                <a:ahLst/>
                <a:cxnLst/>
                <a:rect l="l" t="t" r="r" b="b"/>
                <a:pathLst>
                  <a:path w="78442" h="43031" extrusionOk="0">
                    <a:moveTo>
                      <a:pt x="37762" y="170"/>
                    </a:moveTo>
                    <a:cubicBezTo>
                      <a:pt x="59388" y="-1309"/>
                      <a:pt x="77616" y="7045"/>
                      <a:pt x="78415" y="18837"/>
                    </a:cubicBezTo>
                    <a:cubicBezTo>
                      <a:pt x="79215" y="30630"/>
                      <a:pt x="62306" y="41383"/>
                      <a:pt x="40680" y="42862"/>
                    </a:cubicBezTo>
                    <a:cubicBezTo>
                      <a:pt x="19055" y="44341"/>
                      <a:pt x="827" y="35986"/>
                      <a:pt x="27" y="24194"/>
                    </a:cubicBezTo>
                    <a:cubicBezTo>
                      <a:pt x="-773" y="12402"/>
                      <a:pt x="16136" y="1649"/>
                      <a:pt x="37762" y="170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88;p29"/>
              <p:cNvSpPr/>
              <p:nvPr/>
            </p:nvSpPr>
            <p:spPr>
              <a:xfrm>
                <a:off x="6408376" y="1252166"/>
                <a:ext cx="357833" cy="171487"/>
              </a:xfrm>
              <a:custGeom>
                <a:avLst/>
                <a:gdLst/>
                <a:ahLst/>
                <a:cxnLst/>
                <a:rect l="l" t="t" r="r" b="b"/>
                <a:pathLst>
                  <a:path w="477110" h="228649" extrusionOk="0">
                    <a:moveTo>
                      <a:pt x="317124" y="228650"/>
                    </a:moveTo>
                    <a:cubicBezTo>
                      <a:pt x="126329" y="228650"/>
                      <a:pt x="-27850" y="223293"/>
                      <a:pt x="4250" y="143066"/>
                    </a:cubicBezTo>
                    <a:cubicBezTo>
                      <a:pt x="36349" y="62839"/>
                      <a:pt x="76441" y="65517"/>
                      <a:pt x="188768" y="76230"/>
                    </a:cubicBezTo>
                    <a:cubicBezTo>
                      <a:pt x="301095" y="86903"/>
                      <a:pt x="367931" y="89581"/>
                      <a:pt x="387998" y="64198"/>
                    </a:cubicBezTo>
                    <a:cubicBezTo>
                      <a:pt x="408065" y="38774"/>
                      <a:pt x="413421" y="0"/>
                      <a:pt x="413421" y="0"/>
                    </a:cubicBezTo>
                    <a:cubicBezTo>
                      <a:pt x="511996" y="123799"/>
                      <a:pt x="507919" y="228650"/>
                      <a:pt x="317164" y="22865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89;p29"/>
              <p:cNvSpPr/>
              <p:nvPr/>
            </p:nvSpPr>
            <p:spPr>
              <a:xfrm>
                <a:off x="6416599" y="1252166"/>
                <a:ext cx="345972" cy="125917"/>
              </a:xfrm>
              <a:custGeom>
                <a:avLst/>
                <a:gdLst/>
                <a:ahLst/>
                <a:cxnLst/>
                <a:rect l="l" t="t" r="r" b="b"/>
                <a:pathLst>
                  <a:path w="461296" h="167889" extrusionOk="0">
                    <a:moveTo>
                      <a:pt x="0" y="127756"/>
                    </a:moveTo>
                    <a:cubicBezTo>
                      <a:pt x="31180" y="63278"/>
                      <a:pt x="73152" y="66237"/>
                      <a:pt x="177803" y="76230"/>
                    </a:cubicBezTo>
                    <a:cubicBezTo>
                      <a:pt x="290130" y="86903"/>
                      <a:pt x="356966" y="89581"/>
                      <a:pt x="377033" y="64198"/>
                    </a:cubicBezTo>
                    <a:cubicBezTo>
                      <a:pt x="397100" y="38774"/>
                      <a:pt x="402456" y="0"/>
                      <a:pt x="402456" y="0"/>
                    </a:cubicBezTo>
                    <a:cubicBezTo>
                      <a:pt x="432196" y="37335"/>
                      <a:pt x="452543" y="72912"/>
                      <a:pt x="461297" y="104451"/>
                    </a:cubicBezTo>
                    <a:cubicBezTo>
                      <a:pt x="446667" y="143546"/>
                      <a:pt x="398099" y="167890"/>
                      <a:pt x="306159" y="167890"/>
                    </a:cubicBezTo>
                    <a:cubicBezTo>
                      <a:pt x="160774" y="167890"/>
                      <a:pt x="36616" y="164772"/>
                      <a:pt x="0" y="127756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90;p29"/>
              <p:cNvSpPr/>
              <p:nvPr/>
            </p:nvSpPr>
            <p:spPr>
              <a:xfrm>
                <a:off x="6498176" y="1312845"/>
                <a:ext cx="115183" cy="108798"/>
              </a:xfrm>
              <a:custGeom>
                <a:avLst/>
                <a:gdLst/>
                <a:ahLst/>
                <a:cxnLst/>
                <a:rect l="l" t="t" r="r" b="b"/>
                <a:pathLst>
                  <a:path w="153578" h="145064" extrusionOk="0">
                    <a:moveTo>
                      <a:pt x="40" y="141227"/>
                    </a:moveTo>
                    <a:cubicBezTo>
                      <a:pt x="36896" y="119322"/>
                      <a:pt x="65117" y="97896"/>
                      <a:pt x="86184" y="71153"/>
                    </a:cubicBezTo>
                    <a:cubicBezTo>
                      <a:pt x="101693" y="51446"/>
                      <a:pt x="113605" y="28541"/>
                      <a:pt x="122599" y="0"/>
                    </a:cubicBezTo>
                    <a:cubicBezTo>
                      <a:pt x="133512" y="839"/>
                      <a:pt x="143826" y="1519"/>
                      <a:pt x="153579" y="2039"/>
                    </a:cubicBezTo>
                    <a:cubicBezTo>
                      <a:pt x="143266" y="37455"/>
                      <a:pt x="129035" y="65597"/>
                      <a:pt x="109928" y="89861"/>
                    </a:cubicBezTo>
                    <a:cubicBezTo>
                      <a:pt x="93538" y="110687"/>
                      <a:pt x="73791" y="128316"/>
                      <a:pt x="50047" y="145065"/>
                    </a:cubicBezTo>
                    <a:cubicBezTo>
                      <a:pt x="32339" y="144145"/>
                      <a:pt x="15589" y="142906"/>
                      <a:pt x="0" y="141267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91;p29"/>
              <p:cNvSpPr/>
              <p:nvPr/>
            </p:nvSpPr>
            <p:spPr>
              <a:xfrm>
                <a:off x="6419627" y="1306010"/>
                <a:ext cx="115274" cy="102533"/>
              </a:xfrm>
              <a:custGeom>
                <a:avLst/>
                <a:gdLst/>
                <a:ahLst/>
                <a:cxnLst/>
                <a:rect l="l" t="t" r="r" b="b"/>
                <a:pathLst>
                  <a:path w="153698" h="136710" extrusionOk="0">
                    <a:moveTo>
                      <a:pt x="0" y="120401"/>
                    </a:moveTo>
                    <a:cubicBezTo>
                      <a:pt x="38255" y="99495"/>
                      <a:pt x="67635" y="78868"/>
                      <a:pt x="89941" y="52526"/>
                    </a:cubicBezTo>
                    <a:cubicBezTo>
                      <a:pt x="102652" y="37455"/>
                      <a:pt x="113246" y="20347"/>
                      <a:pt x="122040" y="0"/>
                    </a:cubicBezTo>
                    <a:cubicBezTo>
                      <a:pt x="131833" y="640"/>
                      <a:pt x="142346" y="1519"/>
                      <a:pt x="153699" y="2558"/>
                    </a:cubicBezTo>
                    <a:cubicBezTo>
                      <a:pt x="143026" y="29860"/>
                      <a:pt x="129675" y="52406"/>
                      <a:pt x="113046" y="72073"/>
                    </a:cubicBezTo>
                    <a:cubicBezTo>
                      <a:pt x="91740" y="97256"/>
                      <a:pt x="65397" y="117403"/>
                      <a:pt x="32578" y="136710"/>
                    </a:cubicBezTo>
                    <a:cubicBezTo>
                      <a:pt x="18988" y="132313"/>
                      <a:pt x="7995" y="126917"/>
                      <a:pt x="40" y="120401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92;p29"/>
              <p:cNvSpPr/>
              <p:nvPr/>
            </p:nvSpPr>
            <p:spPr>
              <a:xfrm>
                <a:off x="6588447" y="1307659"/>
                <a:ext cx="101482" cy="115964"/>
              </a:xfrm>
              <a:custGeom>
                <a:avLst/>
                <a:gdLst/>
                <a:ahLst/>
                <a:cxnLst/>
                <a:rect l="l" t="t" r="r" b="b"/>
                <a:pathLst>
                  <a:path w="135310" h="154618" extrusionOk="0">
                    <a:moveTo>
                      <a:pt x="0" y="154179"/>
                    </a:moveTo>
                    <a:cubicBezTo>
                      <a:pt x="27501" y="138189"/>
                      <a:pt x="47808" y="119282"/>
                      <a:pt x="63638" y="96057"/>
                    </a:cubicBezTo>
                    <a:cubicBezTo>
                      <a:pt x="79868" y="72233"/>
                      <a:pt x="91780" y="43452"/>
                      <a:pt x="102053" y="8435"/>
                    </a:cubicBezTo>
                    <a:cubicBezTo>
                      <a:pt x="115844" y="6916"/>
                      <a:pt x="126957" y="4197"/>
                      <a:pt x="135311" y="0"/>
                    </a:cubicBezTo>
                    <a:cubicBezTo>
                      <a:pt x="123198" y="45051"/>
                      <a:pt x="109088" y="81467"/>
                      <a:pt x="88421" y="111807"/>
                    </a:cubicBezTo>
                    <a:cubicBezTo>
                      <a:pt x="77549" y="127756"/>
                      <a:pt x="64997" y="141947"/>
                      <a:pt x="50126" y="154619"/>
                    </a:cubicBezTo>
                    <a:cubicBezTo>
                      <a:pt x="33018" y="154539"/>
                      <a:pt x="16269" y="154419"/>
                      <a:pt x="0" y="154179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93;p29"/>
              <p:cNvSpPr/>
              <p:nvPr/>
            </p:nvSpPr>
            <p:spPr>
              <a:xfrm>
                <a:off x="6675719" y="1281516"/>
                <a:ext cx="87243" cy="140877"/>
              </a:xfrm>
              <a:custGeom>
                <a:avLst/>
                <a:gdLst/>
                <a:ahLst/>
                <a:cxnLst/>
                <a:rect l="l" t="t" r="r" b="b"/>
                <a:pathLst>
                  <a:path w="116324" h="187836" extrusionOk="0">
                    <a:moveTo>
                      <a:pt x="0" y="187837"/>
                    </a:moveTo>
                    <a:cubicBezTo>
                      <a:pt x="33818" y="164812"/>
                      <a:pt x="17389" y="140548"/>
                      <a:pt x="38694" y="126157"/>
                    </a:cubicBezTo>
                    <a:cubicBezTo>
                      <a:pt x="96457" y="87263"/>
                      <a:pt x="84744" y="57562"/>
                      <a:pt x="85024" y="0"/>
                    </a:cubicBezTo>
                    <a:cubicBezTo>
                      <a:pt x="95578" y="16589"/>
                      <a:pt x="103972" y="32659"/>
                      <a:pt x="109968" y="47929"/>
                    </a:cubicBezTo>
                    <a:cubicBezTo>
                      <a:pt x="110727" y="49927"/>
                      <a:pt x="115605" y="66396"/>
                      <a:pt x="116324" y="68315"/>
                    </a:cubicBezTo>
                    <a:cubicBezTo>
                      <a:pt x="111646" y="120681"/>
                      <a:pt x="100814" y="136590"/>
                      <a:pt x="65877" y="173006"/>
                    </a:cubicBezTo>
                    <a:cubicBezTo>
                      <a:pt x="48449" y="180282"/>
                      <a:pt x="26623" y="185358"/>
                      <a:pt x="40" y="187797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94;p29"/>
              <p:cNvSpPr/>
              <p:nvPr/>
            </p:nvSpPr>
            <p:spPr>
              <a:xfrm>
                <a:off x="6464040" y="1313620"/>
                <a:ext cx="217597" cy="21081"/>
              </a:xfrm>
              <a:custGeom>
                <a:avLst/>
                <a:gdLst/>
                <a:ahLst/>
                <a:cxnLst/>
                <a:rect l="l" t="t" r="r" b="b"/>
                <a:pathLst>
                  <a:path w="290129" h="28108" extrusionOk="0">
                    <a:moveTo>
                      <a:pt x="76334" y="1966"/>
                    </a:moveTo>
                    <a:cubicBezTo>
                      <a:pt x="108713" y="4244"/>
                      <a:pt x="141091" y="7082"/>
                      <a:pt x="173470" y="9441"/>
                    </a:cubicBezTo>
                    <a:cubicBezTo>
                      <a:pt x="198654" y="11279"/>
                      <a:pt x="220199" y="12359"/>
                      <a:pt x="245423" y="13078"/>
                    </a:cubicBezTo>
                    <a:cubicBezTo>
                      <a:pt x="280400" y="12079"/>
                      <a:pt x="283718" y="2645"/>
                      <a:pt x="289154" y="5843"/>
                    </a:cubicBezTo>
                    <a:cubicBezTo>
                      <a:pt x="293031" y="8162"/>
                      <a:pt x="284477" y="16516"/>
                      <a:pt x="278881" y="19394"/>
                    </a:cubicBezTo>
                    <a:cubicBezTo>
                      <a:pt x="260773" y="28668"/>
                      <a:pt x="195296" y="28308"/>
                      <a:pt x="173030" y="27988"/>
                    </a:cubicBezTo>
                    <a:cubicBezTo>
                      <a:pt x="150325" y="27509"/>
                      <a:pt x="-2214" y="27229"/>
                      <a:pt x="24" y="11279"/>
                    </a:cubicBezTo>
                    <a:cubicBezTo>
                      <a:pt x="-736" y="-4390"/>
                      <a:pt x="49952" y="287"/>
                      <a:pt x="76334" y="200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95;p29"/>
              <p:cNvSpPr/>
              <p:nvPr/>
            </p:nvSpPr>
            <p:spPr>
              <a:xfrm>
                <a:off x="6370554" y="1534485"/>
                <a:ext cx="179614" cy="124903"/>
              </a:xfrm>
              <a:custGeom>
                <a:avLst/>
                <a:gdLst/>
                <a:ahLst/>
                <a:cxnLst/>
                <a:rect l="l" t="t" r="r" b="b"/>
                <a:pathLst>
                  <a:path w="239486" h="166537" extrusionOk="0">
                    <a:moveTo>
                      <a:pt x="135945" y="166538"/>
                    </a:moveTo>
                    <a:cubicBezTo>
                      <a:pt x="91334" y="166538"/>
                      <a:pt x="51321" y="152467"/>
                      <a:pt x="25778" y="125285"/>
                    </a:cubicBezTo>
                    <a:cubicBezTo>
                      <a:pt x="-4243" y="93346"/>
                      <a:pt x="-8240" y="49375"/>
                      <a:pt x="14825" y="4724"/>
                    </a:cubicBezTo>
                    <a:cubicBezTo>
                      <a:pt x="17023" y="447"/>
                      <a:pt x="22300" y="-1232"/>
                      <a:pt x="26537" y="966"/>
                    </a:cubicBezTo>
                    <a:cubicBezTo>
                      <a:pt x="30814" y="3165"/>
                      <a:pt x="32493" y="8401"/>
                      <a:pt x="30294" y="12679"/>
                    </a:cubicBezTo>
                    <a:cubicBezTo>
                      <a:pt x="10547" y="50974"/>
                      <a:pt x="13425" y="86710"/>
                      <a:pt x="38489" y="113333"/>
                    </a:cubicBezTo>
                    <a:cubicBezTo>
                      <a:pt x="70148" y="147030"/>
                      <a:pt x="142741" y="166298"/>
                      <a:pt x="227285" y="129082"/>
                    </a:cubicBezTo>
                    <a:cubicBezTo>
                      <a:pt x="231683" y="127163"/>
                      <a:pt x="236798" y="129162"/>
                      <a:pt x="238757" y="133559"/>
                    </a:cubicBezTo>
                    <a:cubicBezTo>
                      <a:pt x="240677" y="137956"/>
                      <a:pt x="238678" y="143073"/>
                      <a:pt x="234281" y="145032"/>
                    </a:cubicBezTo>
                    <a:cubicBezTo>
                      <a:pt x="201502" y="159462"/>
                      <a:pt x="167565" y="166538"/>
                      <a:pt x="135945" y="16653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96;p29"/>
              <p:cNvSpPr/>
              <p:nvPr/>
            </p:nvSpPr>
            <p:spPr>
              <a:xfrm>
                <a:off x="6632390" y="1534485"/>
                <a:ext cx="179615" cy="124903"/>
              </a:xfrm>
              <a:custGeom>
                <a:avLst/>
                <a:gdLst/>
                <a:ahLst/>
                <a:cxnLst/>
                <a:rect l="l" t="t" r="r" b="b"/>
                <a:pathLst>
                  <a:path w="239486" h="166537" extrusionOk="0">
                    <a:moveTo>
                      <a:pt x="103541" y="166538"/>
                    </a:moveTo>
                    <a:cubicBezTo>
                      <a:pt x="71922" y="166538"/>
                      <a:pt x="38025" y="159502"/>
                      <a:pt x="5206" y="145032"/>
                    </a:cubicBezTo>
                    <a:cubicBezTo>
                      <a:pt x="809" y="143113"/>
                      <a:pt x="-1190" y="137956"/>
                      <a:pt x="729" y="133559"/>
                    </a:cubicBezTo>
                    <a:cubicBezTo>
                      <a:pt x="2648" y="129162"/>
                      <a:pt x="7804" y="127163"/>
                      <a:pt x="12202" y="129082"/>
                    </a:cubicBezTo>
                    <a:cubicBezTo>
                      <a:pt x="96746" y="166298"/>
                      <a:pt x="169339" y="146991"/>
                      <a:pt x="200998" y="113333"/>
                    </a:cubicBezTo>
                    <a:cubicBezTo>
                      <a:pt x="226021" y="86710"/>
                      <a:pt x="228939" y="50934"/>
                      <a:pt x="209193" y="12679"/>
                    </a:cubicBezTo>
                    <a:cubicBezTo>
                      <a:pt x="206994" y="8401"/>
                      <a:pt x="208673" y="3165"/>
                      <a:pt x="212950" y="966"/>
                    </a:cubicBezTo>
                    <a:cubicBezTo>
                      <a:pt x="217187" y="-1232"/>
                      <a:pt x="222463" y="447"/>
                      <a:pt x="224662" y="4724"/>
                    </a:cubicBezTo>
                    <a:cubicBezTo>
                      <a:pt x="247727" y="49415"/>
                      <a:pt x="243730" y="93346"/>
                      <a:pt x="213709" y="125285"/>
                    </a:cubicBezTo>
                    <a:cubicBezTo>
                      <a:pt x="188166" y="152467"/>
                      <a:pt x="148153" y="166538"/>
                      <a:pt x="103541" y="166538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97;p29"/>
              <p:cNvSpPr/>
              <p:nvPr/>
            </p:nvSpPr>
            <p:spPr>
              <a:xfrm>
                <a:off x="6521403" y="1586799"/>
                <a:ext cx="71390" cy="86474"/>
              </a:xfrm>
              <a:custGeom>
                <a:avLst/>
                <a:gdLst/>
                <a:ahLst/>
                <a:cxnLst/>
                <a:rect l="l" t="t" r="r" b="b"/>
                <a:pathLst>
                  <a:path w="95187" h="115299" extrusionOk="0">
                    <a:moveTo>
                      <a:pt x="82236" y="87231"/>
                    </a:moveTo>
                    <a:cubicBezTo>
                      <a:pt x="96866" y="67524"/>
                      <a:pt x="97665" y="35145"/>
                      <a:pt x="91709" y="21155"/>
                    </a:cubicBezTo>
                    <a:cubicBezTo>
                      <a:pt x="76599" y="-14502"/>
                      <a:pt x="18438" y="-7467"/>
                      <a:pt x="1369" y="60569"/>
                    </a:cubicBezTo>
                    <a:cubicBezTo>
                      <a:pt x="-4987" y="85952"/>
                      <a:pt x="11802" y="108857"/>
                      <a:pt x="30869" y="114174"/>
                    </a:cubicBezTo>
                    <a:cubicBezTo>
                      <a:pt x="45579" y="118251"/>
                      <a:pt x="64048" y="111695"/>
                      <a:pt x="82236" y="8723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98;p29"/>
              <p:cNvSpPr/>
              <p:nvPr/>
            </p:nvSpPr>
            <p:spPr>
              <a:xfrm>
                <a:off x="6601517" y="1586799"/>
                <a:ext cx="71390" cy="86474"/>
              </a:xfrm>
              <a:custGeom>
                <a:avLst/>
                <a:gdLst/>
                <a:ahLst/>
                <a:cxnLst/>
                <a:rect l="l" t="t" r="r" b="b"/>
                <a:pathLst>
                  <a:path w="95187" h="115299" extrusionOk="0">
                    <a:moveTo>
                      <a:pt x="12952" y="87231"/>
                    </a:moveTo>
                    <a:cubicBezTo>
                      <a:pt x="-1678" y="67524"/>
                      <a:pt x="-2478" y="35145"/>
                      <a:pt x="3478" y="21155"/>
                    </a:cubicBezTo>
                    <a:cubicBezTo>
                      <a:pt x="18589" y="-14502"/>
                      <a:pt x="76750" y="-7467"/>
                      <a:pt x="93819" y="60569"/>
                    </a:cubicBezTo>
                    <a:cubicBezTo>
                      <a:pt x="100175" y="85952"/>
                      <a:pt x="83386" y="108857"/>
                      <a:pt x="64318" y="114174"/>
                    </a:cubicBezTo>
                    <a:cubicBezTo>
                      <a:pt x="49608" y="118251"/>
                      <a:pt x="31140" y="111695"/>
                      <a:pt x="12952" y="8723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99;p29"/>
              <p:cNvSpPr/>
              <p:nvPr/>
            </p:nvSpPr>
            <p:spPr>
              <a:xfrm>
                <a:off x="6021525" y="1693165"/>
                <a:ext cx="1171729" cy="265688"/>
              </a:xfrm>
              <a:custGeom>
                <a:avLst/>
                <a:gdLst/>
                <a:ahLst/>
                <a:cxnLst/>
                <a:rect l="l" t="t" r="r" b="b"/>
                <a:pathLst>
                  <a:path w="1562306" h="354250" extrusionOk="0">
                    <a:moveTo>
                      <a:pt x="64109" y="212514"/>
                    </a:moveTo>
                    <a:cubicBezTo>
                      <a:pt x="424312" y="-32045"/>
                      <a:pt x="1007050" y="-134738"/>
                      <a:pt x="1524151" y="288625"/>
                    </a:cubicBezTo>
                    <a:cubicBezTo>
                      <a:pt x="1599621" y="350424"/>
                      <a:pt x="1546936" y="361257"/>
                      <a:pt x="1504603" y="350704"/>
                    </a:cubicBezTo>
                    <a:cubicBezTo>
                      <a:pt x="1444404" y="335674"/>
                      <a:pt x="1361418" y="277392"/>
                      <a:pt x="1322404" y="260923"/>
                    </a:cubicBezTo>
                    <a:cubicBezTo>
                      <a:pt x="1103307" y="168463"/>
                      <a:pt x="1022600" y="102387"/>
                      <a:pt x="663036" y="117457"/>
                    </a:cubicBezTo>
                    <a:cubicBezTo>
                      <a:pt x="411002" y="128010"/>
                      <a:pt x="186269" y="253807"/>
                      <a:pt x="75182" y="295340"/>
                    </a:cubicBezTo>
                    <a:cubicBezTo>
                      <a:pt x="-40023" y="338392"/>
                      <a:pt x="-5685" y="259883"/>
                      <a:pt x="64109" y="212514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500;p29"/>
              <p:cNvSpPr/>
              <p:nvPr/>
            </p:nvSpPr>
            <p:spPr>
              <a:xfrm>
                <a:off x="6061457" y="1685007"/>
                <a:ext cx="1111319" cy="232811"/>
              </a:xfrm>
              <a:custGeom>
                <a:avLst/>
                <a:gdLst/>
                <a:ahLst/>
                <a:cxnLst/>
                <a:rect l="l" t="t" r="r" b="b"/>
                <a:pathLst>
                  <a:path w="1481759" h="310415" extrusionOk="0">
                    <a:moveTo>
                      <a:pt x="1470908" y="310376"/>
                    </a:moveTo>
                    <a:cubicBezTo>
                      <a:pt x="1468469" y="310376"/>
                      <a:pt x="1466032" y="309576"/>
                      <a:pt x="1464033" y="307937"/>
                    </a:cubicBezTo>
                    <a:cubicBezTo>
                      <a:pt x="942575" y="-118983"/>
                      <a:pt x="358598" y="419"/>
                      <a:pt x="16982" y="232387"/>
                    </a:cubicBezTo>
                    <a:cubicBezTo>
                      <a:pt x="12025" y="235745"/>
                      <a:pt x="5230" y="234465"/>
                      <a:pt x="1872" y="229509"/>
                    </a:cubicBezTo>
                    <a:cubicBezTo>
                      <a:pt x="-1486" y="224552"/>
                      <a:pt x="-207" y="217796"/>
                      <a:pt x="4750" y="214399"/>
                    </a:cubicBezTo>
                    <a:cubicBezTo>
                      <a:pt x="203700" y="79287"/>
                      <a:pt x="444182" y="3177"/>
                      <a:pt x="681905" y="99"/>
                    </a:cubicBezTo>
                    <a:cubicBezTo>
                      <a:pt x="817177" y="-1660"/>
                      <a:pt x="950769" y="19966"/>
                      <a:pt x="1078845" y="64337"/>
                    </a:cubicBezTo>
                    <a:cubicBezTo>
                      <a:pt x="1219234" y="112985"/>
                      <a:pt x="1353465" y="189295"/>
                      <a:pt x="1477784" y="291108"/>
                    </a:cubicBezTo>
                    <a:cubicBezTo>
                      <a:pt x="1482420" y="294906"/>
                      <a:pt x="1483100" y="301781"/>
                      <a:pt x="1479302" y="306418"/>
                    </a:cubicBezTo>
                    <a:cubicBezTo>
                      <a:pt x="1477144" y="309056"/>
                      <a:pt x="1474026" y="310416"/>
                      <a:pt x="1470868" y="310416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501;p29"/>
              <p:cNvSpPr/>
              <p:nvPr/>
            </p:nvSpPr>
            <p:spPr>
              <a:xfrm rot="-797711">
                <a:off x="5695437" y="1128812"/>
                <a:ext cx="127314" cy="127314"/>
              </a:xfrm>
              <a:custGeom>
                <a:avLst/>
                <a:gdLst/>
                <a:ahLst/>
                <a:cxnLst/>
                <a:rect l="l" t="t" r="r" b="b"/>
                <a:pathLst>
                  <a:path w="169728" h="169728" extrusionOk="0">
                    <a:moveTo>
                      <a:pt x="169729" y="84864"/>
                    </a:moveTo>
                    <a:cubicBezTo>
                      <a:pt x="169729" y="131734"/>
                      <a:pt x="131734" y="169729"/>
                      <a:pt x="84865" y="169729"/>
                    </a:cubicBezTo>
                    <a:cubicBezTo>
                      <a:pt x="37995" y="169729"/>
                      <a:pt x="0" y="131734"/>
                      <a:pt x="0" y="84864"/>
                    </a:cubicBezTo>
                    <a:cubicBezTo>
                      <a:pt x="0" y="37995"/>
                      <a:pt x="37995" y="0"/>
                      <a:pt x="84865" y="0"/>
                    </a:cubicBezTo>
                    <a:cubicBezTo>
                      <a:pt x="131734" y="0"/>
                      <a:pt x="169729" y="37995"/>
                      <a:pt x="169729" y="84864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502;p29"/>
              <p:cNvSpPr/>
              <p:nvPr/>
            </p:nvSpPr>
            <p:spPr>
              <a:xfrm>
                <a:off x="5753870" y="1142415"/>
                <a:ext cx="37504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0006" h="33132" extrusionOk="0">
                    <a:moveTo>
                      <a:pt x="28001" y="669"/>
                    </a:moveTo>
                    <a:cubicBezTo>
                      <a:pt x="14291" y="-1889"/>
                      <a:pt x="1819" y="3108"/>
                      <a:pt x="180" y="11902"/>
                    </a:cubicBezTo>
                    <a:cubicBezTo>
                      <a:pt x="-1459" y="20696"/>
                      <a:pt x="8295" y="29890"/>
                      <a:pt x="22005" y="32448"/>
                    </a:cubicBezTo>
                    <a:cubicBezTo>
                      <a:pt x="35716" y="35047"/>
                      <a:pt x="48148" y="30010"/>
                      <a:pt x="49827" y="21216"/>
                    </a:cubicBezTo>
                    <a:cubicBezTo>
                      <a:pt x="51466" y="12422"/>
                      <a:pt x="41713" y="3228"/>
                      <a:pt x="28001" y="66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503;p29"/>
              <p:cNvSpPr/>
              <p:nvPr/>
            </p:nvSpPr>
            <p:spPr>
              <a:xfrm>
                <a:off x="5695362" y="1165133"/>
                <a:ext cx="127296" cy="91230"/>
              </a:xfrm>
              <a:custGeom>
                <a:avLst/>
                <a:gdLst/>
                <a:ahLst/>
                <a:cxnLst/>
                <a:rect l="l" t="t" r="r" b="b"/>
                <a:pathLst>
                  <a:path w="169728" h="121640" extrusionOk="0">
                    <a:moveTo>
                      <a:pt x="161374" y="0"/>
                    </a:moveTo>
                    <a:cubicBezTo>
                      <a:pt x="159415" y="45130"/>
                      <a:pt x="122200" y="81147"/>
                      <a:pt x="76590" y="81147"/>
                    </a:cubicBezTo>
                    <a:cubicBezTo>
                      <a:pt x="42892" y="81147"/>
                      <a:pt x="13791" y="61520"/>
                      <a:pt x="80" y="33058"/>
                    </a:cubicBezTo>
                    <a:cubicBezTo>
                      <a:pt x="40" y="34297"/>
                      <a:pt x="0" y="35537"/>
                      <a:pt x="0" y="36776"/>
                    </a:cubicBezTo>
                    <a:cubicBezTo>
                      <a:pt x="0" y="83665"/>
                      <a:pt x="38015" y="121640"/>
                      <a:pt x="84865" y="121640"/>
                    </a:cubicBezTo>
                    <a:cubicBezTo>
                      <a:pt x="131714" y="121640"/>
                      <a:pt x="169729" y="83625"/>
                      <a:pt x="169729" y="36776"/>
                    </a:cubicBezTo>
                    <a:cubicBezTo>
                      <a:pt x="169729" y="23585"/>
                      <a:pt x="166731" y="11113"/>
                      <a:pt x="161374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504;p29"/>
              <p:cNvSpPr/>
              <p:nvPr/>
            </p:nvSpPr>
            <p:spPr>
              <a:xfrm>
                <a:off x="5644246" y="1318751"/>
                <a:ext cx="82685" cy="82685"/>
              </a:xfrm>
              <a:custGeom>
                <a:avLst/>
                <a:gdLst/>
                <a:ahLst/>
                <a:cxnLst/>
                <a:rect l="l" t="t" r="r" b="b"/>
                <a:pathLst>
                  <a:path w="110247" h="110247" extrusionOk="0">
                    <a:moveTo>
                      <a:pt x="55123" y="110248"/>
                    </a:moveTo>
                    <a:cubicBezTo>
                      <a:pt x="85504" y="110248"/>
                      <a:pt x="110247" y="85504"/>
                      <a:pt x="110247" y="55124"/>
                    </a:cubicBezTo>
                    <a:cubicBezTo>
                      <a:pt x="110247" y="24744"/>
                      <a:pt x="85504" y="0"/>
                      <a:pt x="55123" y="0"/>
                    </a:cubicBezTo>
                    <a:cubicBezTo>
                      <a:pt x="24744" y="0"/>
                      <a:pt x="0" y="24784"/>
                      <a:pt x="0" y="55124"/>
                    </a:cubicBezTo>
                    <a:cubicBezTo>
                      <a:pt x="0" y="85464"/>
                      <a:pt x="24784" y="110248"/>
                      <a:pt x="55123" y="110248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505;p29"/>
              <p:cNvSpPr/>
              <p:nvPr/>
            </p:nvSpPr>
            <p:spPr>
              <a:xfrm>
                <a:off x="5682262" y="1327416"/>
                <a:ext cx="24373" cy="16130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506" extrusionOk="0">
                    <a:moveTo>
                      <a:pt x="18188" y="440"/>
                    </a:moveTo>
                    <a:cubicBezTo>
                      <a:pt x="9274" y="-1239"/>
                      <a:pt x="1199" y="2039"/>
                      <a:pt x="119" y="7715"/>
                    </a:cubicBezTo>
                    <a:cubicBezTo>
                      <a:pt x="-960" y="13431"/>
                      <a:pt x="5396" y="19387"/>
                      <a:pt x="14310" y="21066"/>
                    </a:cubicBezTo>
                    <a:cubicBezTo>
                      <a:pt x="23224" y="22745"/>
                      <a:pt x="31299" y="19467"/>
                      <a:pt x="32379" y="13791"/>
                    </a:cubicBezTo>
                    <a:cubicBezTo>
                      <a:pt x="33457" y="8115"/>
                      <a:pt x="27102" y="2119"/>
                      <a:pt x="18188" y="44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506;p29"/>
              <p:cNvSpPr/>
              <p:nvPr/>
            </p:nvSpPr>
            <p:spPr>
              <a:xfrm>
                <a:off x="5644246" y="1342166"/>
                <a:ext cx="82685" cy="59271"/>
              </a:xfrm>
              <a:custGeom>
                <a:avLst/>
                <a:gdLst/>
                <a:ahLst/>
                <a:cxnLst/>
                <a:rect l="l" t="t" r="r" b="b"/>
                <a:pathLst>
                  <a:path w="110247" h="79028" extrusionOk="0">
                    <a:moveTo>
                      <a:pt x="104811" y="0"/>
                    </a:moveTo>
                    <a:cubicBezTo>
                      <a:pt x="103532" y="29341"/>
                      <a:pt x="79388" y="52725"/>
                      <a:pt x="49727" y="52725"/>
                    </a:cubicBezTo>
                    <a:cubicBezTo>
                      <a:pt x="27862" y="52725"/>
                      <a:pt x="8954" y="39974"/>
                      <a:pt x="40" y="21506"/>
                    </a:cubicBezTo>
                    <a:cubicBezTo>
                      <a:pt x="40" y="22305"/>
                      <a:pt x="0" y="23105"/>
                      <a:pt x="0" y="23904"/>
                    </a:cubicBezTo>
                    <a:cubicBezTo>
                      <a:pt x="0" y="54364"/>
                      <a:pt x="24664" y="79028"/>
                      <a:pt x="55123" y="79028"/>
                    </a:cubicBezTo>
                    <a:cubicBezTo>
                      <a:pt x="85584" y="79028"/>
                      <a:pt x="110247" y="54364"/>
                      <a:pt x="110247" y="23904"/>
                    </a:cubicBezTo>
                    <a:cubicBezTo>
                      <a:pt x="110247" y="15350"/>
                      <a:pt x="108289" y="7235"/>
                      <a:pt x="104811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507;p29"/>
              <p:cNvSpPr/>
              <p:nvPr/>
            </p:nvSpPr>
            <p:spPr>
              <a:xfrm>
                <a:off x="7301978" y="1407164"/>
                <a:ext cx="82685" cy="82685"/>
              </a:xfrm>
              <a:custGeom>
                <a:avLst/>
                <a:gdLst/>
                <a:ahLst/>
                <a:cxnLst/>
                <a:rect l="l" t="t" r="r" b="b"/>
                <a:pathLst>
                  <a:path w="110246" h="110247" extrusionOk="0">
                    <a:moveTo>
                      <a:pt x="55123" y="110248"/>
                    </a:moveTo>
                    <a:cubicBezTo>
                      <a:pt x="85503" y="110248"/>
                      <a:pt x="110247" y="85464"/>
                      <a:pt x="110247" y="55124"/>
                    </a:cubicBezTo>
                    <a:cubicBezTo>
                      <a:pt x="110247" y="24784"/>
                      <a:pt x="85463" y="0"/>
                      <a:pt x="55123" y="0"/>
                    </a:cubicBezTo>
                    <a:cubicBezTo>
                      <a:pt x="24784" y="0"/>
                      <a:pt x="0" y="24784"/>
                      <a:pt x="0" y="55124"/>
                    </a:cubicBezTo>
                    <a:cubicBezTo>
                      <a:pt x="0" y="85464"/>
                      <a:pt x="24744" y="110248"/>
                      <a:pt x="55123" y="110248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508;p29"/>
              <p:cNvSpPr/>
              <p:nvPr/>
            </p:nvSpPr>
            <p:spPr>
              <a:xfrm>
                <a:off x="7339994" y="1415827"/>
                <a:ext cx="24373" cy="16130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506" extrusionOk="0">
                    <a:moveTo>
                      <a:pt x="18188" y="440"/>
                    </a:moveTo>
                    <a:cubicBezTo>
                      <a:pt x="9274" y="-1239"/>
                      <a:pt x="1199" y="2039"/>
                      <a:pt x="119" y="7715"/>
                    </a:cubicBezTo>
                    <a:cubicBezTo>
                      <a:pt x="-960" y="13431"/>
                      <a:pt x="5396" y="19387"/>
                      <a:pt x="14310" y="21066"/>
                    </a:cubicBezTo>
                    <a:cubicBezTo>
                      <a:pt x="23224" y="22745"/>
                      <a:pt x="31299" y="19467"/>
                      <a:pt x="32379" y="13791"/>
                    </a:cubicBezTo>
                    <a:cubicBezTo>
                      <a:pt x="33457" y="8075"/>
                      <a:pt x="27102" y="2119"/>
                      <a:pt x="18188" y="44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509;p29"/>
              <p:cNvSpPr/>
              <p:nvPr/>
            </p:nvSpPr>
            <p:spPr>
              <a:xfrm>
                <a:off x="7301978" y="1430578"/>
                <a:ext cx="82685" cy="59271"/>
              </a:xfrm>
              <a:custGeom>
                <a:avLst/>
                <a:gdLst/>
                <a:ahLst/>
                <a:cxnLst/>
                <a:rect l="l" t="t" r="r" b="b"/>
                <a:pathLst>
                  <a:path w="110246" h="79028" extrusionOk="0">
                    <a:moveTo>
                      <a:pt x="104811" y="0"/>
                    </a:moveTo>
                    <a:cubicBezTo>
                      <a:pt x="103532" y="29301"/>
                      <a:pt x="79347" y="52686"/>
                      <a:pt x="49727" y="52686"/>
                    </a:cubicBezTo>
                    <a:cubicBezTo>
                      <a:pt x="27822" y="52686"/>
                      <a:pt x="8954" y="39934"/>
                      <a:pt x="40" y="21466"/>
                    </a:cubicBezTo>
                    <a:cubicBezTo>
                      <a:pt x="40" y="22265"/>
                      <a:pt x="0" y="23065"/>
                      <a:pt x="0" y="23904"/>
                    </a:cubicBezTo>
                    <a:cubicBezTo>
                      <a:pt x="0" y="54324"/>
                      <a:pt x="24664" y="79028"/>
                      <a:pt x="55123" y="79028"/>
                    </a:cubicBezTo>
                    <a:cubicBezTo>
                      <a:pt x="85583" y="79028"/>
                      <a:pt x="110247" y="54364"/>
                      <a:pt x="110247" y="23904"/>
                    </a:cubicBezTo>
                    <a:cubicBezTo>
                      <a:pt x="110247" y="15350"/>
                      <a:pt x="108288" y="7235"/>
                      <a:pt x="104811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510;p29"/>
              <p:cNvSpPr/>
              <p:nvPr/>
            </p:nvSpPr>
            <p:spPr>
              <a:xfrm rot="-1352783">
                <a:off x="7347615" y="1231238"/>
                <a:ext cx="127263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169728" h="169728" extrusionOk="0">
                    <a:moveTo>
                      <a:pt x="169729" y="84864"/>
                    </a:moveTo>
                    <a:cubicBezTo>
                      <a:pt x="169729" y="131734"/>
                      <a:pt x="131734" y="169729"/>
                      <a:pt x="84864" y="169729"/>
                    </a:cubicBezTo>
                    <a:cubicBezTo>
                      <a:pt x="37995" y="169729"/>
                      <a:pt x="0" y="131734"/>
                      <a:pt x="0" y="84864"/>
                    </a:cubicBezTo>
                    <a:cubicBezTo>
                      <a:pt x="0" y="37995"/>
                      <a:pt x="37995" y="0"/>
                      <a:pt x="84864" y="0"/>
                    </a:cubicBezTo>
                    <a:cubicBezTo>
                      <a:pt x="131734" y="0"/>
                      <a:pt x="169729" y="37995"/>
                      <a:pt x="169729" y="84864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511;p29"/>
              <p:cNvSpPr/>
              <p:nvPr/>
            </p:nvSpPr>
            <p:spPr>
              <a:xfrm>
                <a:off x="7406115" y="1244637"/>
                <a:ext cx="37504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0006" h="33132" extrusionOk="0">
                    <a:moveTo>
                      <a:pt x="28001" y="684"/>
                    </a:moveTo>
                    <a:cubicBezTo>
                      <a:pt x="14290" y="-1915"/>
                      <a:pt x="1818" y="3122"/>
                      <a:pt x="180" y="11916"/>
                    </a:cubicBezTo>
                    <a:cubicBezTo>
                      <a:pt x="-1460" y="20710"/>
                      <a:pt x="8294" y="29904"/>
                      <a:pt x="22005" y="32463"/>
                    </a:cubicBezTo>
                    <a:cubicBezTo>
                      <a:pt x="35716" y="35021"/>
                      <a:pt x="48187" y="30024"/>
                      <a:pt x="49827" y="21230"/>
                    </a:cubicBezTo>
                    <a:cubicBezTo>
                      <a:pt x="51466" y="12436"/>
                      <a:pt x="41712" y="3242"/>
                      <a:pt x="28001" y="68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512;p29"/>
              <p:cNvSpPr/>
              <p:nvPr/>
            </p:nvSpPr>
            <p:spPr>
              <a:xfrm>
                <a:off x="7347578" y="1267335"/>
                <a:ext cx="127296" cy="91260"/>
              </a:xfrm>
              <a:custGeom>
                <a:avLst/>
                <a:gdLst/>
                <a:ahLst/>
                <a:cxnLst/>
                <a:rect l="l" t="t" r="r" b="b"/>
                <a:pathLst>
                  <a:path w="169728" h="121680" extrusionOk="0">
                    <a:moveTo>
                      <a:pt x="161374" y="40"/>
                    </a:moveTo>
                    <a:cubicBezTo>
                      <a:pt x="159415" y="45210"/>
                      <a:pt x="122200" y="81187"/>
                      <a:pt x="76589" y="81187"/>
                    </a:cubicBezTo>
                    <a:cubicBezTo>
                      <a:pt x="42892" y="81187"/>
                      <a:pt x="13791" y="61560"/>
                      <a:pt x="80" y="33098"/>
                    </a:cubicBezTo>
                    <a:cubicBezTo>
                      <a:pt x="40" y="34337"/>
                      <a:pt x="0" y="35577"/>
                      <a:pt x="0" y="36816"/>
                    </a:cubicBezTo>
                    <a:cubicBezTo>
                      <a:pt x="0" y="83705"/>
                      <a:pt x="38015" y="121680"/>
                      <a:pt x="84864" y="121680"/>
                    </a:cubicBezTo>
                    <a:cubicBezTo>
                      <a:pt x="131713" y="121680"/>
                      <a:pt x="169728" y="83665"/>
                      <a:pt x="169728" y="36816"/>
                    </a:cubicBezTo>
                    <a:cubicBezTo>
                      <a:pt x="169728" y="23625"/>
                      <a:pt x="166730" y="11153"/>
                      <a:pt x="161374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513;p29"/>
              <p:cNvSpPr/>
              <p:nvPr/>
            </p:nvSpPr>
            <p:spPr>
              <a:xfrm>
                <a:off x="7416623" y="1388636"/>
                <a:ext cx="99833" cy="99834"/>
              </a:xfrm>
              <a:custGeom>
                <a:avLst/>
                <a:gdLst/>
                <a:ahLst/>
                <a:cxnLst/>
                <a:rect l="l" t="t" r="r" b="b"/>
                <a:pathLst>
                  <a:path w="133111" h="133112" extrusionOk="0">
                    <a:moveTo>
                      <a:pt x="66556" y="133113"/>
                    </a:moveTo>
                    <a:cubicBezTo>
                      <a:pt x="103212" y="133113"/>
                      <a:pt x="133112" y="103212"/>
                      <a:pt x="133112" y="66556"/>
                    </a:cubicBezTo>
                    <a:cubicBezTo>
                      <a:pt x="133112" y="29900"/>
                      <a:pt x="103212" y="0"/>
                      <a:pt x="66556" y="0"/>
                    </a:cubicBezTo>
                    <a:cubicBezTo>
                      <a:pt x="29900" y="0"/>
                      <a:pt x="0" y="29900"/>
                      <a:pt x="0" y="66556"/>
                    </a:cubicBezTo>
                    <a:cubicBezTo>
                      <a:pt x="0" y="103212"/>
                      <a:pt x="29900" y="133113"/>
                      <a:pt x="66556" y="133113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514;p29"/>
              <p:cNvSpPr/>
              <p:nvPr/>
            </p:nvSpPr>
            <p:spPr>
              <a:xfrm>
                <a:off x="7462538" y="1399117"/>
                <a:ext cx="29380" cy="19481"/>
              </a:xfrm>
              <a:custGeom>
                <a:avLst/>
                <a:gdLst/>
                <a:ahLst/>
                <a:cxnLst/>
                <a:rect l="l" t="t" r="r" b="b"/>
                <a:pathLst>
                  <a:path w="39174" h="25975" extrusionOk="0">
                    <a:moveTo>
                      <a:pt x="21925" y="536"/>
                    </a:moveTo>
                    <a:cubicBezTo>
                      <a:pt x="11173" y="-1503"/>
                      <a:pt x="1419" y="2455"/>
                      <a:pt x="140" y="9330"/>
                    </a:cubicBezTo>
                    <a:cubicBezTo>
                      <a:pt x="-1139" y="16206"/>
                      <a:pt x="6496" y="23441"/>
                      <a:pt x="17249" y="25440"/>
                    </a:cubicBezTo>
                    <a:cubicBezTo>
                      <a:pt x="28001" y="27478"/>
                      <a:pt x="37756" y="23521"/>
                      <a:pt x="39034" y="16646"/>
                    </a:cubicBezTo>
                    <a:cubicBezTo>
                      <a:pt x="40314" y="9770"/>
                      <a:pt x="32679" y="2535"/>
                      <a:pt x="21925" y="53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515;p29"/>
              <p:cNvSpPr/>
              <p:nvPr/>
            </p:nvSpPr>
            <p:spPr>
              <a:xfrm>
                <a:off x="7416653" y="1416937"/>
                <a:ext cx="99833" cy="71563"/>
              </a:xfrm>
              <a:custGeom>
                <a:avLst/>
                <a:gdLst/>
                <a:ahLst/>
                <a:cxnLst/>
                <a:rect l="l" t="t" r="r" b="b"/>
                <a:pathLst>
                  <a:path w="133111" h="95417" extrusionOk="0">
                    <a:moveTo>
                      <a:pt x="126517" y="0"/>
                    </a:moveTo>
                    <a:cubicBezTo>
                      <a:pt x="124998" y="35377"/>
                      <a:pt x="95817" y="63638"/>
                      <a:pt x="60041" y="63638"/>
                    </a:cubicBezTo>
                    <a:cubicBezTo>
                      <a:pt x="33618" y="63638"/>
                      <a:pt x="10793" y="48248"/>
                      <a:pt x="80" y="25943"/>
                    </a:cubicBezTo>
                    <a:cubicBezTo>
                      <a:pt x="40" y="26902"/>
                      <a:pt x="0" y="27902"/>
                      <a:pt x="0" y="28861"/>
                    </a:cubicBezTo>
                    <a:cubicBezTo>
                      <a:pt x="0" y="65597"/>
                      <a:pt x="29780" y="95417"/>
                      <a:pt x="66556" y="95417"/>
                    </a:cubicBezTo>
                    <a:cubicBezTo>
                      <a:pt x="103332" y="95417"/>
                      <a:pt x="133112" y="65637"/>
                      <a:pt x="133112" y="28861"/>
                    </a:cubicBezTo>
                    <a:cubicBezTo>
                      <a:pt x="133112" y="18548"/>
                      <a:pt x="130754" y="8754"/>
                      <a:pt x="126557" y="0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9" y="1513107"/>
            <a:ext cx="3277501" cy="290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452" y="1951966"/>
            <a:ext cx="1677600" cy="1677600"/>
          </a:xfrm>
          <a:prstGeom prst="ellipse">
            <a:avLst/>
          </a:prstGeom>
          <a:ln w="28575">
            <a:solidFill>
              <a:schemeClr val="bg2"/>
            </a:solidFill>
          </a:ln>
          <a:effectLst>
            <a:reflection blurRad="6350" stA="24000" endPos="35000" dir="5400000" sy="-100000" algn="bl" rotWithShape="0"/>
          </a:effectLst>
        </p:spPr>
      </p:pic>
      <p:pic>
        <p:nvPicPr>
          <p:cNvPr id="331" name="Picture 3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005" y="1926386"/>
            <a:ext cx="1677600" cy="1677600"/>
          </a:xfrm>
          <a:prstGeom prst="ellipse">
            <a:avLst/>
          </a:prstGeom>
          <a:ln w="28575">
            <a:solidFill>
              <a:schemeClr val="bg2"/>
            </a:solidFill>
          </a:ln>
          <a:effectLst>
            <a:reflection blurRad="6350" stA="24000" endPos="35000" dir="5400000" sy="-100000" algn="bl" rotWithShape="0"/>
          </a:effectLst>
        </p:spPr>
      </p:pic>
      <p:pic>
        <p:nvPicPr>
          <p:cNvPr id="332" name="Picture 3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7558" y="1889468"/>
            <a:ext cx="1677600" cy="1677600"/>
          </a:xfrm>
          <a:prstGeom prst="ellipse">
            <a:avLst/>
          </a:prstGeom>
          <a:ln w="28575">
            <a:solidFill>
              <a:schemeClr val="bg2"/>
            </a:solidFill>
          </a:ln>
          <a:effectLst>
            <a:reflection blurRad="6350" stA="24000" endPos="35000" dir="5400000" sy="-100000" algn="bl" rotWithShape="0"/>
          </a:effectLst>
        </p:spPr>
      </p:pic>
      <p:grpSp>
        <p:nvGrpSpPr>
          <p:cNvPr id="523" name="Google Shape;523;p30"/>
          <p:cNvGrpSpPr/>
          <p:nvPr/>
        </p:nvGrpSpPr>
        <p:grpSpPr>
          <a:xfrm>
            <a:off x="-3852942" y="2490816"/>
            <a:ext cx="2669638" cy="2652684"/>
            <a:chOff x="535574" y="654638"/>
            <a:chExt cx="3701023" cy="3677520"/>
          </a:xfrm>
        </p:grpSpPr>
        <p:sp>
          <p:nvSpPr>
            <p:cNvPr id="524" name="Google Shape;524;p30"/>
            <p:cNvSpPr/>
            <p:nvPr/>
          </p:nvSpPr>
          <p:spPr>
            <a:xfrm>
              <a:off x="920714" y="4120267"/>
              <a:ext cx="3315883" cy="211875"/>
            </a:xfrm>
            <a:prstGeom prst="ellipse">
              <a:avLst/>
            </a:pr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661327" y="2280533"/>
              <a:ext cx="408659" cy="196198"/>
            </a:xfrm>
            <a:custGeom>
              <a:avLst/>
              <a:gdLst/>
              <a:ahLst/>
              <a:cxnLst/>
              <a:rect l="l" t="t" r="r" b="b"/>
              <a:pathLst>
                <a:path w="222140" h="106650" extrusionOk="0">
                  <a:moveTo>
                    <a:pt x="17075" y="440"/>
                  </a:moveTo>
                  <a:cubicBezTo>
                    <a:pt x="12998" y="1039"/>
                    <a:pt x="9640" y="2239"/>
                    <a:pt x="7082" y="4077"/>
                  </a:cubicBezTo>
                  <a:cubicBezTo>
                    <a:pt x="5723" y="5037"/>
                    <a:pt x="4484" y="6236"/>
                    <a:pt x="3564" y="7476"/>
                  </a:cubicBezTo>
                  <a:cubicBezTo>
                    <a:pt x="3044" y="8195"/>
                    <a:pt x="2565" y="8955"/>
                    <a:pt x="2165" y="9714"/>
                  </a:cubicBezTo>
                  <a:cubicBezTo>
                    <a:pt x="1685" y="10593"/>
                    <a:pt x="1366" y="11512"/>
                    <a:pt x="1045" y="12432"/>
                  </a:cubicBezTo>
                  <a:cubicBezTo>
                    <a:pt x="526" y="13991"/>
                    <a:pt x="206" y="15790"/>
                    <a:pt x="46" y="18068"/>
                  </a:cubicBezTo>
                  <a:cubicBezTo>
                    <a:pt x="-73" y="20107"/>
                    <a:pt x="46" y="22186"/>
                    <a:pt x="326" y="24504"/>
                  </a:cubicBezTo>
                  <a:cubicBezTo>
                    <a:pt x="646" y="26943"/>
                    <a:pt x="1206" y="29541"/>
                    <a:pt x="2045" y="32499"/>
                  </a:cubicBezTo>
                  <a:cubicBezTo>
                    <a:pt x="2885" y="35417"/>
                    <a:pt x="3884" y="38215"/>
                    <a:pt x="5003" y="40774"/>
                  </a:cubicBezTo>
                  <a:cubicBezTo>
                    <a:pt x="6162" y="43412"/>
                    <a:pt x="7561" y="46050"/>
                    <a:pt x="9160" y="48568"/>
                  </a:cubicBezTo>
                  <a:cubicBezTo>
                    <a:pt x="10599" y="50847"/>
                    <a:pt x="12358" y="53165"/>
                    <a:pt x="14477" y="55644"/>
                  </a:cubicBezTo>
                  <a:cubicBezTo>
                    <a:pt x="18114" y="59881"/>
                    <a:pt x="22472" y="63838"/>
                    <a:pt x="27868" y="67676"/>
                  </a:cubicBezTo>
                  <a:cubicBezTo>
                    <a:pt x="37582" y="74631"/>
                    <a:pt x="49494" y="80428"/>
                    <a:pt x="64204" y="85424"/>
                  </a:cubicBezTo>
                  <a:cubicBezTo>
                    <a:pt x="76996" y="89741"/>
                    <a:pt x="90946" y="93139"/>
                    <a:pt x="108175" y="96137"/>
                  </a:cubicBezTo>
                  <a:cubicBezTo>
                    <a:pt x="122006" y="98535"/>
                    <a:pt x="136996" y="100415"/>
                    <a:pt x="154025" y="101973"/>
                  </a:cubicBezTo>
                  <a:cubicBezTo>
                    <a:pt x="164418" y="102932"/>
                    <a:pt x="175571" y="103732"/>
                    <a:pt x="189122" y="104572"/>
                  </a:cubicBezTo>
                  <a:lnTo>
                    <a:pt x="198756" y="105131"/>
                  </a:lnTo>
                  <a:cubicBezTo>
                    <a:pt x="205192" y="105491"/>
                    <a:pt x="211628" y="105891"/>
                    <a:pt x="218103" y="106331"/>
                  </a:cubicBezTo>
                  <a:cubicBezTo>
                    <a:pt x="219303" y="106411"/>
                    <a:pt x="220702" y="106530"/>
                    <a:pt x="222141" y="106650"/>
                  </a:cubicBezTo>
                  <a:cubicBezTo>
                    <a:pt x="216784" y="102453"/>
                    <a:pt x="211427" y="98256"/>
                    <a:pt x="206071" y="94018"/>
                  </a:cubicBezTo>
                  <a:cubicBezTo>
                    <a:pt x="193240" y="84345"/>
                    <a:pt x="180528" y="74471"/>
                    <a:pt x="167776" y="64678"/>
                  </a:cubicBezTo>
                  <a:cubicBezTo>
                    <a:pt x="165338" y="63039"/>
                    <a:pt x="162899" y="61400"/>
                    <a:pt x="160501" y="59801"/>
                  </a:cubicBezTo>
                  <a:cubicBezTo>
                    <a:pt x="156784" y="57363"/>
                    <a:pt x="153106" y="54884"/>
                    <a:pt x="149309" y="52566"/>
                  </a:cubicBezTo>
                  <a:cubicBezTo>
                    <a:pt x="146150" y="50647"/>
                    <a:pt x="142952" y="48728"/>
                    <a:pt x="139755" y="46850"/>
                  </a:cubicBezTo>
                  <a:cubicBezTo>
                    <a:pt x="130920" y="41733"/>
                    <a:pt x="121647" y="36576"/>
                    <a:pt x="112133" y="31659"/>
                  </a:cubicBezTo>
                  <a:cubicBezTo>
                    <a:pt x="100141" y="25424"/>
                    <a:pt x="89108" y="20147"/>
                    <a:pt x="78395" y="15550"/>
                  </a:cubicBezTo>
                  <a:cubicBezTo>
                    <a:pt x="65603" y="10033"/>
                    <a:pt x="54811" y="6156"/>
                    <a:pt x="44537" y="3398"/>
                  </a:cubicBezTo>
                  <a:cubicBezTo>
                    <a:pt x="39181" y="1959"/>
                    <a:pt x="34344" y="1039"/>
                    <a:pt x="29867" y="480"/>
                  </a:cubicBezTo>
                  <a:cubicBezTo>
                    <a:pt x="27148" y="160"/>
                    <a:pt x="24750" y="0"/>
                    <a:pt x="22551" y="0"/>
                  </a:cubicBezTo>
                  <a:cubicBezTo>
                    <a:pt x="20553" y="0"/>
                    <a:pt x="18794" y="120"/>
                    <a:pt x="17155" y="36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783452" y="2565124"/>
              <a:ext cx="375294" cy="123615"/>
            </a:xfrm>
            <a:custGeom>
              <a:avLst/>
              <a:gdLst/>
              <a:ahLst/>
              <a:cxnLst/>
              <a:rect l="l" t="t" r="r" b="b"/>
              <a:pathLst>
                <a:path w="204003" h="67195" extrusionOk="0">
                  <a:moveTo>
                    <a:pt x="86401" y="80"/>
                  </a:moveTo>
                  <a:cubicBezTo>
                    <a:pt x="71291" y="320"/>
                    <a:pt x="58979" y="1119"/>
                    <a:pt x="47666" y="2638"/>
                  </a:cubicBezTo>
                  <a:cubicBezTo>
                    <a:pt x="41191" y="3518"/>
                    <a:pt x="35594" y="4557"/>
                    <a:pt x="30558" y="5756"/>
                  </a:cubicBezTo>
                  <a:cubicBezTo>
                    <a:pt x="25161" y="7075"/>
                    <a:pt x="20604" y="8634"/>
                    <a:pt x="16607" y="10433"/>
                  </a:cubicBezTo>
                  <a:cubicBezTo>
                    <a:pt x="12170" y="12432"/>
                    <a:pt x="8852" y="14591"/>
                    <a:pt x="6054" y="17188"/>
                  </a:cubicBezTo>
                  <a:cubicBezTo>
                    <a:pt x="3376" y="19747"/>
                    <a:pt x="1457" y="22905"/>
                    <a:pt x="538" y="26303"/>
                  </a:cubicBezTo>
                  <a:cubicBezTo>
                    <a:pt x="-342" y="29621"/>
                    <a:pt x="-142" y="33498"/>
                    <a:pt x="1137" y="37575"/>
                  </a:cubicBezTo>
                  <a:cubicBezTo>
                    <a:pt x="1817" y="39734"/>
                    <a:pt x="2776" y="41932"/>
                    <a:pt x="4335" y="44730"/>
                  </a:cubicBezTo>
                  <a:cubicBezTo>
                    <a:pt x="5614" y="47049"/>
                    <a:pt x="7213" y="49287"/>
                    <a:pt x="9172" y="51646"/>
                  </a:cubicBezTo>
                  <a:cubicBezTo>
                    <a:pt x="12490" y="55564"/>
                    <a:pt x="16727" y="58841"/>
                    <a:pt x="21723" y="61360"/>
                  </a:cubicBezTo>
                  <a:cubicBezTo>
                    <a:pt x="26281" y="63678"/>
                    <a:pt x="31637" y="65317"/>
                    <a:pt x="37673" y="66276"/>
                  </a:cubicBezTo>
                  <a:cubicBezTo>
                    <a:pt x="41590" y="66876"/>
                    <a:pt x="45828" y="67196"/>
                    <a:pt x="50265" y="67196"/>
                  </a:cubicBezTo>
                  <a:cubicBezTo>
                    <a:pt x="52263" y="67196"/>
                    <a:pt x="54222" y="67156"/>
                    <a:pt x="56221" y="67036"/>
                  </a:cubicBezTo>
                  <a:cubicBezTo>
                    <a:pt x="62297" y="66716"/>
                    <a:pt x="68733" y="65837"/>
                    <a:pt x="76527" y="64318"/>
                  </a:cubicBezTo>
                  <a:cubicBezTo>
                    <a:pt x="89759" y="61719"/>
                    <a:pt x="103470" y="57602"/>
                    <a:pt x="119699" y="51406"/>
                  </a:cubicBezTo>
                  <a:cubicBezTo>
                    <a:pt x="132771" y="46369"/>
                    <a:pt x="146202" y="40373"/>
                    <a:pt x="160672" y="33098"/>
                  </a:cubicBezTo>
                  <a:cubicBezTo>
                    <a:pt x="166189" y="30340"/>
                    <a:pt x="171585" y="27462"/>
                    <a:pt x="176902" y="24544"/>
                  </a:cubicBezTo>
                  <a:cubicBezTo>
                    <a:pt x="178221" y="23784"/>
                    <a:pt x="179500" y="23025"/>
                    <a:pt x="180819" y="22265"/>
                  </a:cubicBezTo>
                  <a:cubicBezTo>
                    <a:pt x="181579" y="21786"/>
                    <a:pt x="182378" y="21306"/>
                    <a:pt x="183138" y="20786"/>
                  </a:cubicBezTo>
                  <a:cubicBezTo>
                    <a:pt x="183218" y="20667"/>
                    <a:pt x="183298" y="20547"/>
                    <a:pt x="183418" y="20467"/>
                  </a:cubicBezTo>
                  <a:cubicBezTo>
                    <a:pt x="184537" y="19827"/>
                    <a:pt x="185656" y="19148"/>
                    <a:pt x="186775" y="18468"/>
                  </a:cubicBezTo>
                  <a:cubicBezTo>
                    <a:pt x="192491" y="14470"/>
                    <a:pt x="198208" y="10473"/>
                    <a:pt x="204004" y="6556"/>
                  </a:cubicBezTo>
                  <a:cubicBezTo>
                    <a:pt x="191372" y="5037"/>
                    <a:pt x="178661" y="3957"/>
                    <a:pt x="165989" y="2638"/>
                  </a:cubicBezTo>
                  <a:cubicBezTo>
                    <a:pt x="162271" y="2478"/>
                    <a:pt x="158514" y="2318"/>
                    <a:pt x="154796" y="2119"/>
                  </a:cubicBezTo>
                  <a:cubicBezTo>
                    <a:pt x="144683" y="1519"/>
                    <a:pt x="134769" y="999"/>
                    <a:pt x="124816" y="600"/>
                  </a:cubicBezTo>
                  <a:cubicBezTo>
                    <a:pt x="114662" y="200"/>
                    <a:pt x="105309" y="0"/>
                    <a:pt x="96195" y="0"/>
                  </a:cubicBezTo>
                  <a:cubicBezTo>
                    <a:pt x="92917" y="0"/>
                    <a:pt x="89679" y="0"/>
                    <a:pt x="86401" y="8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935481" y="2194862"/>
              <a:ext cx="199293" cy="218920"/>
            </a:xfrm>
            <a:custGeom>
              <a:avLst/>
              <a:gdLst/>
              <a:ahLst/>
              <a:cxnLst/>
              <a:rect l="l" t="t" r="r" b="b"/>
              <a:pathLst>
                <a:path w="108332" h="119001" extrusionOk="0">
                  <a:moveTo>
                    <a:pt x="14714" y="80"/>
                  </a:moveTo>
                  <a:cubicBezTo>
                    <a:pt x="12875" y="360"/>
                    <a:pt x="11156" y="959"/>
                    <a:pt x="9517" y="1879"/>
                  </a:cubicBezTo>
                  <a:cubicBezTo>
                    <a:pt x="7998" y="2758"/>
                    <a:pt x="6519" y="3997"/>
                    <a:pt x="4960" y="5796"/>
                  </a:cubicBezTo>
                  <a:cubicBezTo>
                    <a:pt x="3641" y="7275"/>
                    <a:pt x="2522" y="8994"/>
                    <a:pt x="1682" y="10833"/>
                  </a:cubicBezTo>
                  <a:cubicBezTo>
                    <a:pt x="163" y="14190"/>
                    <a:pt x="-356" y="18068"/>
                    <a:pt x="243" y="22026"/>
                  </a:cubicBezTo>
                  <a:cubicBezTo>
                    <a:pt x="803" y="25823"/>
                    <a:pt x="2282" y="29820"/>
                    <a:pt x="4720" y="34257"/>
                  </a:cubicBezTo>
                  <a:cubicBezTo>
                    <a:pt x="6919" y="38215"/>
                    <a:pt x="9717" y="42132"/>
                    <a:pt x="13835" y="46969"/>
                  </a:cubicBezTo>
                  <a:cubicBezTo>
                    <a:pt x="17312" y="51086"/>
                    <a:pt x="21429" y="55364"/>
                    <a:pt x="26426" y="59961"/>
                  </a:cubicBezTo>
                  <a:cubicBezTo>
                    <a:pt x="30903" y="64118"/>
                    <a:pt x="35820" y="68315"/>
                    <a:pt x="41456" y="72872"/>
                  </a:cubicBezTo>
                  <a:cubicBezTo>
                    <a:pt x="62123" y="89461"/>
                    <a:pt x="84228" y="103772"/>
                    <a:pt x="101137" y="114445"/>
                  </a:cubicBezTo>
                  <a:lnTo>
                    <a:pt x="108253" y="118922"/>
                  </a:lnTo>
                  <a:cubicBezTo>
                    <a:pt x="108253" y="118922"/>
                    <a:pt x="108253" y="118962"/>
                    <a:pt x="108332" y="119002"/>
                  </a:cubicBezTo>
                  <a:cubicBezTo>
                    <a:pt x="106373" y="114725"/>
                    <a:pt x="104415" y="110488"/>
                    <a:pt x="102456" y="106210"/>
                  </a:cubicBezTo>
                  <a:cubicBezTo>
                    <a:pt x="95860" y="93259"/>
                    <a:pt x="89025" y="80387"/>
                    <a:pt x="82070" y="67635"/>
                  </a:cubicBezTo>
                  <a:cubicBezTo>
                    <a:pt x="81350" y="66516"/>
                    <a:pt x="80671" y="65397"/>
                    <a:pt x="79951" y="64318"/>
                  </a:cubicBezTo>
                  <a:cubicBezTo>
                    <a:pt x="71077" y="50407"/>
                    <a:pt x="63402" y="39454"/>
                    <a:pt x="55767" y="29820"/>
                  </a:cubicBezTo>
                  <a:cubicBezTo>
                    <a:pt x="51250" y="24144"/>
                    <a:pt x="47293" y="19587"/>
                    <a:pt x="43295" y="15550"/>
                  </a:cubicBezTo>
                  <a:cubicBezTo>
                    <a:pt x="39178" y="11352"/>
                    <a:pt x="35220" y="7995"/>
                    <a:pt x="31223" y="5276"/>
                  </a:cubicBezTo>
                  <a:cubicBezTo>
                    <a:pt x="27346" y="2598"/>
                    <a:pt x="23588" y="919"/>
                    <a:pt x="20030" y="280"/>
                  </a:cubicBezTo>
                  <a:cubicBezTo>
                    <a:pt x="18951" y="80"/>
                    <a:pt x="17911" y="0"/>
                    <a:pt x="16912" y="0"/>
                  </a:cubicBezTo>
                  <a:cubicBezTo>
                    <a:pt x="16193" y="0"/>
                    <a:pt x="15473" y="40"/>
                    <a:pt x="14754" y="16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2265996" y="1451544"/>
              <a:ext cx="160982" cy="188328"/>
            </a:xfrm>
            <a:custGeom>
              <a:avLst/>
              <a:gdLst/>
              <a:ahLst/>
              <a:cxnLst/>
              <a:rect l="l" t="t" r="r" b="b"/>
              <a:pathLst>
                <a:path w="87507" h="102372" extrusionOk="0">
                  <a:moveTo>
                    <a:pt x="41097" y="0"/>
                  </a:moveTo>
                  <a:cubicBezTo>
                    <a:pt x="40257" y="0"/>
                    <a:pt x="39418" y="80"/>
                    <a:pt x="38579" y="200"/>
                  </a:cubicBezTo>
                  <a:cubicBezTo>
                    <a:pt x="36420" y="600"/>
                    <a:pt x="34581" y="1319"/>
                    <a:pt x="32862" y="2399"/>
                  </a:cubicBezTo>
                  <a:cubicBezTo>
                    <a:pt x="30504" y="3838"/>
                    <a:pt x="28585" y="6116"/>
                    <a:pt x="27306" y="8994"/>
                  </a:cubicBezTo>
                  <a:cubicBezTo>
                    <a:pt x="27306" y="8755"/>
                    <a:pt x="27026" y="8474"/>
                    <a:pt x="26426" y="8155"/>
                  </a:cubicBezTo>
                  <a:cubicBezTo>
                    <a:pt x="25307" y="7435"/>
                    <a:pt x="24028" y="6836"/>
                    <a:pt x="22709" y="6316"/>
                  </a:cubicBezTo>
                  <a:cubicBezTo>
                    <a:pt x="21470" y="5796"/>
                    <a:pt x="20111" y="5516"/>
                    <a:pt x="18951" y="5277"/>
                  </a:cubicBezTo>
                  <a:cubicBezTo>
                    <a:pt x="18112" y="5117"/>
                    <a:pt x="17392" y="5077"/>
                    <a:pt x="16673" y="5077"/>
                  </a:cubicBezTo>
                  <a:cubicBezTo>
                    <a:pt x="15034" y="5077"/>
                    <a:pt x="13315" y="5397"/>
                    <a:pt x="11636" y="6036"/>
                  </a:cubicBezTo>
                  <a:cubicBezTo>
                    <a:pt x="9318" y="6836"/>
                    <a:pt x="7239" y="8395"/>
                    <a:pt x="5240" y="10793"/>
                  </a:cubicBezTo>
                  <a:cubicBezTo>
                    <a:pt x="4521" y="11713"/>
                    <a:pt x="3841" y="12792"/>
                    <a:pt x="3161" y="14151"/>
                  </a:cubicBezTo>
                  <a:cubicBezTo>
                    <a:pt x="2362" y="15750"/>
                    <a:pt x="1682" y="17469"/>
                    <a:pt x="1203" y="19228"/>
                  </a:cubicBezTo>
                  <a:cubicBezTo>
                    <a:pt x="604" y="21386"/>
                    <a:pt x="243" y="23545"/>
                    <a:pt x="84" y="25823"/>
                  </a:cubicBezTo>
                  <a:cubicBezTo>
                    <a:pt x="-116" y="28142"/>
                    <a:pt x="84" y="30420"/>
                    <a:pt x="243" y="32499"/>
                  </a:cubicBezTo>
                  <a:cubicBezTo>
                    <a:pt x="604" y="36736"/>
                    <a:pt x="1643" y="40893"/>
                    <a:pt x="2522" y="44571"/>
                  </a:cubicBezTo>
                  <a:lnTo>
                    <a:pt x="2762" y="45530"/>
                  </a:lnTo>
                  <a:cubicBezTo>
                    <a:pt x="3681" y="49288"/>
                    <a:pt x="4681" y="53725"/>
                    <a:pt x="5081" y="58282"/>
                  </a:cubicBezTo>
                  <a:cubicBezTo>
                    <a:pt x="5081" y="58881"/>
                    <a:pt x="5081" y="59401"/>
                    <a:pt x="5081" y="59921"/>
                  </a:cubicBezTo>
                  <a:cubicBezTo>
                    <a:pt x="5001" y="60241"/>
                    <a:pt x="4961" y="60560"/>
                    <a:pt x="5001" y="60920"/>
                  </a:cubicBezTo>
                  <a:lnTo>
                    <a:pt x="5121" y="61640"/>
                  </a:lnTo>
                  <a:lnTo>
                    <a:pt x="5081" y="61640"/>
                  </a:lnTo>
                  <a:cubicBezTo>
                    <a:pt x="5081" y="62319"/>
                    <a:pt x="5041" y="62959"/>
                    <a:pt x="4961" y="63598"/>
                  </a:cubicBezTo>
                  <a:cubicBezTo>
                    <a:pt x="4881" y="64278"/>
                    <a:pt x="5081" y="64997"/>
                    <a:pt x="5560" y="65677"/>
                  </a:cubicBezTo>
                  <a:cubicBezTo>
                    <a:pt x="6360" y="72153"/>
                    <a:pt x="7639" y="77709"/>
                    <a:pt x="9398" y="82666"/>
                  </a:cubicBezTo>
                  <a:cubicBezTo>
                    <a:pt x="10677" y="86344"/>
                    <a:pt x="12316" y="89581"/>
                    <a:pt x="14234" y="92379"/>
                  </a:cubicBezTo>
                  <a:cubicBezTo>
                    <a:pt x="16273" y="95338"/>
                    <a:pt x="18791" y="97736"/>
                    <a:pt x="21709" y="99535"/>
                  </a:cubicBezTo>
                  <a:cubicBezTo>
                    <a:pt x="24548" y="101254"/>
                    <a:pt x="27986" y="102213"/>
                    <a:pt x="32023" y="102373"/>
                  </a:cubicBezTo>
                  <a:lnTo>
                    <a:pt x="32543" y="102373"/>
                  </a:lnTo>
                  <a:cubicBezTo>
                    <a:pt x="34421" y="102373"/>
                    <a:pt x="36340" y="102053"/>
                    <a:pt x="37979" y="101774"/>
                  </a:cubicBezTo>
                  <a:cubicBezTo>
                    <a:pt x="40137" y="101373"/>
                    <a:pt x="42376" y="100694"/>
                    <a:pt x="44694" y="99695"/>
                  </a:cubicBezTo>
                  <a:cubicBezTo>
                    <a:pt x="53209" y="96137"/>
                    <a:pt x="60964" y="89142"/>
                    <a:pt x="66520" y="80068"/>
                  </a:cubicBezTo>
                  <a:cubicBezTo>
                    <a:pt x="69598" y="75031"/>
                    <a:pt x="71597" y="69554"/>
                    <a:pt x="72316" y="64158"/>
                  </a:cubicBezTo>
                  <a:cubicBezTo>
                    <a:pt x="73915" y="63998"/>
                    <a:pt x="75594" y="63398"/>
                    <a:pt x="77433" y="62359"/>
                  </a:cubicBezTo>
                  <a:cubicBezTo>
                    <a:pt x="79272" y="61400"/>
                    <a:pt x="81150" y="59801"/>
                    <a:pt x="82829" y="57762"/>
                  </a:cubicBezTo>
                  <a:cubicBezTo>
                    <a:pt x="86227" y="53565"/>
                    <a:pt x="87906" y="48369"/>
                    <a:pt x="87427" y="43491"/>
                  </a:cubicBezTo>
                  <a:cubicBezTo>
                    <a:pt x="87186" y="40814"/>
                    <a:pt x="86227" y="38175"/>
                    <a:pt x="84668" y="35857"/>
                  </a:cubicBezTo>
                  <a:cubicBezTo>
                    <a:pt x="83070" y="33338"/>
                    <a:pt x="80631" y="31100"/>
                    <a:pt x="77153" y="29021"/>
                  </a:cubicBezTo>
                  <a:cubicBezTo>
                    <a:pt x="76913" y="28861"/>
                    <a:pt x="76713" y="28741"/>
                    <a:pt x="76514" y="28701"/>
                  </a:cubicBezTo>
                  <a:cubicBezTo>
                    <a:pt x="75834" y="25224"/>
                    <a:pt x="74675" y="22186"/>
                    <a:pt x="72916" y="19188"/>
                  </a:cubicBezTo>
                  <a:cubicBezTo>
                    <a:pt x="71317" y="16350"/>
                    <a:pt x="69158" y="13951"/>
                    <a:pt x="66680" y="12312"/>
                  </a:cubicBezTo>
                  <a:cubicBezTo>
                    <a:pt x="64202" y="10633"/>
                    <a:pt x="61284" y="9754"/>
                    <a:pt x="58285" y="9754"/>
                  </a:cubicBezTo>
                  <a:cubicBezTo>
                    <a:pt x="57966" y="9754"/>
                    <a:pt x="57766" y="9754"/>
                    <a:pt x="57606" y="9794"/>
                  </a:cubicBezTo>
                  <a:cubicBezTo>
                    <a:pt x="56927" y="8554"/>
                    <a:pt x="55927" y="7275"/>
                    <a:pt x="54688" y="5916"/>
                  </a:cubicBezTo>
                  <a:cubicBezTo>
                    <a:pt x="52090" y="3238"/>
                    <a:pt x="48572" y="1319"/>
                    <a:pt x="44814" y="480"/>
                  </a:cubicBezTo>
                  <a:cubicBezTo>
                    <a:pt x="43575" y="200"/>
                    <a:pt x="42336" y="40"/>
                    <a:pt x="41217" y="40"/>
                  </a:cubicBezTo>
                </a:path>
              </a:pathLst>
            </a:custGeom>
            <a:solidFill>
              <a:srgbClr val="FFC0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2275428" y="1468752"/>
              <a:ext cx="57575" cy="70192"/>
            </a:xfrm>
            <a:custGeom>
              <a:avLst/>
              <a:gdLst/>
              <a:ahLst/>
              <a:cxnLst/>
              <a:rect l="l" t="t" r="r" b="b"/>
              <a:pathLst>
                <a:path w="31297" h="38155" extrusionOk="0">
                  <a:moveTo>
                    <a:pt x="22619" y="160"/>
                  </a:moveTo>
                  <a:cubicBezTo>
                    <a:pt x="22259" y="400"/>
                    <a:pt x="22019" y="719"/>
                    <a:pt x="21899" y="1159"/>
                  </a:cubicBezTo>
                  <a:cubicBezTo>
                    <a:pt x="21779" y="1759"/>
                    <a:pt x="21979" y="2278"/>
                    <a:pt x="22379" y="2718"/>
                  </a:cubicBezTo>
                  <a:cubicBezTo>
                    <a:pt x="22579" y="2918"/>
                    <a:pt x="22779" y="3118"/>
                    <a:pt x="22979" y="3358"/>
                  </a:cubicBezTo>
                  <a:cubicBezTo>
                    <a:pt x="22899" y="3278"/>
                    <a:pt x="22819" y="3158"/>
                    <a:pt x="22699" y="3078"/>
                  </a:cubicBezTo>
                  <a:cubicBezTo>
                    <a:pt x="24058" y="4717"/>
                    <a:pt x="25097" y="6516"/>
                    <a:pt x="26016" y="8434"/>
                  </a:cubicBezTo>
                  <a:cubicBezTo>
                    <a:pt x="25977" y="8314"/>
                    <a:pt x="25937" y="8234"/>
                    <a:pt x="25897" y="8114"/>
                  </a:cubicBezTo>
                  <a:cubicBezTo>
                    <a:pt x="27176" y="10913"/>
                    <a:pt x="28135" y="13831"/>
                    <a:pt x="28695" y="16829"/>
                  </a:cubicBezTo>
                  <a:cubicBezTo>
                    <a:pt x="28695" y="16749"/>
                    <a:pt x="28695" y="16629"/>
                    <a:pt x="28655" y="16549"/>
                  </a:cubicBezTo>
                  <a:cubicBezTo>
                    <a:pt x="29054" y="18988"/>
                    <a:pt x="29254" y="21426"/>
                    <a:pt x="29094" y="23904"/>
                  </a:cubicBezTo>
                  <a:cubicBezTo>
                    <a:pt x="29094" y="23864"/>
                    <a:pt x="29094" y="23784"/>
                    <a:pt x="29094" y="23704"/>
                  </a:cubicBezTo>
                  <a:cubicBezTo>
                    <a:pt x="29094" y="23784"/>
                    <a:pt x="29094" y="23904"/>
                    <a:pt x="29094" y="23984"/>
                  </a:cubicBezTo>
                  <a:lnTo>
                    <a:pt x="29094" y="23984"/>
                  </a:lnTo>
                  <a:cubicBezTo>
                    <a:pt x="29094" y="23984"/>
                    <a:pt x="29094" y="23984"/>
                    <a:pt x="29094" y="23984"/>
                  </a:cubicBezTo>
                  <a:cubicBezTo>
                    <a:pt x="28935" y="25543"/>
                    <a:pt x="28615" y="27062"/>
                    <a:pt x="28135" y="28541"/>
                  </a:cubicBezTo>
                  <a:cubicBezTo>
                    <a:pt x="27695" y="29620"/>
                    <a:pt x="27216" y="30620"/>
                    <a:pt x="26536" y="31619"/>
                  </a:cubicBezTo>
                  <a:cubicBezTo>
                    <a:pt x="25857" y="32538"/>
                    <a:pt x="25057" y="33338"/>
                    <a:pt x="24218" y="34097"/>
                  </a:cubicBezTo>
                  <a:cubicBezTo>
                    <a:pt x="23618" y="34577"/>
                    <a:pt x="22979" y="34977"/>
                    <a:pt x="22299" y="35337"/>
                  </a:cubicBezTo>
                  <a:cubicBezTo>
                    <a:pt x="21579" y="35656"/>
                    <a:pt x="20860" y="35896"/>
                    <a:pt x="20100" y="36056"/>
                  </a:cubicBezTo>
                  <a:cubicBezTo>
                    <a:pt x="19301" y="36176"/>
                    <a:pt x="18502" y="36176"/>
                    <a:pt x="17662" y="36136"/>
                  </a:cubicBezTo>
                  <a:cubicBezTo>
                    <a:pt x="16743" y="36016"/>
                    <a:pt x="15823" y="35816"/>
                    <a:pt x="14944" y="35497"/>
                  </a:cubicBezTo>
                  <a:cubicBezTo>
                    <a:pt x="13745" y="35017"/>
                    <a:pt x="12625" y="34417"/>
                    <a:pt x="11506" y="33658"/>
                  </a:cubicBezTo>
                  <a:cubicBezTo>
                    <a:pt x="9827" y="32419"/>
                    <a:pt x="8348" y="31020"/>
                    <a:pt x="6989" y="29421"/>
                  </a:cubicBezTo>
                  <a:cubicBezTo>
                    <a:pt x="7029" y="29501"/>
                    <a:pt x="7109" y="29540"/>
                    <a:pt x="7149" y="29620"/>
                  </a:cubicBezTo>
                  <a:cubicBezTo>
                    <a:pt x="5710" y="27862"/>
                    <a:pt x="4471" y="25943"/>
                    <a:pt x="3471" y="23864"/>
                  </a:cubicBezTo>
                  <a:cubicBezTo>
                    <a:pt x="2792" y="22385"/>
                    <a:pt x="2272" y="20826"/>
                    <a:pt x="1952" y="19227"/>
                  </a:cubicBezTo>
                  <a:cubicBezTo>
                    <a:pt x="1832" y="18707"/>
                    <a:pt x="1153" y="18428"/>
                    <a:pt x="673" y="18587"/>
                  </a:cubicBezTo>
                  <a:cubicBezTo>
                    <a:pt x="113" y="18747"/>
                    <a:pt x="-86" y="19307"/>
                    <a:pt x="33" y="19827"/>
                  </a:cubicBezTo>
                  <a:cubicBezTo>
                    <a:pt x="633" y="22705"/>
                    <a:pt x="1832" y="25383"/>
                    <a:pt x="3391" y="27822"/>
                  </a:cubicBezTo>
                  <a:cubicBezTo>
                    <a:pt x="5030" y="30420"/>
                    <a:pt x="7109" y="32778"/>
                    <a:pt x="9547" y="34657"/>
                  </a:cubicBezTo>
                  <a:cubicBezTo>
                    <a:pt x="11706" y="36376"/>
                    <a:pt x="14264" y="37615"/>
                    <a:pt x="16983" y="38055"/>
                  </a:cubicBezTo>
                  <a:cubicBezTo>
                    <a:pt x="18302" y="38255"/>
                    <a:pt x="19621" y="38135"/>
                    <a:pt x="20940" y="37895"/>
                  </a:cubicBezTo>
                  <a:cubicBezTo>
                    <a:pt x="22379" y="37615"/>
                    <a:pt x="23698" y="36896"/>
                    <a:pt x="24897" y="36056"/>
                  </a:cubicBezTo>
                  <a:cubicBezTo>
                    <a:pt x="27296" y="34377"/>
                    <a:pt x="29094" y="31819"/>
                    <a:pt x="30094" y="29101"/>
                  </a:cubicBezTo>
                  <a:cubicBezTo>
                    <a:pt x="31213" y="25903"/>
                    <a:pt x="31453" y="22545"/>
                    <a:pt x="31213" y="19187"/>
                  </a:cubicBezTo>
                  <a:cubicBezTo>
                    <a:pt x="30973" y="15829"/>
                    <a:pt x="30214" y="12472"/>
                    <a:pt x="29094" y="9314"/>
                  </a:cubicBezTo>
                  <a:cubicBezTo>
                    <a:pt x="28055" y="6276"/>
                    <a:pt x="26576" y="3398"/>
                    <a:pt x="24737" y="719"/>
                  </a:cubicBezTo>
                  <a:cubicBezTo>
                    <a:pt x="24418" y="240"/>
                    <a:pt x="23898" y="0"/>
                    <a:pt x="23378" y="0"/>
                  </a:cubicBezTo>
                  <a:cubicBezTo>
                    <a:pt x="23098" y="0"/>
                    <a:pt x="22819" y="80"/>
                    <a:pt x="22539" y="240"/>
                  </a:cubicBezTo>
                  <a:moveTo>
                    <a:pt x="26416" y="31739"/>
                  </a:moveTo>
                  <a:cubicBezTo>
                    <a:pt x="26416" y="31739"/>
                    <a:pt x="26416" y="31779"/>
                    <a:pt x="26376" y="31779"/>
                  </a:cubicBezTo>
                  <a:cubicBezTo>
                    <a:pt x="26376" y="31779"/>
                    <a:pt x="26376" y="31779"/>
                    <a:pt x="26416" y="31739"/>
                  </a:cubicBezTo>
                  <a:moveTo>
                    <a:pt x="22419" y="35297"/>
                  </a:moveTo>
                  <a:cubicBezTo>
                    <a:pt x="22419" y="35297"/>
                    <a:pt x="22379" y="35297"/>
                    <a:pt x="22339" y="35297"/>
                  </a:cubicBezTo>
                  <a:cubicBezTo>
                    <a:pt x="22339" y="35297"/>
                    <a:pt x="22339" y="35297"/>
                    <a:pt x="22419" y="35297"/>
                  </a:cubicBezTo>
                  <a:moveTo>
                    <a:pt x="17782" y="36176"/>
                  </a:moveTo>
                  <a:cubicBezTo>
                    <a:pt x="17782" y="36176"/>
                    <a:pt x="17862" y="36176"/>
                    <a:pt x="17862" y="36176"/>
                  </a:cubicBezTo>
                  <a:cubicBezTo>
                    <a:pt x="17862" y="36176"/>
                    <a:pt x="17782" y="36176"/>
                    <a:pt x="17782" y="36176"/>
                  </a:cubicBezTo>
                  <a:moveTo>
                    <a:pt x="29014" y="24024"/>
                  </a:moveTo>
                  <a:lnTo>
                    <a:pt x="29014" y="24024"/>
                  </a:lnTo>
                  <a:cubicBezTo>
                    <a:pt x="29014" y="24024"/>
                    <a:pt x="29014" y="23904"/>
                    <a:pt x="29014" y="23904"/>
                  </a:cubicBezTo>
                  <a:cubicBezTo>
                    <a:pt x="29014" y="23904"/>
                    <a:pt x="29014" y="23984"/>
                    <a:pt x="29014" y="24024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2327527" y="1471988"/>
              <a:ext cx="48648" cy="63617"/>
            </a:xfrm>
            <a:custGeom>
              <a:avLst/>
              <a:gdLst/>
              <a:ahLst/>
              <a:cxnLst/>
              <a:rect l="l" t="t" r="r" b="b"/>
              <a:pathLst>
                <a:path w="26444" h="34581" extrusionOk="0">
                  <a:moveTo>
                    <a:pt x="23360" y="40"/>
                  </a:moveTo>
                  <a:cubicBezTo>
                    <a:pt x="22280" y="280"/>
                    <a:pt x="21441" y="1439"/>
                    <a:pt x="21761" y="2558"/>
                  </a:cubicBezTo>
                  <a:cubicBezTo>
                    <a:pt x="22041" y="3598"/>
                    <a:pt x="22200" y="4597"/>
                    <a:pt x="22320" y="5676"/>
                  </a:cubicBezTo>
                  <a:cubicBezTo>
                    <a:pt x="22561" y="8755"/>
                    <a:pt x="22320" y="11792"/>
                    <a:pt x="21841" y="14830"/>
                  </a:cubicBezTo>
                  <a:cubicBezTo>
                    <a:pt x="21281" y="17788"/>
                    <a:pt x="20482" y="20747"/>
                    <a:pt x="19242" y="23505"/>
                  </a:cubicBezTo>
                  <a:lnTo>
                    <a:pt x="19242" y="23385"/>
                  </a:lnTo>
                  <a:cubicBezTo>
                    <a:pt x="19242" y="23385"/>
                    <a:pt x="19242" y="23505"/>
                    <a:pt x="19242" y="23545"/>
                  </a:cubicBezTo>
                  <a:cubicBezTo>
                    <a:pt x="19242" y="23625"/>
                    <a:pt x="19202" y="23665"/>
                    <a:pt x="19163" y="23745"/>
                  </a:cubicBezTo>
                  <a:cubicBezTo>
                    <a:pt x="19163" y="23745"/>
                    <a:pt x="19163" y="23665"/>
                    <a:pt x="19202" y="23625"/>
                  </a:cubicBezTo>
                  <a:cubicBezTo>
                    <a:pt x="18403" y="25303"/>
                    <a:pt x="17444" y="26942"/>
                    <a:pt x="16284" y="28381"/>
                  </a:cubicBezTo>
                  <a:lnTo>
                    <a:pt x="16324" y="28381"/>
                  </a:lnTo>
                  <a:cubicBezTo>
                    <a:pt x="15565" y="29221"/>
                    <a:pt x="14725" y="30020"/>
                    <a:pt x="13766" y="30660"/>
                  </a:cubicBezTo>
                  <a:cubicBezTo>
                    <a:pt x="13246" y="30980"/>
                    <a:pt x="12727" y="31260"/>
                    <a:pt x="12167" y="31459"/>
                  </a:cubicBezTo>
                  <a:cubicBezTo>
                    <a:pt x="11648" y="31619"/>
                    <a:pt x="11128" y="31739"/>
                    <a:pt x="10608" y="31819"/>
                  </a:cubicBezTo>
                  <a:cubicBezTo>
                    <a:pt x="10049" y="31819"/>
                    <a:pt x="9489" y="31819"/>
                    <a:pt x="8889" y="31739"/>
                  </a:cubicBezTo>
                  <a:cubicBezTo>
                    <a:pt x="8090" y="31579"/>
                    <a:pt x="7330" y="31339"/>
                    <a:pt x="6611" y="30980"/>
                  </a:cubicBezTo>
                  <a:cubicBezTo>
                    <a:pt x="5372" y="30340"/>
                    <a:pt x="4252" y="29541"/>
                    <a:pt x="3173" y="28621"/>
                  </a:cubicBezTo>
                  <a:cubicBezTo>
                    <a:pt x="2893" y="28341"/>
                    <a:pt x="2614" y="28102"/>
                    <a:pt x="2334" y="27822"/>
                  </a:cubicBezTo>
                  <a:cubicBezTo>
                    <a:pt x="1814" y="27342"/>
                    <a:pt x="1015" y="27222"/>
                    <a:pt x="455" y="27742"/>
                  </a:cubicBezTo>
                  <a:cubicBezTo>
                    <a:pt x="-65" y="28182"/>
                    <a:pt x="-185" y="29101"/>
                    <a:pt x="335" y="29621"/>
                  </a:cubicBezTo>
                  <a:cubicBezTo>
                    <a:pt x="1254" y="30500"/>
                    <a:pt x="2174" y="31299"/>
                    <a:pt x="3173" y="32019"/>
                  </a:cubicBezTo>
                  <a:cubicBezTo>
                    <a:pt x="4133" y="32739"/>
                    <a:pt x="5172" y="33298"/>
                    <a:pt x="6251" y="33778"/>
                  </a:cubicBezTo>
                  <a:cubicBezTo>
                    <a:pt x="8050" y="34537"/>
                    <a:pt x="10049" y="34777"/>
                    <a:pt x="11967" y="34417"/>
                  </a:cubicBezTo>
                  <a:cubicBezTo>
                    <a:pt x="13726" y="34138"/>
                    <a:pt x="15325" y="33218"/>
                    <a:pt x="16684" y="32139"/>
                  </a:cubicBezTo>
                  <a:cubicBezTo>
                    <a:pt x="18323" y="30860"/>
                    <a:pt x="19643" y="29101"/>
                    <a:pt x="20721" y="27382"/>
                  </a:cubicBezTo>
                  <a:cubicBezTo>
                    <a:pt x="21881" y="25503"/>
                    <a:pt x="22800" y="23425"/>
                    <a:pt x="23600" y="21386"/>
                  </a:cubicBezTo>
                  <a:cubicBezTo>
                    <a:pt x="24479" y="19068"/>
                    <a:pt x="25119" y="16749"/>
                    <a:pt x="25599" y="14310"/>
                  </a:cubicBezTo>
                  <a:cubicBezTo>
                    <a:pt x="26438" y="10194"/>
                    <a:pt x="26798" y="5796"/>
                    <a:pt x="25998" y="1639"/>
                  </a:cubicBezTo>
                  <a:cubicBezTo>
                    <a:pt x="25798" y="680"/>
                    <a:pt x="24879" y="0"/>
                    <a:pt x="23920" y="0"/>
                  </a:cubicBezTo>
                  <a:cubicBezTo>
                    <a:pt x="23759" y="0"/>
                    <a:pt x="23640" y="0"/>
                    <a:pt x="23480" y="40"/>
                  </a:cubicBezTo>
                  <a:moveTo>
                    <a:pt x="16284" y="28461"/>
                  </a:moveTo>
                  <a:cubicBezTo>
                    <a:pt x="16284" y="28461"/>
                    <a:pt x="16165" y="28581"/>
                    <a:pt x="16125" y="28661"/>
                  </a:cubicBezTo>
                  <a:cubicBezTo>
                    <a:pt x="16165" y="28581"/>
                    <a:pt x="16244" y="28541"/>
                    <a:pt x="16284" y="28461"/>
                  </a:cubicBezTo>
                  <a:moveTo>
                    <a:pt x="12527" y="31379"/>
                  </a:moveTo>
                  <a:cubicBezTo>
                    <a:pt x="12527" y="31379"/>
                    <a:pt x="12447" y="31379"/>
                    <a:pt x="12447" y="31379"/>
                  </a:cubicBezTo>
                  <a:cubicBezTo>
                    <a:pt x="12447" y="31379"/>
                    <a:pt x="12527" y="31379"/>
                    <a:pt x="12527" y="31379"/>
                  </a:cubicBezTo>
                  <a:moveTo>
                    <a:pt x="10848" y="31819"/>
                  </a:moveTo>
                  <a:cubicBezTo>
                    <a:pt x="10848" y="31819"/>
                    <a:pt x="10768" y="31819"/>
                    <a:pt x="10728" y="31819"/>
                  </a:cubicBezTo>
                  <a:cubicBezTo>
                    <a:pt x="10768" y="31819"/>
                    <a:pt x="10808" y="31819"/>
                    <a:pt x="10848" y="31819"/>
                  </a:cubicBezTo>
                  <a:moveTo>
                    <a:pt x="19242" y="23625"/>
                  </a:moveTo>
                  <a:cubicBezTo>
                    <a:pt x="19242" y="23625"/>
                    <a:pt x="19242" y="23585"/>
                    <a:pt x="19282" y="23545"/>
                  </a:cubicBezTo>
                  <a:lnTo>
                    <a:pt x="19282" y="23545"/>
                  </a:lnTo>
                  <a:cubicBezTo>
                    <a:pt x="19282" y="23545"/>
                    <a:pt x="19242" y="23585"/>
                    <a:pt x="19202" y="23625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2353011" y="1505668"/>
              <a:ext cx="53681" cy="42715"/>
            </a:xfrm>
            <a:custGeom>
              <a:avLst/>
              <a:gdLst/>
              <a:ahLst/>
              <a:cxnLst/>
              <a:rect l="l" t="t" r="r" b="b"/>
              <a:pathLst>
                <a:path w="29180" h="23219" extrusionOk="0">
                  <a:moveTo>
                    <a:pt x="26016" y="1519"/>
                  </a:moveTo>
                  <a:cubicBezTo>
                    <a:pt x="26016" y="1959"/>
                    <a:pt x="25936" y="2399"/>
                    <a:pt x="25896" y="2838"/>
                  </a:cubicBezTo>
                  <a:cubicBezTo>
                    <a:pt x="25617" y="4157"/>
                    <a:pt x="25177" y="5437"/>
                    <a:pt x="24617" y="6676"/>
                  </a:cubicBezTo>
                  <a:cubicBezTo>
                    <a:pt x="23378" y="9274"/>
                    <a:pt x="21739" y="11673"/>
                    <a:pt x="19900" y="13911"/>
                  </a:cubicBezTo>
                  <a:cubicBezTo>
                    <a:pt x="18302" y="15750"/>
                    <a:pt x="16503" y="17429"/>
                    <a:pt x="14504" y="18828"/>
                  </a:cubicBezTo>
                  <a:cubicBezTo>
                    <a:pt x="13465" y="19507"/>
                    <a:pt x="12385" y="20067"/>
                    <a:pt x="11226" y="20547"/>
                  </a:cubicBezTo>
                  <a:cubicBezTo>
                    <a:pt x="10467" y="20787"/>
                    <a:pt x="9747" y="20947"/>
                    <a:pt x="8948" y="21026"/>
                  </a:cubicBezTo>
                  <a:cubicBezTo>
                    <a:pt x="8948" y="21026"/>
                    <a:pt x="8948" y="21026"/>
                    <a:pt x="8948" y="21026"/>
                  </a:cubicBezTo>
                  <a:cubicBezTo>
                    <a:pt x="8468" y="21026"/>
                    <a:pt x="7988" y="21026"/>
                    <a:pt x="7509" y="20986"/>
                  </a:cubicBezTo>
                  <a:cubicBezTo>
                    <a:pt x="6949" y="20867"/>
                    <a:pt x="6469" y="20707"/>
                    <a:pt x="5950" y="20467"/>
                  </a:cubicBezTo>
                  <a:cubicBezTo>
                    <a:pt x="6030" y="20467"/>
                    <a:pt x="6110" y="20547"/>
                    <a:pt x="6230" y="20587"/>
                  </a:cubicBezTo>
                  <a:cubicBezTo>
                    <a:pt x="5790" y="20387"/>
                    <a:pt x="5390" y="20107"/>
                    <a:pt x="4990" y="19787"/>
                  </a:cubicBezTo>
                  <a:cubicBezTo>
                    <a:pt x="4551" y="19388"/>
                    <a:pt x="4151" y="18948"/>
                    <a:pt x="3791" y="18508"/>
                  </a:cubicBezTo>
                  <a:cubicBezTo>
                    <a:pt x="3152" y="17549"/>
                    <a:pt x="2672" y="16549"/>
                    <a:pt x="2272" y="15470"/>
                  </a:cubicBezTo>
                  <a:cubicBezTo>
                    <a:pt x="2272" y="15470"/>
                    <a:pt x="2272" y="15510"/>
                    <a:pt x="2272" y="15550"/>
                  </a:cubicBezTo>
                  <a:cubicBezTo>
                    <a:pt x="2192" y="15270"/>
                    <a:pt x="2072" y="14990"/>
                    <a:pt x="1992" y="14751"/>
                  </a:cubicBezTo>
                  <a:cubicBezTo>
                    <a:pt x="1832" y="14231"/>
                    <a:pt x="1392" y="13871"/>
                    <a:pt x="793" y="13991"/>
                  </a:cubicBezTo>
                  <a:cubicBezTo>
                    <a:pt x="314" y="14111"/>
                    <a:pt x="-127" y="14671"/>
                    <a:pt x="33" y="15190"/>
                  </a:cubicBezTo>
                  <a:cubicBezTo>
                    <a:pt x="353" y="16190"/>
                    <a:pt x="713" y="17109"/>
                    <a:pt x="1153" y="18068"/>
                  </a:cubicBezTo>
                  <a:cubicBezTo>
                    <a:pt x="1593" y="18948"/>
                    <a:pt x="2152" y="19787"/>
                    <a:pt x="2792" y="20547"/>
                  </a:cubicBezTo>
                  <a:cubicBezTo>
                    <a:pt x="3791" y="21746"/>
                    <a:pt x="5190" y="22585"/>
                    <a:pt x="6669" y="22985"/>
                  </a:cubicBezTo>
                  <a:cubicBezTo>
                    <a:pt x="8148" y="23385"/>
                    <a:pt x="9747" y="23225"/>
                    <a:pt x="11226" y="22865"/>
                  </a:cubicBezTo>
                  <a:cubicBezTo>
                    <a:pt x="12945" y="22426"/>
                    <a:pt x="14584" y="21586"/>
                    <a:pt x="16063" y="20627"/>
                  </a:cubicBezTo>
                  <a:cubicBezTo>
                    <a:pt x="19541" y="18428"/>
                    <a:pt x="22419" y="15350"/>
                    <a:pt x="24817" y="12032"/>
                  </a:cubicBezTo>
                  <a:cubicBezTo>
                    <a:pt x="25976" y="10394"/>
                    <a:pt x="26936" y="8674"/>
                    <a:pt x="27776" y="6836"/>
                  </a:cubicBezTo>
                  <a:cubicBezTo>
                    <a:pt x="28495" y="5197"/>
                    <a:pt x="29014" y="3478"/>
                    <a:pt x="29175" y="1679"/>
                  </a:cubicBezTo>
                  <a:cubicBezTo>
                    <a:pt x="29255" y="800"/>
                    <a:pt x="28455" y="40"/>
                    <a:pt x="27615" y="0"/>
                  </a:cubicBezTo>
                  <a:lnTo>
                    <a:pt x="27535" y="0"/>
                  </a:lnTo>
                  <a:cubicBezTo>
                    <a:pt x="26696" y="0"/>
                    <a:pt x="25976" y="680"/>
                    <a:pt x="25936" y="1559"/>
                  </a:cubicBezTo>
                  <a:moveTo>
                    <a:pt x="25856" y="2678"/>
                  </a:moveTo>
                  <a:cubicBezTo>
                    <a:pt x="25856" y="2678"/>
                    <a:pt x="25856" y="2758"/>
                    <a:pt x="25856" y="2798"/>
                  </a:cubicBezTo>
                  <a:cubicBezTo>
                    <a:pt x="25856" y="2758"/>
                    <a:pt x="25856" y="2718"/>
                    <a:pt x="25856" y="2678"/>
                  </a:cubicBezTo>
                  <a:moveTo>
                    <a:pt x="3591" y="18388"/>
                  </a:moveTo>
                  <a:cubicBezTo>
                    <a:pt x="3591" y="18388"/>
                    <a:pt x="3671" y="18468"/>
                    <a:pt x="3711" y="18548"/>
                  </a:cubicBezTo>
                  <a:cubicBezTo>
                    <a:pt x="3671" y="18508"/>
                    <a:pt x="3631" y="18468"/>
                    <a:pt x="3591" y="18388"/>
                  </a:cubicBezTo>
                  <a:moveTo>
                    <a:pt x="14664" y="18748"/>
                  </a:moveTo>
                  <a:cubicBezTo>
                    <a:pt x="14664" y="18748"/>
                    <a:pt x="14504" y="18868"/>
                    <a:pt x="14424" y="18908"/>
                  </a:cubicBezTo>
                  <a:cubicBezTo>
                    <a:pt x="14504" y="18868"/>
                    <a:pt x="14584" y="18788"/>
                    <a:pt x="14664" y="18748"/>
                  </a:cubicBezTo>
                  <a:moveTo>
                    <a:pt x="9148" y="21106"/>
                  </a:moveTo>
                  <a:cubicBezTo>
                    <a:pt x="9148" y="21106"/>
                    <a:pt x="9028" y="21106"/>
                    <a:pt x="8988" y="21106"/>
                  </a:cubicBezTo>
                  <a:cubicBezTo>
                    <a:pt x="9028" y="21106"/>
                    <a:pt x="9108" y="21106"/>
                    <a:pt x="9148" y="21106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2376384" y="1544054"/>
              <a:ext cx="25470" cy="24561"/>
            </a:xfrm>
            <a:custGeom>
              <a:avLst/>
              <a:gdLst/>
              <a:ahLst/>
              <a:cxnLst/>
              <a:rect l="l" t="t" r="r" b="b"/>
              <a:pathLst>
                <a:path w="13845" h="13351" extrusionOk="0">
                  <a:moveTo>
                    <a:pt x="0" y="919"/>
                  </a:moveTo>
                  <a:cubicBezTo>
                    <a:pt x="0" y="2518"/>
                    <a:pt x="240" y="4077"/>
                    <a:pt x="839" y="5556"/>
                  </a:cubicBezTo>
                  <a:cubicBezTo>
                    <a:pt x="1479" y="7155"/>
                    <a:pt x="2398" y="8594"/>
                    <a:pt x="3558" y="9873"/>
                  </a:cubicBezTo>
                  <a:cubicBezTo>
                    <a:pt x="4117" y="10473"/>
                    <a:pt x="4757" y="10993"/>
                    <a:pt x="5436" y="11472"/>
                  </a:cubicBezTo>
                  <a:cubicBezTo>
                    <a:pt x="6076" y="11952"/>
                    <a:pt x="6875" y="12312"/>
                    <a:pt x="7595" y="12671"/>
                  </a:cubicBezTo>
                  <a:cubicBezTo>
                    <a:pt x="8314" y="12991"/>
                    <a:pt x="9194" y="13191"/>
                    <a:pt x="9993" y="13271"/>
                  </a:cubicBezTo>
                  <a:cubicBezTo>
                    <a:pt x="10353" y="13351"/>
                    <a:pt x="10713" y="13351"/>
                    <a:pt x="11073" y="13351"/>
                  </a:cubicBezTo>
                  <a:cubicBezTo>
                    <a:pt x="11552" y="13351"/>
                    <a:pt x="12072" y="13271"/>
                    <a:pt x="12552" y="13231"/>
                  </a:cubicBezTo>
                  <a:cubicBezTo>
                    <a:pt x="12951" y="13191"/>
                    <a:pt x="13351" y="12871"/>
                    <a:pt x="13591" y="12512"/>
                  </a:cubicBezTo>
                  <a:cubicBezTo>
                    <a:pt x="13831" y="12152"/>
                    <a:pt x="13911" y="11712"/>
                    <a:pt x="13791" y="11272"/>
                  </a:cubicBezTo>
                  <a:cubicBezTo>
                    <a:pt x="13591" y="10393"/>
                    <a:pt x="12711" y="9873"/>
                    <a:pt x="11872" y="10033"/>
                  </a:cubicBezTo>
                  <a:cubicBezTo>
                    <a:pt x="11592" y="10073"/>
                    <a:pt x="11312" y="10113"/>
                    <a:pt x="11073" y="10153"/>
                  </a:cubicBezTo>
                  <a:cubicBezTo>
                    <a:pt x="10473" y="10153"/>
                    <a:pt x="9913" y="10153"/>
                    <a:pt x="9314" y="10113"/>
                  </a:cubicBezTo>
                  <a:cubicBezTo>
                    <a:pt x="8634" y="9953"/>
                    <a:pt x="7995" y="9753"/>
                    <a:pt x="7355" y="9514"/>
                  </a:cubicBezTo>
                  <a:cubicBezTo>
                    <a:pt x="6635" y="9114"/>
                    <a:pt x="5956" y="8674"/>
                    <a:pt x="5316" y="8154"/>
                  </a:cubicBezTo>
                  <a:cubicBezTo>
                    <a:pt x="4717" y="7595"/>
                    <a:pt x="4157" y="6995"/>
                    <a:pt x="3677" y="6316"/>
                  </a:cubicBezTo>
                  <a:cubicBezTo>
                    <a:pt x="3238" y="5636"/>
                    <a:pt x="2918" y="4957"/>
                    <a:pt x="2598" y="4237"/>
                  </a:cubicBezTo>
                  <a:cubicBezTo>
                    <a:pt x="2318" y="3438"/>
                    <a:pt x="2118" y="2638"/>
                    <a:pt x="2039" y="1799"/>
                  </a:cubicBezTo>
                  <a:cubicBezTo>
                    <a:pt x="2039" y="1879"/>
                    <a:pt x="2039" y="1959"/>
                    <a:pt x="2039" y="2079"/>
                  </a:cubicBezTo>
                  <a:cubicBezTo>
                    <a:pt x="2039" y="1719"/>
                    <a:pt x="2039" y="1359"/>
                    <a:pt x="2039" y="1039"/>
                  </a:cubicBezTo>
                  <a:cubicBezTo>
                    <a:pt x="2039" y="480"/>
                    <a:pt x="1639" y="0"/>
                    <a:pt x="1079" y="0"/>
                  </a:cubicBezTo>
                  <a:cubicBezTo>
                    <a:pt x="1079" y="0"/>
                    <a:pt x="1039" y="0"/>
                    <a:pt x="1039" y="0"/>
                  </a:cubicBezTo>
                  <a:cubicBezTo>
                    <a:pt x="520" y="0"/>
                    <a:pt x="80" y="440"/>
                    <a:pt x="80" y="959"/>
                  </a:cubicBezTo>
                  <a:moveTo>
                    <a:pt x="3797" y="6476"/>
                  </a:moveTo>
                  <a:cubicBezTo>
                    <a:pt x="3797" y="6476"/>
                    <a:pt x="3797" y="6516"/>
                    <a:pt x="3797" y="6556"/>
                  </a:cubicBezTo>
                  <a:cubicBezTo>
                    <a:pt x="3797" y="6556"/>
                    <a:pt x="3797" y="6516"/>
                    <a:pt x="3797" y="6476"/>
                  </a:cubicBezTo>
                  <a:moveTo>
                    <a:pt x="7075" y="9434"/>
                  </a:moveTo>
                  <a:cubicBezTo>
                    <a:pt x="7075" y="9434"/>
                    <a:pt x="7275" y="9514"/>
                    <a:pt x="7395" y="9554"/>
                  </a:cubicBezTo>
                  <a:cubicBezTo>
                    <a:pt x="7315" y="9514"/>
                    <a:pt x="7195" y="9474"/>
                    <a:pt x="7075" y="9434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1930825" y="1552658"/>
              <a:ext cx="416862" cy="329816"/>
            </a:xfrm>
            <a:custGeom>
              <a:avLst/>
              <a:gdLst/>
              <a:ahLst/>
              <a:cxnLst/>
              <a:rect l="l" t="t" r="r" b="b"/>
              <a:pathLst>
                <a:path w="226599" h="179282" extrusionOk="0">
                  <a:moveTo>
                    <a:pt x="185196" y="40"/>
                  </a:moveTo>
                  <a:cubicBezTo>
                    <a:pt x="184756" y="40"/>
                    <a:pt x="184276" y="160"/>
                    <a:pt x="183916" y="320"/>
                  </a:cubicBezTo>
                  <a:cubicBezTo>
                    <a:pt x="183356" y="560"/>
                    <a:pt x="182877" y="959"/>
                    <a:pt x="182557" y="1439"/>
                  </a:cubicBezTo>
                  <a:cubicBezTo>
                    <a:pt x="181997" y="1639"/>
                    <a:pt x="181478" y="2039"/>
                    <a:pt x="181078" y="2558"/>
                  </a:cubicBezTo>
                  <a:cubicBezTo>
                    <a:pt x="178600" y="5996"/>
                    <a:pt x="176081" y="9154"/>
                    <a:pt x="173443" y="12192"/>
                  </a:cubicBezTo>
                  <a:cubicBezTo>
                    <a:pt x="165329" y="21386"/>
                    <a:pt x="156014" y="29501"/>
                    <a:pt x="145741" y="36337"/>
                  </a:cubicBezTo>
                  <a:cubicBezTo>
                    <a:pt x="134908" y="43332"/>
                    <a:pt x="122916" y="49048"/>
                    <a:pt x="110045" y="53365"/>
                  </a:cubicBezTo>
                  <a:cubicBezTo>
                    <a:pt x="94495" y="58442"/>
                    <a:pt x="77506" y="61520"/>
                    <a:pt x="59518" y="62519"/>
                  </a:cubicBezTo>
                  <a:lnTo>
                    <a:pt x="60277" y="62719"/>
                  </a:lnTo>
                  <a:lnTo>
                    <a:pt x="55560" y="62719"/>
                  </a:lnTo>
                  <a:cubicBezTo>
                    <a:pt x="53322" y="62759"/>
                    <a:pt x="51043" y="62799"/>
                    <a:pt x="48685" y="62839"/>
                  </a:cubicBezTo>
                  <a:cubicBezTo>
                    <a:pt x="47766" y="62839"/>
                    <a:pt x="47046" y="63079"/>
                    <a:pt x="46407" y="63598"/>
                  </a:cubicBezTo>
                  <a:cubicBezTo>
                    <a:pt x="45767" y="64198"/>
                    <a:pt x="45407" y="64957"/>
                    <a:pt x="45327" y="65757"/>
                  </a:cubicBezTo>
                  <a:cubicBezTo>
                    <a:pt x="45247" y="66797"/>
                    <a:pt x="45847" y="67995"/>
                    <a:pt x="46766" y="68595"/>
                  </a:cubicBezTo>
                  <a:cubicBezTo>
                    <a:pt x="39171" y="71673"/>
                    <a:pt x="31976" y="76190"/>
                    <a:pt x="25340" y="81827"/>
                  </a:cubicBezTo>
                  <a:cubicBezTo>
                    <a:pt x="18065" y="87982"/>
                    <a:pt x="11949" y="95457"/>
                    <a:pt x="7632" y="103452"/>
                  </a:cubicBezTo>
                  <a:cubicBezTo>
                    <a:pt x="5354" y="107690"/>
                    <a:pt x="3594" y="112047"/>
                    <a:pt x="2396" y="116364"/>
                  </a:cubicBezTo>
                  <a:cubicBezTo>
                    <a:pt x="1276" y="120281"/>
                    <a:pt x="556" y="124518"/>
                    <a:pt x="197" y="129276"/>
                  </a:cubicBezTo>
                  <a:cubicBezTo>
                    <a:pt x="-323" y="136151"/>
                    <a:pt x="197" y="142507"/>
                    <a:pt x="1636" y="148103"/>
                  </a:cubicBezTo>
                  <a:cubicBezTo>
                    <a:pt x="3035" y="153499"/>
                    <a:pt x="5394" y="158336"/>
                    <a:pt x="8671" y="162493"/>
                  </a:cubicBezTo>
                  <a:cubicBezTo>
                    <a:pt x="15787" y="171648"/>
                    <a:pt x="26699" y="175645"/>
                    <a:pt x="34614" y="177364"/>
                  </a:cubicBezTo>
                  <a:cubicBezTo>
                    <a:pt x="40530" y="178643"/>
                    <a:pt x="46726" y="179283"/>
                    <a:pt x="53482" y="179283"/>
                  </a:cubicBezTo>
                  <a:cubicBezTo>
                    <a:pt x="58678" y="179283"/>
                    <a:pt x="64235" y="178923"/>
                    <a:pt x="70471" y="178123"/>
                  </a:cubicBezTo>
                  <a:cubicBezTo>
                    <a:pt x="82343" y="176644"/>
                    <a:pt x="94775" y="173726"/>
                    <a:pt x="108446" y="169249"/>
                  </a:cubicBezTo>
                  <a:cubicBezTo>
                    <a:pt x="120278" y="165371"/>
                    <a:pt x="131271" y="160695"/>
                    <a:pt x="141064" y="155378"/>
                  </a:cubicBezTo>
                  <a:cubicBezTo>
                    <a:pt x="145821" y="152780"/>
                    <a:pt x="149938" y="150222"/>
                    <a:pt x="153576" y="147583"/>
                  </a:cubicBezTo>
                  <a:cubicBezTo>
                    <a:pt x="156894" y="145225"/>
                    <a:pt x="160012" y="142587"/>
                    <a:pt x="162770" y="140268"/>
                  </a:cubicBezTo>
                  <a:cubicBezTo>
                    <a:pt x="167247" y="136511"/>
                    <a:pt x="171325" y="132833"/>
                    <a:pt x="175282" y="129075"/>
                  </a:cubicBezTo>
                  <a:cubicBezTo>
                    <a:pt x="187394" y="117523"/>
                    <a:pt x="197787" y="105251"/>
                    <a:pt x="206262" y="92699"/>
                  </a:cubicBezTo>
                  <a:cubicBezTo>
                    <a:pt x="215575" y="78948"/>
                    <a:pt x="222371" y="64798"/>
                    <a:pt x="226448" y="50607"/>
                  </a:cubicBezTo>
                  <a:cubicBezTo>
                    <a:pt x="226688" y="49808"/>
                    <a:pt x="226648" y="48928"/>
                    <a:pt x="226289" y="48209"/>
                  </a:cubicBezTo>
                  <a:cubicBezTo>
                    <a:pt x="226289" y="47969"/>
                    <a:pt x="226209" y="47729"/>
                    <a:pt x="226129" y="47489"/>
                  </a:cubicBezTo>
                  <a:cubicBezTo>
                    <a:pt x="222771" y="37695"/>
                    <a:pt x="217614" y="28461"/>
                    <a:pt x="210739" y="20107"/>
                  </a:cubicBezTo>
                  <a:cubicBezTo>
                    <a:pt x="207541" y="16190"/>
                    <a:pt x="203743" y="12392"/>
                    <a:pt x="199466" y="8835"/>
                  </a:cubicBezTo>
                  <a:cubicBezTo>
                    <a:pt x="195709" y="5716"/>
                    <a:pt x="191312" y="2798"/>
                    <a:pt x="186394" y="240"/>
                  </a:cubicBezTo>
                  <a:cubicBezTo>
                    <a:pt x="186075" y="80"/>
                    <a:pt x="185715" y="0"/>
                    <a:pt x="185316" y="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1283625" y="1719222"/>
              <a:ext cx="2375030" cy="2422109"/>
            </a:xfrm>
            <a:custGeom>
              <a:avLst/>
              <a:gdLst/>
              <a:ahLst/>
              <a:cxnLst/>
              <a:rect l="l" t="t" r="r" b="b"/>
              <a:pathLst>
                <a:path w="1291025" h="1316616" extrusionOk="0">
                  <a:moveTo>
                    <a:pt x="949691" y="120"/>
                  </a:moveTo>
                  <a:cubicBezTo>
                    <a:pt x="930704" y="120"/>
                    <a:pt x="910477" y="2119"/>
                    <a:pt x="887892" y="6196"/>
                  </a:cubicBezTo>
                  <a:cubicBezTo>
                    <a:pt x="885933" y="6476"/>
                    <a:pt x="883974" y="6756"/>
                    <a:pt x="882015" y="7075"/>
                  </a:cubicBezTo>
                  <a:cubicBezTo>
                    <a:pt x="867425" y="9394"/>
                    <a:pt x="853034" y="12792"/>
                    <a:pt x="840683" y="15790"/>
                  </a:cubicBezTo>
                  <a:cubicBezTo>
                    <a:pt x="833767" y="17469"/>
                    <a:pt x="826892" y="19307"/>
                    <a:pt x="820016" y="21106"/>
                  </a:cubicBezTo>
                  <a:lnTo>
                    <a:pt x="817818" y="21706"/>
                  </a:lnTo>
                  <a:cubicBezTo>
                    <a:pt x="812541" y="23105"/>
                    <a:pt x="807265" y="24504"/>
                    <a:pt x="801988" y="25863"/>
                  </a:cubicBezTo>
                  <a:lnTo>
                    <a:pt x="796512" y="27222"/>
                  </a:lnTo>
                  <a:lnTo>
                    <a:pt x="793394" y="27982"/>
                  </a:lnTo>
                  <a:lnTo>
                    <a:pt x="794353" y="27902"/>
                  </a:lnTo>
                  <a:lnTo>
                    <a:pt x="784759" y="30100"/>
                  </a:lnTo>
                  <a:lnTo>
                    <a:pt x="775286" y="32459"/>
                  </a:lnTo>
                  <a:lnTo>
                    <a:pt x="769889" y="33778"/>
                  </a:lnTo>
                  <a:cubicBezTo>
                    <a:pt x="744106" y="40134"/>
                    <a:pt x="718763" y="46210"/>
                    <a:pt x="692460" y="50967"/>
                  </a:cubicBezTo>
                  <a:cubicBezTo>
                    <a:pt x="675511" y="54045"/>
                    <a:pt x="659681" y="56083"/>
                    <a:pt x="644172" y="57203"/>
                  </a:cubicBezTo>
                  <a:lnTo>
                    <a:pt x="643332" y="57203"/>
                  </a:lnTo>
                  <a:cubicBezTo>
                    <a:pt x="641973" y="57203"/>
                    <a:pt x="640614" y="57243"/>
                    <a:pt x="639295" y="57243"/>
                  </a:cubicBezTo>
                  <a:cubicBezTo>
                    <a:pt x="626743" y="57243"/>
                    <a:pt x="613432" y="56283"/>
                    <a:pt x="598681" y="54364"/>
                  </a:cubicBezTo>
                  <a:cubicBezTo>
                    <a:pt x="572419" y="50687"/>
                    <a:pt x="546755" y="44691"/>
                    <a:pt x="516335" y="36816"/>
                  </a:cubicBezTo>
                  <a:cubicBezTo>
                    <a:pt x="510979" y="35417"/>
                    <a:pt x="505583" y="34018"/>
                    <a:pt x="500226" y="32619"/>
                  </a:cubicBezTo>
                  <a:cubicBezTo>
                    <a:pt x="477921" y="26783"/>
                    <a:pt x="454896" y="20707"/>
                    <a:pt x="431791" y="15990"/>
                  </a:cubicBezTo>
                  <a:cubicBezTo>
                    <a:pt x="403370" y="10194"/>
                    <a:pt x="378386" y="7355"/>
                    <a:pt x="355361" y="7355"/>
                  </a:cubicBezTo>
                  <a:cubicBezTo>
                    <a:pt x="353003" y="7355"/>
                    <a:pt x="350604" y="7355"/>
                    <a:pt x="348246" y="7435"/>
                  </a:cubicBezTo>
                  <a:cubicBezTo>
                    <a:pt x="336014" y="7755"/>
                    <a:pt x="323142" y="9154"/>
                    <a:pt x="309991" y="11673"/>
                  </a:cubicBezTo>
                  <a:cubicBezTo>
                    <a:pt x="295001" y="13471"/>
                    <a:pt x="279851" y="16469"/>
                    <a:pt x="265020" y="20587"/>
                  </a:cubicBezTo>
                  <a:cubicBezTo>
                    <a:pt x="250230" y="24704"/>
                    <a:pt x="235200" y="30260"/>
                    <a:pt x="219131" y="37575"/>
                  </a:cubicBezTo>
                  <a:cubicBezTo>
                    <a:pt x="204780" y="44091"/>
                    <a:pt x="190629" y="51966"/>
                    <a:pt x="175839" y="61600"/>
                  </a:cubicBezTo>
                  <a:cubicBezTo>
                    <a:pt x="162808" y="70074"/>
                    <a:pt x="149936" y="79868"/>
                    <a:pt x="136465" y="91460"/>
                  </a:cubicBezTo>
                  <a:cubicBezTo>
                    <a:pt x="124472" y="101813"/>
                    <a:pt x="112520" y="113726"/>
                    <a:pt x="100888" y="126837"/>
                  </a:cubicBezTo>
                  <a:cubicBezTo>
                    <a:pt x="78982" y="151541"/>
                    <a:pt x="60035" y="179402"/>
                    <a:pt x="44525" y="209623"/>
                  </a:cubicBezTo>
                  <a:cubicBezTo>
                    <a:pt x="37330" y="223654"/>
                    <a:pt x="30654" y="239003"/>
                    <a:pt x="24738" y="255272"/>
                  </a:cubicBezTo>
                  <a:cubicBezTo>
                    <a:pt x="19022" y="271022"/>
                    <a:pt x="14265" y="287891"/>
                    <a:pt x="10188" y="306919"/>
                  </a:cubicBezTo>
                  <a:cubicBezTo>
                    <a:pt x="6270" y="325187"/>
                    <a:pt x="3512" y="344414"/>
                    <a:pt x="1713" y="365720"/>
                  </a:cubicBezTo>
                  <a:cubicBezTo>
                    <a:pt x="114" y="384828"/>
                    <a:pt x="-366" y="404614"/>
                    <a:pt x="274" y="426200"/>
                  </a:cubicBezTo>
                  <a:cubicBezTo>
                    <a:pt x="1354" y="463616"/>
                    <a:pt x="6230" y="503270"/>
                    <a:pt x="15184" y="547401"/>
                  </a:cubicBezTo>
                  <a:cubicBezTo>
                    <a:pt x="22739" y="584576"/>
                    <a:pt x="33373" y="624071"/>
                    <a:pt x="47683" y="668162"/>
                  </a:cubicBezTo>
                  <a:cubicBezTo>
                    <a:pt x="58956" y="702939"/>
                    <a:pt x="72387" y="739834"/>
                    <a:pt x="89975" y="784206"/>
                  </a:cubicBezTo>
                  <a:cubicBezTo>
                    <a:pt x="96291" y="800195"/>
                    <a:pt x="103566" y="818263"/>
                    <a:pt x="112321" y="839409"/>
                  </a:cubicBezTo>
                  <a:lnTo>
                    <a:pt x="115159" y="846285"/>
                  </a:lnTo>
                  <a:lnTo>
                    <a:pt x="115678" y="847604"/>
                  </a:lnTo>
                  <a:cubicBezTo>
                    <a:pt x="117797" y="852681"/>
                    <a:pt x="119876" y="857757"/>
                    <a:pt x="121915" y="862874"/>
                  </a:cubicBezTo>
                  <a:cubicBezTo>
                    <a:pt x="124713" y="869989"/>
                    <a:pt x="127391" y="877225"/>
                    <a:pt x="130349" y="885619"/>
                  </a:cubicBezTo>
                  <a:cubicBezTo>
                    <a:pt x="141062" y="915959"/>
                    <a:pt x="149496" y="945460"/>
                    <a:pt x="159450" y="980836"/>
                  </a:cubicBezTo>
                  <a:lnTo>
                    <a:pt x="163447" y="995147"/>
                  </a:lnTo>
                  <a:cubicBezTo>
                    <a:pt x="170522" y="1020451"/>
                    <a:pt x="179317" y="1051950"/>
                    <a:pt x="188511" y="1081170"/>
                  </a:cubicBezTo>
                  <a:cubicBezTo>
                    <a:pt x="200223" y="1118426"/>
                    <a:pt x="211696" y="1148726"/>
                    <a:pt x="224567" y="1176588"/>
                  </a:cubicBezTo>
                  <a:cubicBezTo>
                    <a:pt x="231562" y="1191778"/>
                    <a:pt x="239278" y="1206369"/>
                    <a:pt x="247512" y="1219920"/>
                  </a:cubicBezTo>
                  <a:cubicBezTo>
                    <a:pt x="255547" y="1233191"/>
                    <a:pt x="264661" y="1246102"/>
                    <a:pt x="274654" y="1258295"/>
                  </a:cubicBezTo>
                  <a:cubicBezTo>
                    <a:pt x="278772" y="1263291"/>
                    <a:pt x="283209" y="1268288"/>
                    <a:pt x="288245" y="1273604"/>
                  </a:cubicBezTo>
                  <a:cubicBezTo>
                    <a:pt x="293562" y="1279121"/>
                    <a:pt x="299638" y="1284438"/>
                    <a:pt x="306753" y="1289874"/>
                  </a:cubicBezTo>
                  <a:cubicBezTo>
                    <a:pt x="318585" y="1298748"/>
                    <a:pt x="332616" y="1305743"/>
                    <a:pt x="348526" y="1310700"/>
                  </a:cubicBezTo>
                  <a:cubicBezTo>
                    <a:pt x="355041" y="1312739"/>
                    <a:pt x="362077" y="1314218"/>
                    <a:pt x="370032" y="1315297"/>
                  </a:cubicBezTo>
                  <a:cubicBezTo>
                    <a:pt x="376627" y="1316176"/>
                    <a:pt x="383263" y="1316616"/>
                    <a:pt x="389699" y="1316616"/>
                  </a:cubicBezTo>
                  <a:cubicBezTo>
                    <a:pt x="391297" y="1316616"/>
                    <a:pt x="392856" y="1316616"/>
                    <a:pt x="394456" y="1316536"/>
                  </a:cubicBezTo>
                  <a:cubicBezTo>
                    <a:pt x="401011" y="1316336"/>
                    <a:pt x="408047" y="1315537"/>
                    <a:pt x="416521" y="1314018"/>
                  </a:cubicBezTo>
                  <a:cubicBezTo>
                    <a:pt x="424196" y="1312619"/>
                    <a:pt x="432111" y="1310380"/>
                    <a:pt x="440745" y="1307182"/>
                  </a:cubicBezTo>
                  <a:cubicBezTo>
                    <a:pt x="447501" y="1304704"/>
                    <a:pt x="454336" y="1301546"/>
                    <a:pt x="461612" y="1297549"/>
                  </a:cubicBezTo>
                  <a:cubicBezTo>
                    <a:pt x="467887" y="1294111"/>
                    <a:pt x="474163" y="1289594"/>
                    <a:pt x="480759" y="1283758"/>
                  </a:cubicBezTo>
                  <a:cubicBezTo>
                    <a:pt x="485436" y="1279640"/>
                    <a:pt x="490033" y="1274644"/>
                    <a:pt x="494750" y="1268448"/>
                  </a:cubicBezTo>
                  <a:cubicBezTo>
                    <a:pt x="499187" y="1262611"/>
                    <a:pt x="503264" y="1256296"/>
                    <a:pt x="507221" y="1249100"/>
                  </a:cubicBezTo>
                  <a:cubicBezTo>
                    <a:pt x="510899" y="1242425"/>
                    <a:pt x="514057" y="1235270"/>
                    <a:pt x="516416" y="1229793"/>
                  </a:cubicBezTo>
                  <a:cubicBezTo>
                    <a:pt x="519933" y="1221558"/>
                    <a:pt x="522931" y="1213484"/>
                    <a:pt x="524850" y="1208127"/>
                  </a:cubicBezTo>
                  <a:cubicBezTo>
                    <a:pt x="526489" y="1203610"/>
                    <a:pt x="528128" y="1199053"/>
                    <a:pt x="529727" y="1194536"/>
                  </a:cubicBezTo>
                  <a:lnTo>
                    <a:pt x="529927" y="1193897"/>
                  </a:lnTo>
                  <a:lnTo>
                    <a:pt x="530047" y="1193497"/>
                  </a:lnTo>
                  <a:cubicBezTo>
                    <a:pt x="533444" y="1183903"/>
                    <a:pt x="536962" y="1174030"/>
                    <a:pt x="540879" y="1164436"/>
                  </a:cubicBezTo>
                  <a:cubicBezTo>
                    <a:pt x="543998" y="1157161"/>
                    <a:pt x="547555" y="1150085"/>
                    <a:pt x="551433" y="1143290"/>
                  </a:cubicBezTo>
                  <a:cubicBezTo>
                    <a:pt x="555310" y="1136495"/>
                    <a:pt x="559707" y="1129939"/>
                    <a:pt x="564864" y="1123183"/>
                  </a:cubicBezTo>
                  <a:cubicBezTo>
                    <a:pt x="573298" y="1112510"/>
                    <a:pt x="582692" y="1103077"/>
                    <a:pt x="592765" y="1095082"/>
                  </a:cubicBezTo>
                  <a:cubicBezTo>
                    <a:pt x="602159" y="1087966"/>
                    <a:pt x="612073" y="1082050"/>
                    <a:pt x="622346" y="1077533"/>
                  </a:cubicBezTo>
                  <a:cubicBezTo>
                    <a:pt x="631940" y="1073615"/>
                    <a:pt x="641773" y="1070897"/>
                    <a:pt x="651607" y="1069458"/>
                  </a:cubicBezTo>
                  <a:cubicBezTo>
                    <a:pt x="655884" y="1068979"/>
                    <a:pt x="660201" y="1068699"/>
                    <a:pt x="664519" y="1068699"/>
                  </a:cubicBezTo>
                  <a:cubicBezTo>
                    <a:pt x="668836" y="1068699"/>
                    <a:pt x="673073" y="1068939"/>
                    <a:pt x="677230" y="1069458"/>
                  </a:cubicBezTo>
                  <a:cubicBezTo>
                    <a:pt x="685425" y="1070657"/>
                    <a:pt x="693500" y="1072856"/>
                    <a:pt x="701254" y="1075974"/>
                  </a:cubicBezTo>
                  <a:cubicBezTo>
                    <a:pt x="709289" y="1079492"/>
                    <a:pt x="717044" y="1084049"/>
                    <a:pt x="724279" y="1089605"/>
                  </a:cubicBezTo>
                  <a:cubicBezTo>
                    <a:pt x="732314" y="1096001"/>
                    <a:pt x="739629" y="1103436"/>
                    <a:pt x="746584" y="1112270"/>
                  </a:cubicBezTo>
                  <a:cubicBezTo>
                    <a:pt x="751141" y="1118346"/>
                    <a:pt x="755299" y="1124702"/>
                    <a:pt x="759336" y="1131777"/>
                  </a:cubicBezTo>
                  <a:cubicBezTo>
                    <a:pt x="762694" y="1137653"/>
                    <a:pt x="765692" y="1143850"/>
                    <a:pt x="768370" y="1149286"/>
                  </a:cubicBezTo>
                  <a:lnTo>
                    <a:pt x="768650" y="1149806"/>
                  </a:lnTo>
                  <a:cubicBezTo>
                    <a:pt x="774006" y="1160758"/>
                    <a:pt x="778963" y="1171791"/>
                    <a:pt x="783720" y="1182464"/>
                  </a:cubicBezTo>
                  <a:lnTo>
                    <a:pt x="784599" y="1184423"/>
                  </a:lnTo>
                  <a:lnTo>
                    <a:pt x="785319" y="1186062"/>
                  </a:lnTo>
                  <a:cubicBezTo>
                    <a:pt x="795273" y="1208207"/>
                    <a:pt x="805546" y="1231072"/>
                    <a:pt x="818577" y="1252338"/>
                  </a:cubicBezTo>
                  <a:cubicBezTo>
                    <a:pt x="832488" y="1275043"/>
                    <a:pt x="847359" y="1290993"/>
                    <a:pt x="864067" y="1301186"/>
                  </a:cubicBezTo>
                  <a:cubicBezTo>
                    <a:pt x="873061" y="1306623"/>
                    <a:pt x="883415" y="1310420"/>
                    <a:pt x="894088" y="1312099"/>
                  </a:cubicBezTo>
                  <a:cubicBezTo>
                    <a:pt x="898765" y="1312859"/>
                    <a:pt x="903681" y="1313218"/>
                    <a:pt x="908678" y="1313218"/>
                  </a:cubicBezTo>
                  <a:cubicBezTo>
                    <a:pt x="909358" y="1313218"/>
                    <a:pt x="910037" y="1313218"/>
                    <a:pt x="910717" y="1313218"/>
                  </a:cubicBezTo>
                  <a:cubicBezTo>
                    <a:pt x="916553" y="1313098"/>
                    <a:pt x="922789" y="1312379"/>
                    <a:pt x="930344" y="1310860"/>
                  </a:cubicBezTo>
                  <a:cubicBezTo>
                    <a:pt x="943296" y="1308302"/>
                    <a:pt x="957006" y="1303265"/>
                    <a:pt x="973475" y="1294990"/>
                  </a:cubicBezTo>
                  <a:cubicBezTo>
                    <a:pt x="981151" y="1291153"/>
                    <a:pt x="988306" y="1286956"/>
                    <a:pt x="994822" y="1282478"/>
                  </a:cubicBezTo>
                  <a:cubicBezTo>
                    <a:pt x="1001057" y="1278201"/>
                    <a:pt x="1007493" y="1273005"/>
                    <a:pt x="1014529" y="1266529"/>
                  </a:cubicBezTo>
                  <a:cubicBezTo>
                    <a:pt x="1025401" y="1256495"/>
                    <a:pt x="1035834" y="1244264"/>
                    <a:pt x="1047387" y="1228114"/>
                  </a:cubicBezTo>
                  <a:cubicBezTo>
                    <a:pt x="1056182" y="1215842"/>
                    <a:pt x="1064936" y="1201611"/>
                    <a:pt x="1074969" y="1183384"/>
                  </a:cubicBezTo>
                  <a:cubicBezTo>
                    <a:pt x="1083803" y="1167354"/>
                    <a:pt x="1092238" y="1150285"/>
                    <a:pt x="1098434" y="1137773"/>
                  </a:cubicBezTo>
                  <a:lnTo>
                    <a:pt x="1106029" y="1122544"/>
                  </a:lnTo>
                  <a:cubicBezTo>
                    <a:pt x="1112105" y="1110392"/>
                    <a:pt x="1118181" y="1098279"/>
                    <a:pt x="1124057" y="1086127"/>
                  </a:cubicBezTo>
                  <a:cubicBezTo>
                    <a:pt x="1142884" y="1047393"/>
                    <a:pt x="1160753" y="1007619"/>
                    <a:pt x="1177182" y="967965"/>
                  </a:cubicBezTo>
                  <a:cubicBezTo>
                    <a:pt x="1211999" y="884020"/>
                    <a:pt x="1239421" y="800515"/>
                    <a:pt x="1258728" y="719728"/>
                  </a:cubicBezTo>
                  <a:cubicBezTo>
                    <a:pt x="1275197" y="650813"/>
                    <a:pt x="1285511" y="583577"/>
                    <a:pt x="1289388" y="519899"/>
                  </a:cubicBezTo>
                  <a:cubicBezTo>
                    <a:pt x="1293426" y="453143"/>
                    <a:pt x="1289988" y="389904"/>
                    <a:pt x="1279155" y="331902"/>
                  </a:cubicBezTo>
                  <a:cubicBezTo>
                    <a:pt x="1267243" y="268024"/>
                    <a:pt x="1245577" y="210982"/>
                    <a:pt x="1214717" y="162373"/>
                  </a:cubicBezTo>
                  <a:cubicBezTo>
                    <a:pt x="1198488" y="136790"/>
                    <a:pt x="1179061" y="113046"/>
                    <a:pt x="1156955" y="91820"/>
                  </a:cubicBezTo>
                  <a:cubicBezTo>
                    <a:pt x="1146402" y="81667"/>
                    <a:pt x="1134610" y="71713"/>
                    <a:pt x="1120899" y="61440"/>
                  </a:cubicBezTo>
                  <a:cubicBezTo>
                    <a:pt x="1107548" y="51446"/>
                    <a:pt x="1093077" y="42092"/>
                    <a:pt x="1077767" y="33578"/>
                  </a:cubicBezTo>
                  <a:cubicBezTo>
                    <a:pt x="1060418" y="23904"/>
                    <a:pt x="1041871" y="16110"/>
                    <a:pt x="1022603" y="10313"/>
                  </a:cubicBezTo>
                  <a:cubicBezTo>
                    <a:pt x="1006334" y="5436"/>
                    <a:pt x="988346" y="2199"/>
                    <a:pt x="969239" y="720"/>
                  </a:cubicBezTo>
                  <a:cubicBezTo>
                    <a:pt x="962962" y="240"/>
                    <a:pt x="956607" y="0"/>
                    <a:pt x="949771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1283185" y="1731869"/>
              <a:ext cx="1476403" cy="2409754"/>
            </a:xfrm>
            <a:custGeom>
              <a:avLst/>
              <a:gdLst/>
              <a:ahLst/>
              <a:cxnLst/>
              <a:rect l="l" t="t" r="r" b="b"/>
              <a:pathLst>
                <a:path w="802547" h="1309900" extrusionOk="0">
                  <a:moveTo>
                    <a:pt x="355561" y="320"/>
                  </a:moveTo>
                  <a:cubicBezTo>
                    <a:pt x="353202" y="320"/>
                    <a:pt x="350804" y="320"/>
                    <a:pt x="348446" y="400"/>
                  </a:cubicBezTo>
                  <a:cubicBezTo>
                    <a:pt x="336294" y="720"/>
                    <a:pt x="323422" y="2119"/>
                    <a:pt x="310191" y="4637"/>
                  </a:cubicBezTo>
                  <a:cubicBezTo>
                    <a:pt x="295041" y="6476"/>
                    <a:pt x="279931" y="9474"/>
                    <a:pt x="265220" y="13591"/>
                  </a:cubicBezTo>
                  <a:cubicBezTo>
                    <a:pt x="250430" y="17669"/>
                    <a:pt x="235400" y="23225"/>
                    <a:pt x="219290" y="30580"/>
                  </a:cubicBezTo>
                  <a:cubicBezTo>
                    <a:pt x="204940" y="37096"/>
                    <a:pt x="190749" y="44930"/>
                    <a:pt x="175999" y="54604"/>
                  </a:cubicBezTo>
                  <a:cubicBezTo>
                    <a:pt x="162967" y="63039"/>
                    <a:pt x="150096" y="72833"/>
                    <a:pt x="136585" y="84465"/>
                  </a:cubicBezTo>
                  <a:cubicBezTo>
                    <a:pt x="124633" y="94818"/>
                    <a:pt x="112680" y="106730"/>
                    <a:pt x="100968" y="119881"/>
                  </a:cubicBezTo>
                  <a:cubicBezTo>
                    <a:pt x="79063" y="144625"/>
                    <a:pt x="60075" y="172487"/>
                    <a:pt x="44605" y="202707"/>
                  </a:cubicBezTo>
                  <a:cubicBezTo>
                    <a:pt x="37410" y="216658"/>
                    <a:pt x="30774" y="232008"/>
                    <a:pt x="24818" y="248357"/>
                  </a:cubicBezTo>
                  <a:cubicBezTo>
                    <a:pt x="19102" y="263987"/>
                    <a:pt x="14345" y="280896"/>
                    <a:pt x="10228" y="300003"/>
                  </a:cubicBezTo>
                  <a:cubicBezTo>
                    <a:pt x="6310" y="318271"/>
                    <a:pt x="3512" y="337499"/>
                    <a:pt x="1713" y="358845"/>
                  </a:cubicBezTo>
                  <a:cubicBezTo>
                    <a:pt x="114" y="378032"/>
                    <a:pt x="-365" y="397819"/>
                    <a:pt x="274" y="419325"/>
                  </a:cubicBezTo>
                  <a:cubicBezTo>
                    <a:pt x="1353" y="456581"/>
                    <a:pt x="6230" y="496274"/>
                    <a:pt x="15185" y="540605"/>
                  </a:cubicBezTo>
                  <a:cubicBezTo>
                    <a:pt x="22739" y="577661"/>
                    <a:pt x="33372" y="617155"/>
                    <a:pt x="47723" y="661366"/>
                  </a:cubicBezTo>
                  <a:cubicBezTo>
                    <a:pt x="59196" y="696703"/>
                    <a:pt x="72627" y="733599"/>
                    <a:pt x="90015" y="777410"/>
                  </a:cubicBezTo>
                  <a:cubicBezTo>
                    <a:pt x="96251" y="793360"/>
                    <a:pt x="103566" y="811388"/>
                    <a:pt x="112360" y="832614"/>
                  </a:cubicBezTo>
                  <a:lnTo>
                    <a:pt x="115198" y="839489"/>
                  </a:lnTo>
                  <a:lnTo>
                    <a:pt x="115718" y="840809"/>
                  </a:lnTo>
                  <a:cubicBezTo>
                    <a:pt x="117837" y="845885"/>
                    <a:pt x="119956" y="850962"/>
                    <a:pt x="121954" y="856078"/>
                  </a:cubicBezTo>
                  <a:cubicBezTo>
                    <a:pt x="124872" y="863513"/>
                    <a:pt x="127551" y="870749"/>
                    <a:pt x="130389" y="878824"/>
                  </a:cubicBezTo>
                  <a:cubicBezTo>
                    <a:pt x="141022" y="908964"/>
                    <a:pt x="149496" y="938544"/>
                    <a:pt x="159490" y="974041"/>
                  </a:cubicBezTo>
                  <a:lnTo>
                    <a:pt x="163487" y="988351"/>
                  </a:lnTo>
                  <a:cubicBezTo>
                    <a:pt x="170083" y="1012056"/>
                    <a:pt x="179117" y="1044435"/>
                    <a:pt x="188551" y="1074375"/>
                  </a:cubicBezTo>
                  <a:cubicBezTo>
                    <a:pt x="200303" y="1111751"/>
                    <a:pt x="211735" y="1142091"/>
                    <a:pt x="224607" y="1169793"/>
                  </a:cubicBezTo>
                  <a:cubicBezTo>
                    <a:pt x="231523" y="1184863"/>
                    <a:pt x="239237" y="1199453"/>
                    <a:pt x="247552" y="1213124"/>
                  </a:cubicBezTo>
                  <a:cubicBezTo>
                    <a:pt x="255507" y="1226315"/>
                    <a:pt x="264660" y="1239267"/>
                    <a:pt x="274694" y="1251539"/>
                  </a:cubicBezTo>
                  <a:cubicBezTo>
                    <a:pt x="278851" y="1256615"/>
                    <a:pt x="283328" y="1261612"/>
                    <a:pt x="288285" y="1266849"/>
                  </a:cubicBezTo>
                  <a:cubicBezTo>
                    <a:pt x="293522" y="1272285"/>
                    <a:pt x="299598" y="1277602"/>
                    <a:pt x="306833" y="1283118"/>
                  </a:cubicBezTo>
                  <a:cubicBezTo>
                    <a:pt x="318665" y="1291993"/>
                    <a:pt x="332736" y="1299028"/>
                    <a:pt x="348645" y="1303945"/>
                  </a:cubicBezTo>
                  <a:cubicBezTo>
                    <a:pt x="355201" y="1305983"/>
                    <a:pt x="362237" y="1307502"/>
                    <a:pt x="370191" y="1308581"/>
                  </a:cubicBezTo>
                  <a:cubicBezTo>
                    <a:pt x="377027" y="1309461"/>
                    <a:pt x="383622" y="1309901"/>
                    <a:pt x="389859" y="1309901"/>
                  </a:cubicBezTo>
                  <a:cubicBezTo>
                    <a:pt x="391458" y="1309901"/>
                    <a:pt x="393016" y="1309901"/>
                    <a:pt x="394615" y="1309821"/>
                  </a:cubicBezTo>
                  <a:cubicBezTo>
                    <a:pt x="401171" y="1309621"/>
                    <a:pt x="408166" y="1308821"/>
                    <a:pt x="416721" y="1307302"/>
                  </a:cubicBezTo>
                  <a:cubicBezTo>
                    <a:pt x="424516" y="1305863"/>
                    <a:pt x="432431" y="1303585"/>
                    <a:pt x="440985" y="1300427"/>
                  </a:cubicBezTo>
                  <a:cubicBezTo>
                    <a:pt x="447821" y="1297909"/>
                    <a:pt x="454616" y="1294751"/>
                    <a:pt x="461851" y="1290793"/>
                  </a:cubicBezTo>
                  <a:cubicBezTo>
                    <a:pt x="468127" y="1287356"/>
                    <a:pt x="474403" y="1282838"/>
                    <a:pt x="481079" y="1277002"/>
                  </a:cubicBezTo>
                  <a:cubicBezTo>
                    <a:pt x="485716" y="1272925"/>
                    <a:pt x="490313" y="1267928"/>
                    <a:pt x="495069" y="1261692"/>
                  </a:cubicBezTo>
                  <a:cubicBezTo>
                    <a:pt x="499546" y="1255776"/>
                    <a:pt x="503624" y="1249460"/>
                    <a:pt x="507541" y="1242305"/>
                  </a:cubicBezTo>
                  <a:cubicBezTo>
                    <a:pt x="511099" y="1235869"/>
                    <a:pt x="514337" y="1228594"/>
                    <a:pt x="516735" y="1222958"/>
                  </a:cubicBezTo>
                  <a:cubicBezTo>
                    <a:pt x="520093" y="1215083"/>
                    <a:pt x="523011" y="1207248"/>
                    <a:pt x="525170" y="1201292"/>
                  </a:cubicBezTo>
                  <a:cubicBezTo>
                    <a:pt x="526809" y="1196815"/>
                    <a:pt x="528447" y="1192298"/>
                    <a:pt x="530006" y="1187781"/>
                  </a:cubicBezTo>
                  <a:lnTo>
                    <a:pt x="530246" y="1187061"/>
                  </a:lnTo>
                  <a:lnTo>
                    <a:pt x="530406" y="1186661"/>
                  </a:lnTo>
                  <a:lnTo>
                    <a:pt x="530526" y="1186262"/>
                  </a:lnTo>
                  <a:lnTo>
                    <a:pt x="530806" y="1185422"/>
                  </a:lnTo>
                  <a:cubicBezTo>
                    <a:pt x="534084" y="1176268"/>
                    <a:pt x="537441" y="1166794"/>
                    <a:pt x="541199" y="1157601"/>
                  </a:cubicBezTo>
                  <a:cubicBezTo>
                    <a:pt x="544237" y="1150525"/>
                    <a:pt x="547795" y="1143450"/>
                    <a:pt x="551712" y="1136495"/>
                  </a:cubicBezTo>
                  <a:cubicBezTo>
                    <a:pt x="555670" y="1129659"/>
                    <a:pt x="560067" y="1123103"/>
                    <a:pt x="565144" y="1116428"/>
                  </a:cubicBezTo>
                  <a:cubicBezTo>
                    <a:pt x="567302" y="1113670"/>
                    <a:pt x="569460" y="1111071"/>
                    <a:pt x="571619" y="1108673"/>
                  </a:cubicBezTo>
                  <a:cubicBezTo>
                    <a:pt x="570500" y="1109392"/>
                    <a:pt x="569501" y="1110312"/>
                    <a:pt x="568501" y="1111191"/>
                  </a:cubicBezTo>
                  <a:cubicBezTo>
                    <a:pt x="565383" y="1114069"/>
                    <a:pt x="562705" y="1116707"/>
                    <a:pt x="560267" y="1119266"/>
                  </a:cubicBezTo>
                  <a:cubicBezTo>
                    <a:pt x="556869" y="1122863"/>
                    <a:pt x="554031" y="1126021"/>
                    <a:pt x="551512" y="1128979"/>
                  </a:cubicBezTo>
                  <a:cubicBezTo>
                    <a:pt x="549114" y="1131857"/>
                    <a:pt x="546796" y="1134735"/>
                    <a:pt x="544477" y="1137693"/>
                  </a:cubicBezTo>
                  <a:cubicBezTo>
                    <a:pt x="539081" y="1144809"/>
                    <a:pt x="533804" y="1152244"/>
                    <a:pt x="528407" y="1160439"/>
                  </a:cubicBezTo>
                  <a:cubicBezTo>
                    <a:pt x="524410" y="1166475"/>
                    <a:pt x="520493" y="1172551"/>
                    <a:pt x="516615" y="1178707"/>
                  </a:cubicBezTo>
                  <a:lnTo>
                    <a:pt x="514057" y="1182704"/>
                  </a:lnTo>
                  <a:cubicBezTo>
                    <a:pt x="509180" y="1190339"/>
                    <a:pt x="504384" y="1197774"/>
                    <a:pt x="499387" y="1205050"/>
                  </a:cubicBezTo>
                  <a:cubicBezTo>
                    <a:pt x="493670" y="1213324"/>
                    <a:pt x="488874" y="1219880"/>
                    <a:pt x="484277" y="1225596"/>
                  </a:cubicBezTo>
                  <a:cubicBezTo>
                    <a:pt x="477321" y="1234270"/>
                    <a:pt x="471125" y="1241146"/>
                    <a:pt x="464729" y="1247262"/>
                  </a:cubicBezTo>
                  <a:cubicBezTo>
                    <a:pt x="462811" y="1249140"/>
                    <a:pt x="460892" y="1250939"/>
                    <a:pt x="458773" y="1252618"/>
                  </a:cubicBezTo>
                  <a:lnTo>
                    <a:pt x="458453" y="1252898"/>
                  </a:lnTo>
                  <a:lnTo>
                    <a:pt x="458094" y="1253178"/>
                  </a:lnTo>
                  <a:cubicBezTo>
                    <a:pt x="456695" y="1254297"/>
                    <a:pt x="455256" y="1255417"/>
                    <a:pt x="453777" y="1256456"/>
                  </a:cubicBezTo>
                  <a:cubicBezTo>
                    <a:pt x="451658" y="1257895"/>
                    <a:pt x="449459" y="1259374"/>
                    <a:pt x="447141" y="1260613"/>
                  </a:cubicBezTo>
                  <a:cubicBezTo>
                    <a:pt x="446021" y="1261253"/>
                    <a:pt x="444903" y="1261812"/>
                    <a:pt x="443743" y="1262372"/>
                  </a:cubicBezTo>
                  <a:cubicBezTo>
                    <a:pt x="442624" y="1262932"/>
                    <a:pt x="441464" y="1263451"/>
                    <a:pt x="440305" y="1263931"/>
                  </a:cubicBezTo>
                  <a:lnTo>
                    <a:pt x="439146" y="1264411"/>
                  </a:lnTo>
                  <a:lnTo>
                    <a:pt x="438347" y="1264730"/>
                  </a:lnTo>
                  <a:cubicBezTo>
                    <a:pt x="437187" y="1265210"/>
                    <a:pt x="435988" y="1265650"/>
                    <a:pt x="434829" y="1266010"/>
                  </a:cubicBezTo>
                  <a:cubicBezTo>
                    <a:pt x="432710" y="1266689"/>
                    <a:pt x="430232" y="1267489"/>
                    <a:pt x="427714" y="1268008"/>
                  </a:cubicBezTo>
                  <a:cubicBezTo>
                    <a:pt x="426514" y="1268288"/>
                    <a:pt x="425315" y="1268528"/>
                    <a:pt x="424116" y="1268728"/>
                  </a:cubicBezTo>
                  <a:cubicBezTo>
                    <a:pt x="422917" y="1268928"/>
                    <a:pt x="421718" y="1269127"/>
                    <a:pt x="420478" y="1269287"/>
                  </a:cubicBezTo>
                  <a:cubicBezTo>
                    <a:pt x="418559" y="1269567"/>
                    <a:pt x="416641" y="1269727"/>
                    <a:pt x="414722" y="1269847"/>
                  </a:cubicBezTo>
                  <a:cubicBezTo>
                    <a:pt x="412964" y="1269927"/>
                    <a:pt x="411204" y="1270007"/>
                    <a:pt x="409446" y="1270007"/>
                  </a:cubicBezTo>
                  <a:cubicBezTo>
                    <a:pt x="408726" y="1270007"/>
                    <a:pt x="408046" y="1270007"/>
                    <a:pt x="407367" y="1269967"/>
                  </a:cubicBezTo>
                  <a:cubicBezTo>
                    <a:pt x="405168" y="1269887"/>
                    <a:pt x="402570" y="1269767"/>
                    <a:pt x="399972" y="1269447"/>
                  </a:cubicBezTo>
                  <a:cubicBezTo>
                    <a:pt x="394775" y="1268808"/>
                    <a:pt x="390538" y="1268048"/>
                    <a:pt x="386741" y="1267089"/>
                  </a:cubicBezTo>
                  <a:cubicBezTo>
                    <a:pt x="381704" y="1265810"/>
                    <a:pt x="377586" y="1264531"/>
                    <a:pt x="373909" y="1263092"/>
                  </a:cubicBezTo>
                  <a:cubicBezTo>
                    <a:pt x="370271" y="1261732"/>
                    <a:pt x="367353" y="1260493"/>
                    <a:pt x="364635" y="1259214"/>
                  </a:cubicBezTo>
                  <a:cubicBezTo>
                    <a:pt x="360398" y="1257215"/>
                    <a:pt x="357040" y="1255497"/>
                    <a:pt x="354082" y="1253817"/>
                  </a:cubicBezTo>
                  <a:cubicBezTo>
                    <a:pt x="349925" y="1251419"/>
                    <a:pt x="346807" y="1249500"/>
                    <a:pt x="343969" y="1247542"/>
                  </a:cubicBezTo>
                  <a:cubicBezTo>
                    <a:pt x="337093" y="1242825"/>
                    <a:pt x="331217" y="1238188"/>
                    <a:pt x="326100" y="1233351"/>
                  </a:cubicBezTo>
                  <a:cubicBezTo>
                    <a:pt x="324141" y="1231512"/>
                    <a:pt x="321183" y="1228674"/>
                    <a:pt x="318305" y="1225556"/>
                  </a:cubicBezTo>
                  <a:cubicBezTo>
                    <a:pt x="315547" y="1222598"/>
                    <a:pt x="313269" y="1219960"/>
                    <a:pt x="311150" y="1217281"/>
                  </a:cubicBezTo>
                  <a:cubicBezTo>
                    <a:pt x="306193" y="1211086"/>
                    <a:pt x="302076" y="1205169"/>
                    <a:pt x="298479" y="1199253"/>
                  </a:cubicBezTo>
                  <a:cubicBezTo>
                    <a:pt x="294481" y="1192618"/>
                    <a:pt x="291004" y="1186142"/>
                    <a:pt x="288125" y="1179986"/>
                  </a:cubicBezTo>
                  <a:cubicBezTo>
                    <a:pt x="284767" y="1172791"/>
                    <a:pt x="281969" y="1166035"/>
                    <a:pt x="279531" y="1159359"/>
                  </a:cubicBezTo>
                  <a:cubicBezTo>
                    <a:pt x="276933" y="1152204"/>
                    <a:pt x="274614" y="1145089"/>
                    <a:pt x="272615" y="1138174"/>
                  </a:cubicBezTo>
                  <a:cubicBezTo>
                    <a:pt x="268618" y="1124222"/>
                    <a:pt x="265220" y="1109392"/>
                    <a:pt x="262182" y="1092923"/>
                  </a:cubicBezTo>
                  <a:cubicBezTo>
                    <a:pt x="260783" y="1085368"/>
                    <a:pt x="259424" y="1077493"/>
                    <a:pt x="258185" y="1069498"/>
                  </a:cubicBezTo>
                  <a:cubicBezTo>
                    <a:pt x="256626" y="1059665"/>
                    <a:pt x="255067" y="1049791"/>
                    <a:pt x="253548" y="1039958"/>
                  </a:cubicBezTo>
                  <a:lnTo>
                    <a:pt x="251909" y="1029325"/>
                  </a:lnTo>
                  <a:cubicBezTo>
                    <a:pt x="249271" y="1012376"/>
                    <a:pt x="246632" y="995467"/>
                    <a:pt x="243874" y="978598"/>
                  </a:cubicBezTo>
                  <a:cubicBezTo>
                    <a:pt x="241356" y="963408"/>
                    <a:pt x="237519" y="940623"/>
                    <a:pt x="233002" y="917638"/>
                  </a:cubicBezTo>
                  <a:cubicBezTo>
                    <a:pt x="228525" y="895053"/>
                    <a:pt x="224127" y="875266"/>
                    <a:pt x="219530" y="857158"/>
                  </a:cubicBezTo>
                  <a:cubicBezTo>
                    <a:pt x="216652" y="845805"/>
                    <a:pt x="213894" y="835612"/>
                    <a:pt x="211056" y="825938"/>
                  </a:cubicBezTo>
                  <a:cubicBezTo>
                    <a:pt x="208378" y="816784"/>
                    <a:pt x="205500" y="807550"/>
                    <a:pt x="202301" y="797637"/>
                  </a:cubicBezTo>
                  <a:cubicBezTo>
                    <a:pt x="196625" y="780328"/>
                    <a:pt x="190349" y="762180"/>
                    <a:pt x="182515" y="740514"/>
                  </a:cubicBezTo>
                  <a:cubicBezTo>
                    <a:pt x="178917" y="730601"/>
                    <a:pt x="175319" y="720687"/>
                    <a:pt x="171681" y="710774"/>
                  </a:cubicBezTo>
                  <a:cubicBezTo>
                    <a:pt x="168364" y="701740"/>
                    <a:pt x="165086" y="692746"/>
                    <a:pt x="161808" y="683712"/>
                  </a:cubicBezTo>
                  <a:cubicBezTo>
                    <a:pt x="155332" y="665763"/>
                    <a:pt x="148497" y="646416"/>
                    <a:pt x="142021" y="626589"/>
                  </a:cubicBezTo>
                  <a:cubicBezTo>
                    <a:pt x="134826" y="604484"/>
                    <a:pt x="129389" y="586055"/>
                    <a:pt x="124872" y="568627"/>
                  </a:cubicBezTo>
                  <a:cubicBezTo>
                    <a:pt x="119436" y="547561"/>
                    <a:pt x="115439" y="528733"/>
                    <a:pt x="112601" y="511105"/>
                  </a:cubicBezTo>
                  <a:cubicBezTo>
                    <a:pt x="109563" y="492277"/>
                    <a:pt x="107444" y="473570"/>
                    <a:pt x="106244" y="455541"/>
                  </a:cubicBezTo>
                  <a:cubicBezTo>
                    <a:pt x="104925" y="435394"/>
                    <a:pt x="104566" y="415767"/>
                    <a:pt x="105166" y="397219"/>
                  </a:cubicBezTo>
                  <a:cubicBezTo>
                    <a:pt x="105765" y="376913"/>
                    <a:pt x="107284" y="357286"/>
                    <a:pt x="109643" y="338938"/>
                  </a:cubicBezTo>
                  <a:cubicBezTo>
                    <a:pt x="112161" y="319151"/>
                    <a:pt x="115279" y="301043"/>
                    <a:pt x="119196" y="283574"/>
                  </a:cubicBezTo>
                  <a:cubicBezTo>
                    <a:pt x="123593" y="263947"/>
                    <a:pt x="128750" y="245199"/>
                    <a:pt x="134586" y="227850"/>
                  </a:cubicBezTo>
                  <a:lnTo>
                    <a:pt x="135106" y="226291"/>
                  </a:lnTo>
                  <a:cubicBezTo>
                    <a:pt x="135825" y="224093"/>
                    <a:pt x="136585" y="221894"/>
                    <a:pt x="137224" y="219696"/>
                  </a:cubicBezTo>
                  <a:cubicBezTo>
                    <a:pt x="137824" y="217657"/>
                    <a:pt x="138383" y="215619"/>
                    <a:pt x="138943" y="213580"/>
                  </a:cubicBezTo>
                  <a:lnTo>
                    <a:pt x="139623" y="211142"/>
                  </a:lnTo>
                  <a:lnTo>
                    <a:pt x="140302" y="208743"/>
                  </a:lnTo>
                  <a:cubicBezTo>
                    <a:pt x="141301" y="205066"/>
                    <a:pt x="142301" y="201428"/>
                    <a:pt x="143380" y="197791"/>
                  </a:cubicBezTo>
                  <a:cubicBezTo>
                    <a:pt x="145099" y="191914"/>
                    <a:pt x="147098" y="185119"/>
                    <a:pt x="149376" y="178723"/>
                  </a:cubicBezTo>
                  <a:cubicBezTo>
                    <a:pt x="150336" y="175925"/>
                    <a:pt x="151335" y="173167"/>
                    <a:pt x="152454" y="170408"/>
                  </a:cubicBezTo>
                  <a:cubicBezTo>
                    <a:pt x="153334" y="168250"/>
                    <a:pt x="154253" y="166051"/>
                    <a:pt x="155292" y="163932"/>
                  </a:cubicBezTo>
                  <a:cubicBezTo>
                    <a:pt x="156012" y="162453"/>
                    <a:pt x="156731" y="161014"/>
                    <a:pt x="157571" y="159575"/>
                  </a:cubicBezTo>
                  <a:cubicBezTo>
                    <a:pt x="158131" y="158616"/>
                    <a:pt x="158690" y="157657"/>
                    <a:pt x="159290" y="156778"/>
                  </a:cubicBezTo>
                  <a:cubicBezTo>
                    <a:pt x="159729" y="156138"/>
                    <a:pt x="160129" y="155578"/>
                    <a:pt x="160609" y="154978"/>
                  </a:cubicBezTo>
                  <a:cubicBezTo>
                    <a:pt x="161168" y="154259"/>
                    <a:pt x="161728" y="153579"/>
                    <a:pt x="162368" y="152980"/>
                  </a:cubicBezTo>
                  <a:cubicBezTo>
                    <a:pt x="162927" y="152460"/>
                    <a:pt x="163327" y="152100"/>
                    <a:pt x="163767" y="151781"/>
                  </a:cubicBezTo>
                  <a:cubicBezTo>
                    <a:pt x="164127" y="151501"/>
                    <a:pt x="164526" y="151221"/>
                    <a:pt x="164966" y="150981"/>
                  </a:cubicBezTo>
                  <a:cubicBezTo>
                    <a:pt x="165366" y="150821"/>
                    <a:pt x="165725" y="150661"/>
                    <a:pt x="166126" y="150461"/>
                  </a:cubicBezTo>
                  <a:cubicBezTo>
                    <a:pt x="166845" y="150142"/>
                    <a:pt x="167644" y="149982"/>
                    <a:pt x="168444" y="149822"/>
                  </a:cubicBezTo>
                  <a:lnTo>
                    <a:pt x="168883" y="149742"/>
                  </a:lnTo>
                  <a:cubicBezTo>
                    <a:pt x="169403" y="149662"/>
                    <a:pt x="169923" y="149622"/>
                    <a:pt x="170483" y="149582"/>
                  </a:cubicBezTo>
                  <a:cubicBezTo>
                    <a:pt x="170962" y="149582"/>
                    <a:pt x="171402" y="149582"/>
                    <a:pt x="171882" y="149582"/>
                  </a:cubicBezTo>
                  <a:cubicBezTo>
                    <a:pt x="172841" y="149622"/>
                    <a:pt x="173840" y="149702"/>
                    <a:pt x="174800" y="149862"/>
                  </a:cubicBezTo>
                  <a:cubicBezTo>
                    <a:pt x="175399" y="149942"/>
                    <a:pt x="175999" y="150062"/>
                    <a:pt x="176599" y="150182"/>
                  </a:cubicBezTo>
                  <a:cubicBezTo>
                    <a:pt x="178197" y="150541"/>
                    <a:pt x="179836" y="150941"/>
                    <a:pt x="181395" y="151461"/>
                  </a:cubicBezTo>
                  <a:cubicBezTo>
                    <a:pt x="183074" y="152020"/>
                    <a:pt x="184713" y="152580"/>
                    <a:pt x="186352" y="153220"/>
                  </a:cubicBezTo>
                  <a:lnTo>
                    <a:pt x="189710" y="154539"/>
                  </a:lnTo>
                  <a:lnTo>
                    <a:pt x="191389" y="155178"/>
                  </a:lnTo>
                  <a:cubicBezTo>
                    <a:pt x="193028" y="155858"/>
                    <a:pt x="194706" y="156497"/>
                    <a:pt x="196385" y="157097"/>
                  </a:cubicBezTo>
                  <a:lnTo>
                    <a:pt x="196825" y="157257"/>
                  </a:lnTo>
                  <a:lnTo>
                    <a:pt x="197265" y="157417"/>
                  </a:lnTo>
                  <a:cubicBezTo>
                    <a:pt x="198584" y="157896"/>
                    <a:pt x="199863" y="158336"/>
                    <a:pt x="201222" y="158696"/>
                  </a:cubicBezTo>
                  <a:cubicBezTo>
                    <a:pt x="203061" y="159176"/>
                    <a:pt x="204420" y="159575"/>
                    <a:pt x="205779" y="159776"/>
                  </a:cubicBezTo>
                  <a:cubicBezTo>
                    <a:pt x="207738" y="160095"/>
                    <a:pt x="209697" y="160375"/>
                    <a:pt x="211695" y="160655"/>
                  </a:cubicBezTo>
                  <a:cubicBezTo>
                    <a:pt x="220689" y="161774"/>
                    <a:pt x="228844" y="162333"/>
                    <a:pt x="236719" y="162333"/>
                  </a:cubicBezTo>
                  <a:lnTo>
                    <a:pt x="238358" y="162333"/>
                  </a:lnTo>
                  <a:cubicBezTo>
                    <a:pt x="243634" y="162254"/>
                    <a:pt x="247672" y="162094"/>
                    <a:pt x="251429" y="161814"/>
                  </a:cubicBezTo>
                  <a:lnTo>
                    <a:pt x="252509" y="161734"/>
                  </a:lnTo>
                  <a:cubicBezTo>
                    <a:pt x="253988" y="161614"/>
                    <a:pt x="255467" y="161494"/>
                    <a:pt x="256946" y="161334"/>
                  </a:cubicBezTo>
                  <a:lnTo>
                    <a:pt x="262182" y="160695"/>
                  </a:lnTo>
                  <a:cubicBezTo>
                    <a:pt x="271216" y="159415"/>
                    <a:pt x="279251" y="157737"/>
                    <a:pt x="286806" y="155578"/>
                  </a:cubicBezTo>
                  <a:cubicBezTo>
                    <a:pt x="291403" y="154259"/>
                    <a:pt x="295160" y="153060"/>
                    <a:pt x="298638" y="151821"/>
                  </a:cubicBezTo>
                  <a:cubicBezTo>
                    <a:pt x="301916" y="150621"/>
                    <a:pt x="305154" y="149342"/>
                    <a:pt x="308352" y="148023"/>
                  </a:cubicBezTo>
                  <a:cubicBezTo>
                    <a:pt x="316546" y="144505"/>
                    <a:pt x="323662" y="140868"/>
                    <a:pt x="330138" y="136990"/>
                  </a:cubicBezTo>
                  <a:cubicBezTo>
                    <a:pt x="334215" y="134552"/>
                    <a:pt x="337533" y="132473"/>
                    <a:pt x="340491" y="130394"/>
                  </a:cubicBezTo>
                  <a:cubicBezTo>
                    <a:pt x="343809" y="128116"/>
                    <a:pt x="347086" y="125718"/>
                    <a:pt x="350284" y="123279"/>
                  </a:cubicBezTo>
                  <a:cubicBezTo>
                    <a:pt x="357640" y="117523"/>
                    <a:pt x="364315" y="111567"/>
                    <a:pt x="370111" y="105651"/>
                  </a:cubicBezTo>
                  <a:cubicBezTo>
                    <a:pt x="373709" y="102013"/>
                    <a:pt x="376867" y="98575"/>
                    <a:pt x="379865" y="95138"/>
                  </a:cubicBezTo>
                  <a:cubicBezTo>
                    <a:pt x="382543" y="91980"/>
                    <a:pt x="385181" y="88782"/>
                    <a:pt x="387740" y="85544"/>
                  </a:cubicBezTo>
                  <a:cubicBezTo>
                    <a:pt x="392577" y="79148"/>
                    <a:pt x="396694" y="73312"/>
                    <a:pt x="400252" y="67636"/>
                  </a:cubicBezTo>
                  <a:cubicBezTo>
                    <a:pt x="402610" y="63918"/>
                    <a:pt x="404369" y="61000"/>
                    <a:pt x="405968" y="58162"/>
                  </a:cubicBezTo>
                  <a:cubicBezTo>
                    <a:pt x="407807" y="54924"/>
                    <a:pt x="409565" y="51686"/>
                    <a:pt x="411284" y="48369"/>
                  </a:cubicBezTo>
                  <a:cubicBezTo>
                    <a:pt x="411405" y="48169"/>
                    <a:pt x="411604" y="48009"/>
                    <a:pt x="411844" y="47969"/>
                  </a:cubicBezTo>
                  <a:cubicBezTo>
                    <a:pt x="412324" y="47969"/>
                    <a:pt x="412444" y="47969"/>
                    <a:pt x="412563" y="48049"/>
                  </a:cubicBezTo>
                  <a:lnTo>
                    <a:pt x="413043" y="48289"/>
                  </a:lnTo>
                  <a:lnTo>
                    <a:pt x="414443" y="48968"/>
                  </a:lnTo>
                  <a:cubicBezTo>
                    <a:pt x="415962" y="49728"/>
                    <a:pt x="417520" y="50447"/>
                    <a:pt x="419079" y="51127"/>
                  </a:cubicBezTo>
                  <a:cubicBezTo>
                    <a:pt x="421278" y="52126"/>
                    <a:pt x="423476" y="53085"/>
                    <a:pt x="425675" y="54045"/>
                  </a:cubicBezTo>
                  <a:cubicBezTo>
                    <a:pt x="431151" y="56363"/>
                    <a:pt x="436188" y="58362"/>
                    <a:pt x="441065" y="60121"/>
                  </a:cubicBezTo>
                  <a:cubicBezTo>
                    <a:pt x="445582" y="61760"/>
                    <a:pt x="450139" y="63398"/>
                    <a:pt x="454696" y="64997"/>
                  </a:cubicBezTo>
                  <a:cubicBezTo>
                    <a:pt x="461651" y="67396"/>
                    <a:pt x="468087" y="69394"/>
                    <a:pt x="474363" y="71033"/>
                  </a:cubicBezTo>
                  <a:cubicBezTo>
                    <a:pt x="481518" y="72912"/>
                    <a:pt x="488314" y="74511"/>
                    <a:pt x="495109" y="75831"/>
                  </a:cubicBezTo>
                  <a:cubicBezTo>
                    <a:pt x="501985" y="77190"/>
                    <a:pt x="509060" y="78349"/>
                    <a:pt x="516735" y="79428"/>
                  </a:cubicBezTo>
                  <a:cubicBezTo>
                    <a:pt x="534603" y="81787"/>
                    <a:pt x="552872" y="82946"/>
                    <a:pt x="570980" y="82946"/>
                  </a:cubicBezTo>
                  <a:lnTo>
                    <a:pt x="574338" y="82946"/>
                  </a:lnTo>
                  <a:cubicBezTo>
                    <a:pt x="585370" y="82866"/>
                    <a:pt x="595443" y="82466"/>
                    <a:pt x="605117" y="81747"/>
                  </a:cubicBezTo>
                  <a:cubicBezTo>
                    <a:pt x="609954" y="81387"/>
                    <a:pt x="614831" y="80987"/>
                    <a:pt x="619708" y="80467"/>
                  </a:cubicBezTo>
                  <a:cubicBezTo>
                    <a:pt x="624544" y="79948"/>
                    <a:pt x="629381" y="79388"/>
                    <a:pt x="634178" y="78749"/>
                  </a:cubicBezTo>
                  <a:cubicBezTo>
                    <a:pt x="654205" y="76030"/>
                    <a:pt x="673552" y="72153"/>
                    <a:pt x="691661" y="67316"/>
                  </a:cubicBezTo>
                  <a:cubicBezTo>
                    <a:pt x="701894" y="64558"/>
                    <a:pt x="711008" y="61800"/>
                    <a:pt x="719522" y="58921"/>
                  </a:cubicBezTo>
                  <a:cubicBezTo>
                    <a:pt x="724839" y="57123"/>
                    <a:pt x="729156" y="55564"/>
                    <a:pt x="733073" y="54045"/>
                  </a:cubicBezTo>
                  <a:cubicBezTo>
                    <a:pt x="737550" y="52366"/>
                    <a:pt x="741947" y="50567"/>
                    <a:pt x="746344" y="48728"/>
                  </a:cubicBezTo>
                  <a:cubicBezTo>
                    <a:pt x="760136" y="42892"/>
                    <a:pt x="772407" y="36856"/>
                    <a:pt x="783760" y="30300"/>
                  </a:cubicBezTo>
                  <a:cubicBezTo>
                    <a:pt x="790516" y="26383"/>
                    <a:pt x="796192" y="22865"/>
                    <a:pt x="801149" y="19547"/>
                  </a:cubicBezTo>
                  <a:lnTo>
                    <a:pt x="802548" y="18588"/>
                  </a:lnTo>
                  <a:lnTo>
                    <a:pt x="802068" y="18588"/>
                  </a:lnTo>
                  <a:cubicBezTo>
                    <a:pt x="802068" y="18588"/>
                    <a:pt x="796552" y="19947"/>
                    <a:pt x="796552" y="19947"/>
                  </a:cubicBezTo>
                  <a:lnTo>
                    <a:pt x="793434" y="20747"/>
                  </a:lnTo>
                  <a:lnTo>
                    <a:pt x="794433" y="20946"/>
                  </a:lnTo>
                  <a:lnTo>
                    <a:pt x="784799" y="22825"/>
                  </a:lnTo>
                  <a:lnTo>
                    <a:pt x="775325" y="25184"/>
                  </a:lnTo>
                  <a:lnTo>
                    <a:pt x="769929" y="26503"/>
                  </a:lnTo>
                  <a:cubicBezTo>
                    <a:pt x="743986" y="32859"/>
                    <a:pt x="718563" y="38934"/>
                    <a:pt x="692580" y="43652"/>
                  </a:cubicBezTo>
                  <a:cubicBezTo>
                    <a:pt x="675871" y="46730"/>
                    <a:pt x="660081" y="48768"/>
                    <a:pt x="644292" y="49888"/>
                  </a:cubicBezTo>
                  <a:lnTo>
                    <a:pt x="643452" y="49888"/>
                  </a:lnTo>
                  <a:cubicBezTo>
                    <a:pt x="642093" y="49888"/>
                    <a:pt x="640734" y="49927"/>
                    <a:pt x="639415" y="49927"/>
                  </a:cubicBezTo>
                  <a:cubicBezTo>
                    <a:pt x="626783" y="49927"/>
                    <a:pt x="613512" y="48968"/>
                    <a:pt x="598802" y="47049"/>
                  </a:cubicBezTo>
                  <a:cubicBezTo>
                    <a:pt x="572819" y="43451"/>
                    <a:pt x="547115" y="37455"/>
                    <a:pt x="516495" y="29541"/>
                  </a:cubicBezTo>
                  <a:cubicBezTo>
                    <a:pt x="511139" y="28142"/>
                    <a:pt x="505743" y="26743"/>
                    <a:pt x="500386" y="25344"/>
                  </a:cubicBezTo>
                  <a:cubicBezTo>
                    <a:pt x="479200" y="19747"/>
                    <a:pt x="455216" y="13431"/>
                    <a:pt x="431951" y="8634"/>
                  </a:cubicBezTo>
                  <a:cubicBezTo>
                    <a:pt x="403450" y="2838"/>
                    <a:pt x="378426" y="0"/>
                    <a:pt x="355481" y="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2685682" y="3537291"/>
              <a:ext cx="747951" cy="598154"/>
            </a:xfrm>
            <a:custGeom>
              <a:avLst/>
              <a:gdLst/>
              <a:ahLst/>
              <a:cxnLst/>
              <a:rect l="l" t="t" r="r" b="b"/>
              <a:pathLst>
                <a:path w="406573" h="325146" extrusionOk="0">
                  <a:moveTo>
                    <a:pt x="406494" y="40"/>
                  </a:moveTo>
                  <a:cubicBezTo>
                    <a:pt x="406494" y="40"/>
                    <a:pt x="406414" y="80"/>
                    <a:pt x="406414" y="120"/>
                  </a:cubicBezTo>
                  <a:cubicBezTo>
                    <a:pt x="392503" y="28421"/>
                    <a:pt x="378112" y="55444"/>
                    <a:pt x="363681" y="80427"/>
                  </a:cubicBezTo>
                  <a:cubicBezTo>
                    <a:pt x="346333" y="110408"/>
                    <a:pt x="329304" y="137110"/>
                    <a:pt x="311636" y="162094"/>
                  </a:cubicBezTo>
                  <a:cubicBezTo>
                    <a:pt x="292009" y="189795"/>
                    <a:pt x="272741" y="213940"/>
                    <a:pt x="252675" y="235885"/>
                  </a:cubicBezTo>
                  <a:cubicBezTo>
                    <a:pt x="243240" y="246199"/>
                    <a:pt x="232967" y="257072"/>
                    <a:pt x="221734" y="266545"/>
                  </a:cubicBezTo>
                  <a:cubicBezTo>
                    <a:pt x="216018" y="271382"/>
                    <a:pt x="210782" y="275339"/>
                    <a:pt x="205785" y="278657"/>
                  </a:cubicBezTo>
                  <a:cubicBezTo>
                    <a:pt x="199589" y="282734"/>
                    <a:pt x="193873" y="285933"/>
                    <a:pt x="188276" y="288331"/>
                  </a:cubicBezTo>
                  <a:cubicBezTo>
                    <a:pt x="181801" y="291169"/>
                    <a:pt x="175805" y="293088"/>
                    <a:pt x="170009" y="294287"/>
                  </a:cubicBezTo>
                  <a:cubicBezTo>
                    <a:pt x="164292" y="295486"/>
                    <a:pt x="158616" y="296086"/>
                    <a:pt x="153220" y="296086"/>
                  </a:cubicBezTo>
                  <a:cubicBezTo>
                    <a:pt x="152300" y="296086"/>
                    <a:pt x="151381" y="296086"/>
                    <a:pt x="150461" y="296046"/>
                  </a:cubicBezTo>
                  <a:cubicBezTo>
                    <a:pt x="143266" y="295766"/>
                    <a:pt x="136231" y="294687"/>
                    <a:pt x="129515" y="292768"/>
                  </a:cubicBezTo>
                  <a:cubicBezTo>
                    <a:pt x="124199" y="291249"/>
                    <a:pt x="119042" y="289410"/>
                    <a:pt x="114205" y="287251"/>
                  </a:cubicBezTo>
                  <a:cubicBezTo>
                    <a:pt x="109328" y="285053"/>
                    <a:pt x="104732" y="282655"/>
                    <a:pt x="100534" y="280056"/>
                  </a:cubicBezTo>
                  <a:cubicBezTo>
                    <a:pt x="96337" y="277418"/>
                    <a:pt x="92300" y="274580"/>
                    <a:pt x="88502" y="271542"/>
                  </a:cubicBezTo>
                  <a:cubicBezTo>
                    <a:pt x="81147" y="265626"/>
                    <a:pt x="73951" y="258511"/>
                    <a:pt x="67116" y="250396"/>
                  </a:cubicBezTo>
                  <a:cubicBezTo>
                    <a:pt x="54165" y="234966"/>
                    <a:pt x="43772" y="218097"/>
                    <a:pt x="32459" y="199230"/>
                  </a:cubicBezTo>
                  <a:lnTo>
                    <a:pt x="30180" y="195432"/>
                  </a:lnTo>
                  <a:cubicBezTo>
                    <a:pt x="20787" y="179722"/>
                    <a:pt x="11153" y="163533"/>
                    <a:pt x="0" y="148783"/>
                  </a:cubicBezTo>
                  <a:cubicBezTo>
                    <a:pt x="1999" y="152900"/>
                    <a:pt x="3957" y="156937"/>
                    <a:pt x="5756" y="160615"/>
                  </a:cubicBezTo>
                  <a:lnTo>
                    <a:pt x="6036" y="161135"/>
                  </a:lnTo>
                  <a:lnTo>
                    <a:pt x="6316" y="161654"/>
                  </a:lnTo>
                  <a:cubicBezTo>
                    <a:pt x="11392" y="172047"/>
                    <a:pt x="15949" y="182201"/>
                    <a:pt x="21026" y="193473"/>
                  </a:cubicBezTo>
                  <a:lnTo>
                    <a:pt x="21426" y="194312"/>
                  </a:lnTo>
                  <a:lnTo>
                    <a:pt x="22306" y="196271"/>
                  </a:lnTo>
                  <a:lnTo>
                    <a:pt x="23025" y="197910"/>
                  </a:lnTo>
                  <a:cubicBezTo>
                    <a:pt x="32938" y="220016"/>
                    <a:pt x="43172" y="242841"/>
                    <a:pt x="56283" y="264187"/>
                  </a:cubicBezTo>
                  <a:cubicBezTo>
                    <a:pt x="70194" y="286892"/>
                    <a:pt x="85064" y="302881"/>
                    <a:pt x="101813" y="313035"/>
                  </a:cubicBezTo>
                  <a:cubicBezTo>
                    <a:pt x="110847" y="318551"/>
                    <a:pt x="121281" y="322349"/>
                    <a:pt x="131873" y="324028"/>
                  </a:cubicBezTo>
                  <a:cubicBezTo>
                    <a:pt x="136751" y="324787"/>
                    <a:pt x="141667" y="325147"/>
                    <a:pt x="146464" y="325147"/>
                  </a:cubicBezTo>
                  <a:cubicBezTo>
                    <a:pt x="147144" y="325147"/>
                    <a:pt x="147823" y="325147"/>
                    <a:pt x="148543" y="325147"/>
                  </a:cubicBezTo>
                  <a:cubicBezTo>
                    <a:pt x="154379" y="325027"/>
                    <a:pt x="160615" y="324267"/>
                    <a:pt x="168210" y="322788"/>
                  </a:cubicBezTo>
                  <a:cubicBezTo>
                    <a:pt x="181281" y="320190"/>
                    <a:pt x="194992" y="315114"/>
                    <a:pt x="211381" y="306839"/>
                  </a:cubicBezTo>
                  <a:cubicBezTo>
                    <a:pt x="219096" y="303001"/>
                    <a:pt x="226251" y="298804"/>
                    <a:pt x="232727" y="294327"/>
                  </a:cubicBezTo>
                  <a:cubicBezTo>
                    <a:pt x="238883" y="290130"/>
                    <a:pt x="245359" y="284893"/>
                    <a:pt x="252474" y="278377"/>
                  </a:cubicBezTo>
                  <a:cubicBezTo>
                    <a:pt x="263387" y="268264"/>
                    <a:pt x="273860" y="256032"/>
                    <a:pt x="285333" y="239923"/>
                  </a:cubicBezTo>
                  <a:cubicBezTo>
                    <a:pt x="294127" y="227691"/>
                    <a:pt x="302881" y="213460"/>
                    <a:pt x="312915" y="195192"/>
                  </a:cubicBezTo>
                  <a:cubicBezTo>
                    <a:pt x="322429" y="177963"/>
                    <a:pt x="332062" y="158296"/>
                    <a:pt x="336179" y="149942"/>
                  </a:cubicBezTo>
                  <a:lnTo>
                    <a:pt x="343934" y="134352"/>
                  </a:lnTo>
                  <a:lnTo>
                    <a:pt x="344574" y="133073"/>
                  </a:lnTo>
                  <a:cubicBezTo>
                    <a:pt x="350530" y="121241"/>
                    <a:pt x="356326" y="109648"/>
                    <a:pt x="361963" y="97976"/>
                  </a:cubicBezTo>
                  <a:cubicBezTo>
                    <a:pt x="377353" y="66356"/>
                    <a:pt x="392343" y="33458"/>
                    <a:pt x="406574" y="120"/>
                  </a:cubicBezTo>
                  <a:cubicBezTo>
                    <a:pt x="406574" y="120"/>
                    <a:pt x="406534" y="0"/>
                    <a:pt x="406494" y="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1948499" y="1837616"/>
              <a:ext cx="1069140" cy="291503"/>
            </a:xfrm>
            <a:custGeom>
              <a:avLst/>
              <a:gdLst/>
              <a:ahLst/>
              <a:cxnLst/>
              <a:rect l="l" t="t" r="r" b="b"/>
              <a:pathLst>
                <a:path w="581166" h="158456" extrusionOk="0">
                  <a:moveTo>
                    <a:pt x="578284" y="80"/>
                  </a:moveTo>
                  <a:lnTo>
                    <a:pt x="577964" y="80"/>
                  </a:lnTo>
                  <a:cubicBezTo>
                    <a:pt x="576405" y="400"/>
                    <a:pt x="574886" y="680"/>
                    <a:pt x="573327" y="999"/>
                  </a:cubicBezTo>
                  <a:lnTo>
                    <a:pt x="572408" y="1159"/>
                  </a:lnTo>
                  <a:cubicBezTo>
                    <a:pt x="559696" y="3398"/>
                    <a:pt x="546465" y="6596"/>
                    <a:pt x="531995" y="10993"/>
                  </a:cubicBezTo>
                  <a:cubicBezTo>
                    <a:pt x="518363" y="15110"/>
                    <a:pt x="505012" y="19787"/>
                    <a:pt x="492100" y="24304"/>
                  </a:cubicBezTo>
                  <a:lnTo>
                    <a:pt x="491341" y="24584"/>
                  </a:lnTo>
                  <a:cubicBezTo>
                    <a:pt x="465558" y="33578"/>
                    <a:pt x="438896" y="42892"/>
                    <a:pt x="411633" y="48289"/>
                  </a:cubicBezTo>
                  <a:lnTo>
                    <a:pt x="412233" y="48289"/>
                  </a:lnTo>
                  <a:cubicBezTo>
                    <a:pt x="397882" y="50927"/>
                    <a:pt x="381773" y="52686"/>
                    <a:pt x="363145" y="53485"/>
                  </a:cubicBezTo>
                  <a:cubicBezTo>
                    <a:pt x="356709" y="53765"/>
                    <a:pt x="350114" y="53885"/>
                    <a:pt x="343478" y="53885"/>
                  </a:cubicBezTo>
                  <a:cubicBezTo>
                    <a:pt x="333245" y="53885"/>
                    <a:pt x="322612" y="53565"/>
                    <a:pt x="311859" y="52885"/>
                  </a:cubicBezTo>
                  <a:lnTo>
                    <a:pt x="312378" y="52965"/>
                  </a:lnTo>
                  <a:cubicBezTo>
                    <a:pt x="272405" y="50287"/>
                    <a:pt x="232351" y="43012"/>
                    <a:pt x="197974" y="36456"/>
                  </a:cubicBezTo>
                  <a:cubicBezTo>
                    <a:pt x="193296" y="35577"/>
                    <a:pt x="188620" y="34657"/>
                    <a:pt x="183943" y="33738"/>
                  </a:cubicBezTo>
                  <a:lnTo>
                    <a:pt x="181225" y="33218"/>
                  </a:lnTo>
                  <a:cubicBezTo>
                    <a:pt x="179466" y="32859"/>
                    <a:pt x="177707" y="32499"/>
                    <a:pt x="175948" y="32219"/>
                  </a:cubicBezTo>
                  <a:cubicBezTo>
                    <a:pt x="173310" y="31779"/>
                    <a:pt x="170592" y="31380"/>
                    <a:pt x="167953" y="31060"/>
                  </a:cubicBezTo>
                  <a:cubicBezTo>
                    <a:pt x="161597" y="30260"/>
                    <a:pt x="154562" y="29701"/>
                    <a:pt x="145848" y="29261"/>
                  </a:cubicBezTo>
                  <a:cubicBezTo>
                    <a:pt x="139332" y="28941"/>
                    <a:pt x="132776" y="28781"/>
                    <a:pt x="126340" y="28781"/>
                  </a:cubicBezTo>
                  <a:cubicBezTo>
                    <a:pt x="114748" y="28781"/>
                    <a:pt x="103156" y="29301"/>
                    <a:pt x="91923" y="30340"/>
                  </a:cubicBezTo>
                  <a:cubicBezTo>
                    <a:pt x="82170" y="31260"/>
                    <a:pt x="72296" y="32699"/>
                    <a:pt x="62662" y="34657"/>
                  </a:cubicBezTo>
                  <a:cubicBezTo>
                    <a:pt x="53309" y="36576"/>
                    <a:pt x="45114" y="38894"/>
                    <a:pt x="37639" y="41773"/>
                  </a:cubicBezTo>
                  <a:cubicBezTo>
                    <a:pt x="33681" y="43332"/>
                    <a:pt x="29764" y="45131"/>
                    <a:pt x="26006" y="47129"/>
                  </a:cubicBezTo>
                  <a:cubicBezTo>
                    <a:pt x="22729" y="48888"/>
                    <a:pt x="19691" y="50847"/>
                    <a:pt x="16932" y="53005"/>
                  </a:cubicBezTo>
                  <a:cubicBezTo>
                    <a:pt x="10576" y="58002"/>
                    <a:pt x="5939" y="63638"/>
                    <a:pt x="3221" y="69755"/>
                  </a:cubicBezTo>
                  <a:cubicBezTo>
                    <a:pt x="263" y="76390"/>
                    <a:pt x="-696" y="83985"/>
                    <a:pt x="503" y="91660"/>
                  </a:cubicBezTo>
                  <a:cubicBezTo>
                    <a:pt x="1143" y="95937"/>
                    <a:pt x="2302" y="100255"/>
                    <a:pt x="3981" y="104451"/>
                  </a:cubicBezTo>
                  <a:cubicBezTo>
                    <a:pt x="5780" y="109049"/>
                    <a:pt x="8098" y="113646"/>
                    <a:pt x="10896" y="118123"/>
                  </a:cubicBezTo>
                  <a:cubicBezTo>
                    <a:pt x="13175" y="121840"/>
                    <a:pt x="16093" y="125518"/>
                    <a:pt x="19771" y="129395"/>
                  </a:cubicBezTo>
                  <a:cubicBezTo>
                    <a:pt x="22649" y="132473"/>
                    <a:pt x="26046" y="135351"/>
                    <a:pt x="29844" y="138030"/>
                  </a:cubicBezTo>
                  <a:cubicBezTo>
                    <a:pt x="33921" y="140908"/>
                    <a:pt x="38158" y="143426"/>
                    <a:pt x="42475" y="145465"/>
                  </a:cubicBezTo>
                  <a:cubicBezTo>
                    <a:pt x="47472" y="147863"/>
                    <a:pt x="52669" y="149662"/>
                    <a:pt x="56626" y="150941"/>
                  </a:cubicBezTo>
                  <a:cubicBezTo>
                    <a:pt x="65500" y="153779"/>
                    <a:pt x="75374" y="155778"/>
                    <a:pt x="86846" y="157057"/>
                  </a:cubicBezTo>
                  <a:cubicBezTo>
                    <a:pt x="95401" y="158016"/>
                    <a:pt x="104355" y="158456"/>
                    <a:pt x="114149" y="158456"/>
                  </a:cubicBezTo>
                  <a:cubicBezTo>
                    <a:pt x="116547" y="158456"/>
                    <a:pt x="118905" y="158456"/>
                    <a:pt x="121304" y="158376"/>
                  </a:cubicBezTo>
                  <a:cubicBezTo>
                    <a:pt x="142690" y="157896"/>
                    <a:pt x="165555" y="155298"/>
                    <a:pt x="193336" y="150222"/>
                  </a:cubicBezTo>
                  <a:cubicBezTo>
                    <a:pt x="214523" y="146344"/>
                    <a:pt x="236548" y="141308"/>
                    <a:pt x="260692" y="134831"/>
                  </a:cubicBezTo>
                  <a:cubicBezTo>
                    <a:pt x="279120" y="129915"/>
                    <a:pt x="295869" y="125158"/>
                    <a:pt x="311979" y="120241"/>
                  </a:cubicBezTo>
                  <a:cubicBezTo>
                    <a:pt x="345077" y="110168"/>
                    <a:pt x="376176" y="94618"/>
                    <a:pt x="404838" y="79348"/>
                  </a:cubicBezTo>
                  <a:cubicBezTo>
                    <a:pt x="413512" y="74711"/>
                    <a:pt x="422106" y="70034"/>
                    <a:pt x="430741" y="65317"/>
                  </a:cubicBezTo>
                  <a:cubicBezTo>
                    <a:pt x="448929" y="55404"/>
                    <a:pt x="467676" y="45131"/>
                    <a:pt x="486664" y="35936"/>
                  </a:cubicBezTo>
                  <a:cubicBezTo>
                    <a:pt x="491501" y="33578"/>
                    <a:pt x="496498" y="31260"/>
                    <a:pt x="501455" y="29021"/>
                  </a:cubicBezTo>
                  <a:cubicBezTo>
                    <a:pt x="515365" y="24064"/>
                    <a:pt x="530356" y="18868"/>
                    <a:pt x="545665" y="14271"/>
                  </a:cubicBezTo>
                  <a:cubicBezTo>
                    <a:pt x="550502" y="12832"/>
                    <a:pt x="555339" y="11472"/>
                    <a:pt x="560176" y="10153"/>
                  </a:cubicBezTo>
                  <a:cubicBezTo>
                    <a:pt x="564933" y="8875"/>
                    <a:pt x="569890" y="7555"/>
                    <a:pt x="574886" y="6556"/>
                  </a:cubicBezTo>
                  <a:lnTo>
                    <a:pt x="574167" y="6676"/>
                  </a:lnTo>
                  <a:cubicBezTo>
                    <a:pt x="575606" y="6396"/>
                    <a:pt x="577005" y="6116"/>
                    <a:pt x="578444" y="5877"/>
                  </a:cubicBezTo>
                  <a:cubicBezTo>
                    <a:pt x="579283" y="5716"/>
                    <a:pt x="579883" y="5516"/>
                    <a:pt x="580443" y="4917"/>
                  </a:cubicBezTo>
                  <a:cubicBezTo>
                    <a:pt x="580962" y="4317"/>
                    <a:pt x="581202" y="3518"/>
                    <a:pt x="581162" y="2758"/>
                  </a:cubicBezTo>
                  <a:cubicBezTo>
                    <a:pt x="581122" y="1999"/>
                    <a:pt x="580762" y="1279"/>
                    <a:pt x="580203" y="760"/>
                  </a:cubicBezTo>
                  <a:cubicBezTo>
                    <a:pt x="579803" y="400"/>
                    <a:pt x="579123" y="0"/>
                    <a:pt x="578364" y="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027495" y="802899"/>
              <a:ext cx="992660" cy="877398"/>
            </a:xfrm>
            <a:custGeom>
              <a:avLst/>
              <a:gdLst/>
              <a:ahLst/>
              <a:cxnLst/>
              <a:rect l="l" t="t" r="r" b="b"/>
              <a:pathLst>
                <a:path w="539489" h="476847" extrusionOk="0">
                  <a:moveTo>
                    <a:pt x="275234" y="0"/>
                  </a:moveTo>
                  <a:cubicBezTo>
                    <a:pt x="261643" y="0"/>
                    <a:pt x="247133" y="440"/>
                    <a:pt x="232183" y="1319"/>
                  </a:cubicBezTo>
                  <a:cubicBezTo>
                    <a:pt x="202841" y="3078"/>
                    <a:pt x="174380" y="6516"/>
                    <a:pt x="147598" y="11512"/>
                  </a:cubicBezTo>
                  <a:cubicBezTo>
                    <a:pt x="134646" y="13951"/>
                    <a:pt x="121935" y="16829"/>
                    <a:pt x="109862" y="20067"/>
                  </a:cubicBezTo>
                  <a:cubicBezTo>
                    <a:pt x="102308" y="22105"/>
                    <a:pt x="96751" y="23784"/>
                    <a:pt x="91874" y="25543"/>
                  </a:cubicBezTo>
                  <a:cubicBezTo>
                    <a:pt x="86798" y="27342"/>
                    <a:pt x="81561" y="29620"/>
                    <a:pt x="76404" y="32339"/>
                  </a:cubicBezTo>
                  <a:cubicBezTo>
                    <a:pt x="66891" y="37216"/>
                    <a:pt x="57856" y="43571"/>
                    <a:pt x="49582" y="51206"/>
                  </a:cubicBezTo>
                  <a:cubicBezTo>
                    <a:pt x="42027" y="58242"/>
                    <a:pt x="35152" y="66476"/>
                    <a:pt x="29156" y="75710"/>
                  </a:cubicBezTo>
                  <a:cubicBezTo>
                    <a:pt x="23639" y="84145"/>
                    <a:pt x="18722" y="93898"/>
                    <a:pt x="14525" y="104651"/>
                  </a:cubicBezTo>
                  <a:cubicBezTo>
                    <a:pt x="10848" y="114045"/>
                    <a:pt x="7850" y="124238"/>
                    <a:pt x="5411" y="135871"/>
                  </a:cubicBezTo>
                  <a:cubicBezTo>
                    <a:pt x="1054" y="157177"/>
                    <a:pt x="-705" y="180122"/>
                    <a:pt x="255" y="204066"/>
                  </a:cubicBezTo>
                  <a:cubicBezTo>
                    <a:pt x="1174" y="226571"/>
                    <a:pt x="4212" y="248997"/>
                    <a:pt x="9329" y="270822"/>
                  </a:cubicBezTo>
                  <a:cubicBezTo>
                    <a:pt x="12367" y="283814"/>
                    <a:pt x="15764" y="295086"/>
                    <a:pt x="19682" y="305320"/>
                  </a:cubicBezTo>
                  <a:cubicBezTo>
                    <a:pt x="24119" y="316872"/>
                    <a:pt x="30035" y="328105"/>
                    <a:pt x="37310" y="338658"/>
                  </a:cubicBezTo>
                  <a:cubicBezTo>
                    <a:pt x="49502" y="356486"/>
                    <a:pt x="66851" y="371876"/>
                    <a:pt x="87557" y="383189"/>
                  </a:cubicBezTo>
                  <a:cubicBezTo>
                    <a:pt x="105106" y="392782"/>
                    <a:pt x="125332" y="400177"/>
                    <a:pt x="151156" y="406493"/>
                  </a:cubicBezTo>
                  <a:lnTo>
                    <a:pt x="151036" y="407572"/>
                  </a:lnTo>
                  <a:cubicBezTo>
                    <a:pt x="150996" y="411730"/>
                    <a:pt x="150556" y="415567"/>
                    <a:pt x="149637" y="419325"/>
                  </a:cubicBezTo>
                  <a:cubicBezTo>
                    <a:pt x="148477" y="423442"/>
                    <a:pt x="146798" y="427639"/>
                    <a:pt x="144560" y="431877"/>
                  </a:cubicBezTo>
                  <a:cubicBezTo>
                    <a:pt x="139043" y="441510"/>
                    <a:pt x="131568" y="449745"/>
                    <a:pt x="125652" y="455821"/>
                  </a:cubicBezTo>
                  <a:lnTo>
                    <a:pt x="125173" y="456381"/>
                  </a:lnTo>
                  <a:cubicBezTo>
                    <a:pt x="123973" y="457500"/>
                    <a:pt x="122814" y="458659"/>
                    <a:pt x="121655" y="459818"/>
                  </a:cubicBezTo>
                  <a:lnTo>
                    <a:pt x="120456" y="460977"/>
                  </a:lnTo>
                  <a:lnTo>
                    <a:pt x="118457" y="462976"/>
                  </a:lnTo>
                  <a:lnTo>
                    <a:pt x="116458" y="464975"/>
                  </a:lnTo>
                  <a:cubicBezTo>
                    <a:pt x="115699" y="465574"/>
                    <a:pt x="115099" y="466374"/>
                    <a:pt x="114740" y="467333"/>
                  </a:cubicBezTo>
                  <a:cubicBezTo>
                    <a:pt x="114339" y="468333"/>
                    <a:pt x="114220" y="469212"/>
                    <a:pt x="114379" y="470171"/>
                  </a:cubicBezTo>
                  <a:cubicBezTo>
                    <a:pt x="114499" y="471131"/>
                    <a:pt x="114899" y="472050"/>
                    <a:pt x="115539" y="472890"/>
                  </a:cubicBezTo>
                  <a:cubicBezTo>
                    <a:pt x="116378" y="473969"/>
                    <a:pt x="117498" y="474609"/>
                    <a:pt x="119257" y="475008"/>
                  </a:cubicBezTo>
                  <a:cubicBezTo>
                    <a:pt x="125293" y="476248"/>
                    <a:pt x="131488" y="476847"/>
                    <a:pt x="137764" y="476847"/>
                  </a:cubicBezTo>
                  <a:cubicBezTo>
                    <a:pt x="141762" y="476847"/>
                    <a:pt x="145799" y="476607"/>
                    <a:pt x="149717" y="476128"/>
                  </a:cubicBezTo>
                  <a:cubicBezTo>
                    <a:pt x="159750" y="474928"/>
                    <a:pt x="170343" y="472050"/>
                    <a:pt x="181176" y="467613"/>
                  </a:cubicBezTo>
                  <a:cubicBezTo>
                    <a:pt x="185893" y="465694"/>
                    <a:pt x="190690" y="463296"/>
                    <a:pt x="195886" y="460338"/>
                  </a:cubicBezTo>
                  <a:cubicBezTo>
                    <a:pt x="200883" y="457500"/>
                    <a:pt x="205680" y="454382"/>
                    <a:pt x="210077" y="451144"/>
                  </a:cubicBezTo>
                  <a:cubicBezTo>
                    <a:pt x="218911" y="444588"/>
                    <a:pt x="226626" y="437033"/>
                    <a:pt x="233022" y="428639"/>
                  </a:cubicBezTo>
                  <a:cubicBezTo>
                    <a:pt x="235300" y="425601"/>
                    <a:pt x="237259" y="422683"/>
                    <a:pt x="238818" y="419925"/>
                  </a:cubicBezTo>
                  <a:cubicBezTo>
                    <a:pt x="239458" y="420084"/>
                    <a:pt x="240257" y="420164"/>
                    <a:pt x="241057" y="420204"/>
                  </a:cubicBezTo>
                  <a:cubicBezTo>
                    <a:pt x="267639" y="423962"/>
                    <a:pt x="291863" y="425801"/>
                    <a:pt x="315208" y="425801"/>
                  </a:cubicBezTo>
                  <a:cubicBezTo>
                    <a:pt x="319605" y="425801"/>
                    <a:pt x="324042" y="425761"/>
                    <a:pt x="328479" y="425601"/>
                  </a:cubicBezTo>
                  <a:cubicBezTo>
                    <a:pt x="352823" y="424841"/>
                    <a:pt x="374489" y="422003"/>
                    <a:pt x="394756" y="417006"/>
                  </a:cubicBezTo>
                  <a:cubicBezTo>
                    <a:pt x="405149" y="414448"/>
                    <a:pt x="415502" y="411090"/>
                    <a:pt x="425536" y="407013"/>
                  </a:cubicBezTo>
                  <a:cubicBezTo>
                    <a:pt x="435569" y="402896"/>
                    <a:pt x="444883" y="398139"/>
                    <a:pt x="453157" y="392782"/>
                  </a:cubicBezTo>
                  <a:cubicBezTo>
                    <a:pt x="462431" y="386786"/>
                    <a:pt x="470746" y="380150"/>
                    <a:pt x="477901" y="373075"/>
                  </a:cubicBezTo>
                  <a:cubicBezTo>
                    <a:pt x="485616" y="365320"/>
                    <a:pt x="492532" y="356726"/>
                    <a:pt x="498368" y="347532"/>
                  </a:cubicBezTo>
                  <a:cubicBezTo>
                    <a:pt x="504364" y="338218"/>
                    <a:pt x="509521" y="327585"/>
                    <a:pt x="513758" y="315833"/>
                  </a:cubicBezTo>
                  <a:cubicBezTo>
                    <a:pt x="517195" y="306359"/>
                    <a:pt x="519794" y="295926"/>
                    <a:pt x="521912" y="287531"/>
                  </a:cubicBezTo>
                  <a:lnTo>
                    <a:pt x="522592" y="284853"/>
                  </a:lnTo>
                  <a:cubicBezTo>
                    <a:pt x="528588" y="261269"/>
                    <a:pt x="532905" y="239683"/>
                    <a:pt x="535823" y="218936"/>
                  </a:cubicBezTo>
                  <a:cubicBezTo>
                    <a:pt x="539381" y="193433"/>
                    <a:pt x="540340" y="170608"/>
                    <a:pt x="538741" y="149142"/>
                  </a:cubicBezTo>
                  <a:cubicBezTo>
                    <a:pt x="536983" y="124918"/>
                    <a:pt x="531586" y="103692"/>
                    <a:pt x="522632" y="86103"/>
                  </a:cubicBezTo>
                  <a:cubicBezTo>
                    <a:pt x="517795" y="76470"/>
                    <a:pt x="511719" y="67676"/>
                    <a:pt x="504524" y="60001"/>
                  </a:cubicBezTo>
                  <a:cubicBezTo>
                    <a:pt x="497049" y="52046"/>
                    <a:pt x="488214" y="45210"/>
                    <a:pt x="478301" y="39694"/>
                  </a:cubicBezTo>
                  <a:cubicBezTo>
                    <a:pt x="472664" y="36536"/>
                    <a:pt x="466828" y="33978"/>
                    <a:pt x="461352" y="31659"/>
                  </a:cubicBezTo>
                  <a:cubicBezTo>
                    <a:pt x="455716" y="29301"/>
                    <a:pt x="449920" y="27062"/>
                    <a:pt x="443683" y="24864"/>
                  </a:cubicBezTo>
                  <a:cubicBezTo>
                    <a:pt x="431851" y="20706"/>
                    <a:pt x="419340" y="17149"/>
                    <a:pt x="405429" y="13911"/>
                  </a:cubicBezTo>
                  <a:cubicBezTo>
                    <a:pt x="378966" y="7755"/>
                    <a:pt x="351104" y="3758"/>
                    <a:pt x="320284" y="1639"/>
                  </a:cubicBezTo>
                  <a:cubicBezTo>
                    <a:pt x="305494" y="639"/>
                    <a:pt x="290344" y="120"/>
                    <a:pt x="275194" y="12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3136681" y="1132716"/>
              <a:ext cx="242639" cy="322230"/>
            </a:xfrm>
            <a:custGeom>
              <a:avLst/>
              <a:gdLst/>
              <a:ahLst/>
              <a:cxnLst/>
              <a:rect l="l" t="t" r="r" b="b"/>
              <a:pathLst>
                <a:path w="131869" h="175125" extrusionOk="0">
                  <a:moveTo>
                    <a:pt x="34401" y="120"/>
                  </a:moveTo>
                  <a:cubicBezTo>
                    <a:pt x="32042" y="120"/>
                    <a:pt x="29764" y="280"/>
                    <a:pt x="27525" y="600"/>
                  </a:cubicBezTo>
                  <a:cubicBezTo>
                    <a:pt x="22969" y="1239"/>
                    <a:pt x="18931" y="2478"/>
                    <a:pt x="15094" y="4357"/>
                  </a:cubicBezTo>
                  <a:cubicBezTo>
                    <a:pt x="13335" y="5237"/>
                    <a:pt x="11536" y="6436"/>
                    <a:pt x="9497" y="8075"/>
                  </a:cubicBezTo>
                  <a:cubicBezTo>
                    <a:pt x="7939" y="9314"/>
                    <a:pt x="6539" y="10873"/>
                    <a:pt x="4861" y="13112"/>
                  </a:cubicBezTo>
                  <a:cubicBezTo>
                    <a:pt x="2502" y="16309"/>
                    <a:pt x="943" y="20347"/>
                    <a:pt x="304" y="24704"/>
                  </a:cubicBezTo>
                  <a:cubicBezTo>
                    <a:pt x="-296" y="28981"/>
                    <a:pt x="-16" y="33418"/>
                    <a:pt x="1223" y="37935"/>
                  </a:cubicBezTo>
                  <a:cubicBezTo>
                    <a:pt x="2382" y="42292"/>
                    <a:pt x="4500" y="46570"/>
                    <a:pt x="7499" y="50607"/>
                  </a:cubicBezTo>
                  <a:cubicBezTo>
                    <a:pt x="10217" y="54284"/>
                    <a:pt x="13575" y="57562"/>
                    <a:pt x="17732" y="60640"/>
                  </a:cubicBezTo>
                  <a:cubicBezTo>
                    <a:pt x="21130" y="63119"/>
                    <a:pt x="25127" y="65277"/>
                    <a:pt x="30284" y="67356"/>
                  </a:cubicBezTo>
                  <a:cubicBezTo>
                    <a:pt x="33242" y="68555"/>
                    <a:pt x="36400" y="69554"/>
                    <a:pt x="39878" y="70434"/>
                  </a:cubicBezTo>
                  <a:cubicBezTo>
                    <a:pt x="37799" y="71073"/>
                    <a:pt x="35720" y="71873"/>
                    <a:pt x="33722" y="72713"/>
                  </a:cubicBezTo>
                  <a:cubicBezTo>
                    <a:pt x="30084" y="74271"/>
                    <a:pt x="26566" y="76150"/>
                    <a:pt x="23288" y="78308"/>
                  </a:cubicBezTo>
                  <a:cubicBezTo>
                    <a:pt x="19771" y="80627"/>
                    <a:pt x="16733" y="83146"/>
                    <a:pt x="14294" y="85824"/>
                  </a:cubicBezTo>
                  <a:cubicBezTo>
                    <a:pt x="13135" y="87103"/>
                    <a:pt x="11976" y="88542"/>
                    <a:pt x="10897" y="90181"/>
                  </a:cubicBezTo>
                  <a:cubicBezTo>
                    <a:pt x="9977" y="91580"/>
                    <a:pt x="9138" y="93219"/>
                    <a:pt x="8338" y="95297"/>
                  </a:cubicBezTo>
                  <a:cubicBezTo>
                    <a:pt x="7739" y="96776"/>
                    <a:pt x="7339" y="98415"/>
                    <a:pt x="7099" y="100374"/>
                  </a:cubicBezTo>
                  <a:cubicBezTo>
                    <a:pt x="6859" y="102133"/>
                    <a:pt x="6899" y="103932"/>
                    <a:pt x="7139" y="106171"/>
                  </a:cubicBezTo>
                  <a:cubicBezTo>
                    <a:pt x="7339" y="107730"/>
                    <a:pt x="7739" y="109328"/>
                    <a:pt x="8458" y="111367"/>
                  </a:cubicBezTo>
                  <a:cubicBezTo>
                    <a:pt x="9178" y="113326"/>
                    <a:pt x="9977" y="115005"/>
                    <a:pt x="10977" y="116524"/>
                  </a:cubicBezTo>
                  <a:cubicBezTo>
                    <a:pt x="12775" y="119322"/>
                    <a:pt x="15214" y="121720"/>
                    <a:pt x="18212" y="123639"/>
                  </a:cubicBezTo>
                  <a:cubicBezTo>
                    <a:pt x="21809" y="125917"/>
                    <a:pt x="26447" y="127276"/>
                    <a:pt x="31963" y="127636"/>
                  </a:cubicBezTo>
                  <a:cubicBezTo>
                    <a:pt x="32882" y="127716"/>
                    <a:pt x="33802" y="127716"/>
                    <a:pt x="34721" y="127716"/>
                  </a:cubicBezTo>
                  <a:cubicBezTo>
                    <a:pt x="38678" y="127716"/>
                    <a:pt x="42876" y="127157"/>
                    <a:pt x="47632" y="126037"/>
                  </a:cubicBezTo>
                  <a:cubicBezTo>
                    <a:pt x="52309" y="124918"/>
                    <a:pt x="57146" y="123159"/>
                    <a:pt x="61943" y="120841"/>
                  </a:cubicBezTo>
                  <a:cubicBezTo>
                    <a:pt x="59664" y="125398"/>
                    <a:pt x="58025" y="129755"/>
                    <a:pt x="56786" y="134112"/>
                  </a:cubicBezTo>
                  <a:cubicBezTo>
                    <a:pt x="55388" y="139149"/>
                    <a:pt x="54748" y="143946"/>
                    <a:pt x="54868" y="148383"/>
                  </a:cubicBezTo>
                  <a:cubicBezTo>
                    <a:pt x="54987" y="153219"/>
                    <a:pt x="56227" y="157856"/>
                    <a:pt x="58426" y="161814"/>
                  </a:cubicBezTo>
                  <a:cubicBezTo>
                    <a:pt x="59425" y="163613"/>
                    <a:pt x="60864" y="165451"/>
                    <a:pt x="62743" y="167410"/>
                  </a:cubicBezTo>
                  <a:cubicBezTo>
                    <a:pt x="64461" y="169129"/>
                    <a:pt x="66500" y="170688"/>
                    <a:pt x="68779" y="171967"/>
                  </a:cubicBezTo>
                  <a:cubicBezTo>
                    <a:pt x="72496" y="174046"/>
                    <a:pt x="76973" y="175125"/>
                    <a:pt x="81690" y="175125"/>
                  </a:cubicBezTo>
                  <a:cubicBezTo>
                    <a:pt x="90084" y="175085"/>
                    <a:pt x="99039" y="171368"/>
                    <a:pt x="106914" y="164652"/>
                  </a:cubicBezTo>
                  <a:cubicBezTo>
                    <a:pt x="109832" y="162174"/>
                    <a:pt x="112590" y="159136"/>
                    <a:pt x="115508" y="155018"/>
                  </a:cubicBezTo>
                  <a:cubicBezTo>
                    <a:pt x="117746" y="151860"/>
                    <a:pt x="119785" y="148263"/>
                    <a:pt x="121744" y="144026"/>
                  </a:cubicBezTo>
                  <a:cubicBezTo>
                    <a:pt x="125302" y="136310"/>
                    <a:pt x="127900" y="127756"/>
                    <a:pt x="129619" y="117883"/>
                  </a:cubicBezTo>
                  <a:cubicBezTo>
                    <a:pt x="131218" y="108889"/>
                    <a:pt x="131977" y="99375"/>
                    <a:pt x="131857" y="89581"/>
                  </a:cubicBezTo>
                  <a:cubicBezTo>
                    <a:pt x="131777" y="80507"/>
                    <a:pt x="130898" y="71513"/>
                    <a:pt x="129299" y="62799"/>
                  </a:cubicBezTo>
                  <a:cubicBezTo>
                    <a:pt x="128779" y="60041"/>
                    <a:pt x="128180" y="57282"/>
                    <a:pt x="127380" y="54364"/>
                  </a:cubicBezTo>
                  <a:cubicBezTo>
                    <a:pt x="127260" y="53925"/>
                    <a:pt x="127020" y="53485"/>
                    <a:pt x="126781" y="53165"/>
                  </a:cubicBezTo>
                  <a:cubicBezTo>
                    <a:pt x="127060" y="52206"/>
                    <a:pt x="126781" y="51127"/>
                    <a:pt x="126021" y="50247"/>
                  </a:cubicBezTo>
                  <a:cubicBezTo>
                    <a:pt x="121424" y="45131"/>
                    <a:pt x="117187" y="40853"/>
                    <a:pt x="113069" y="37216"/>
                  </a:cubicBezTo>
                  <a:cubicBezTo>
                    <a:pt x="110431" y="34897"/>
                    <a:pt x="107513" y="32539"/>
                    <a:pt x="103636" y="29541"/>
                  </a:cubicBezTo>
                  <a:cubicBezTo>
                    <a:pt x="96241" y="23904"/>
                    <a:pt x="88406" y="18788"/>
                    <a:pt x="80371" y="14350"/>
                  </a:cubicBezTo>
                  <a:cubicBezTo>
                    <a:pt x="71097" y="9234"/>
                    <a:pt x="62343" y="5516"/>
                    <a:pt x="53668" y="2998"/>
                  </a:cubicBezTo>
                  <a:cubicBezTo>
                    <a:pt x="46833" y="999"/>
                    <a:pt x="40357" y="0"/>
                    <a:pt x="34401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96694" y="898672"/>
              <a:ext cx="237437" cy="330838"/>
            </a:xfrm>
            <a:custGeom>
              <a:avLst/>
              <a:gdLst/>
              <a:ahLst/>
              <a:cxnLst/>
              <a:rect l="l" t="t" r="r" b="b"/>
              <a:pathLst>
                <a:path w="129042" h="179803" extrusionOk="0">
                  <a:moveTo>
                    <a:pt x="29592" y="12057"/>
                  </a:moveTo>
                  <a:cubicBezTo>
                    <a:pt x="31231" y="10419"/>
                    <a:pt x="32989" y="8860"/>
                    <a:pt x="34788" y="7540"/>
                  </a:cubicBezTo>
                  <a:cubicBezTo>
                    <a:pt x="38466" y="4782"/>
                    <a:pt x="42183" y="2783"/>
                    <a:pt x="46261" y="1424"/>
                  </a:cubicBezTo>
                  <a:cubicBezTo>
                    <a:pt x="48139" y="785"/>
                    <a:pt x="50218" y="385"/>
                    <a:pt x="52856" y="105"/>
                  </a:cubicBezTo>
                  <a:cubicBezTo>
                    <a:pt x="54855" y="-95"/>
                    <a:pt x="56933" y="-15"/>
                    <a:pt x="59692" y="385"/>
                  </a:cubicBezTo>
                  <a:cubicBezTo>
                    <a:pt x="63609" y="985"/>
                    <a:pt x="67567" y="2704"/>
                    <a:pt x="71124" y="5342"/>
                  </a:cubicBezTo>
                  <a:cubicBezTo>
                    <a:pt x="74562" y="7940"/>
                    <a:pt x="77520" y="11298"/>
                    <a:pt x="79838" y="15335"/>
                  </a:cubicBezTo>
                  <a:cubicBezTo>
                    <a:pt x="82077" y="19253"/>
                    <a:pt x="83596" y="23770"/>
                    <a:pt x="84355" y="28726"/>
                  </a:cubicBezTo>
                  <a:cubicBezTo>
                    <a:pt x="85035" y="33243"/>
                    <a:pt x="84995" y="37961"/>
                    <a:pt x="84196" y="43077"/>
                  </a:cubicBezTo>
                  <a:cubicBezTo>
                    <a:pt x="83556" y="47274"/>
                    <a:pt x="82237" y="51591"/>
                    <a:pt x="80078" y="56668"/>
                  </a:cubicBezTo>
                  <a:cubicBezTo>
                    <a:pt x="78839" y="59586"/>
                    <a:pt x="77320" y="62545"/>
                    <a:pt x="75481" y="65622"/>
                  </a:cubicBezTo>
                  <a:cubicBezTo>
                    <a:pt x="77400" y="64583"/>
                    <a:pt x="79399" y="63703"/>
                    <a:pt x="81477" y="62864"/>
                  </a:cubicBezTo>
                  <a:cubicBezTo>
                    <a:pt x="85155" y="61385"/>
                    <a:pt x="88952" y="60226"/>
                    <a:pt x="92830" y="59426"/>
                  </a:cubicBezTo>
                  <a:cubicBezTo>
                    <a:pt x="96947" y="58587"/>
                    <a:pt x="100865" y="58227"/>
                    <a:pt x="104502" y="58387"/>
                  </a:cubicBezTo>
                  <a:cubicBezTo>
                    <a:pt x="106221" y="58427"/>
                    <a:pt x="108060" y="58667"/>
                    <a:pt x="109979" y="59067"/>
                  </a:cubicBezTo>
                  <a:cubicBezTo>
                    <a:pt x="111658" y="59426"/>
                    <a:pt x="113376" y="59986"/>
                    <a:pt x="115415" y="60865"/>
                  </a:cubicBezTo>
                  <a:cubicBezTo>
                    <a:pt x="116894" y="61505"/>
                    <a:pt x="118333" y="62384"/>
                    <a:pt x="119892" y="63583"/>
                  </a:cubicBezTo>
                  <a:cubicBezTo>
                    <a:pt x="121292" y="64663"/>
                    <a:pt x="122531" y="65942"/>
                    <a:pt x="123930" y="67701"/>
                  </a:cubicBezTo>
                  <a:cubicBezTo>
                    <a:pt x="124889" y="68900"/>
                    <a:pt x="125729" y="70339"/>
                    <a:pt x="126648" y="72338"/>
                  </a:cubicBezTo>
                  <a:cubicBezTo>
                    <a:pt x="127527" y="74217"/>
                    <a:pt x="128127" y="75976"/>
                    <a:pt x="128527" y="77774"/>
                  </a:cubicBezTo>
                  <a:cubicBezTo>
                    <a:pt x="129246" y="81052"/>
                    <a:pt x="129206" y="84450"/>
                    <a:pt x="128447" y="87888"/>
                  </a:cubicBezTo>
                  <a:cubicBezTo>
                    <a:pt x="127487" y="92045"/>
                    <a:pt x="125169" y="96282"/>
                    <a:pt x="121571" y="100440"/>
                  </a:cubicBezTo>
                  <a:cubicBezTo>
                    <a:pt x="120972" y="101159"/>
                    <a:pt x="120332" y="101799"/>
                    <a:pt x="119693" y="102478"/>
                  </a:cubicBezTo>
                  <a:cubicBezTo>
                    <a:pt x="116894" y="105276"/>
                    <a:pt x="113536" y="107875"/>
                    <a:pt x="109339" y="110433"/>
                  </a:cubicBezTo>
                  <a:cubicBezTo>
                    <a:pt x="105222" y="112951"/>
                    <a:pt x="100585" y="115110"/>
                    <a:pt x="95548" y="116869"/>
                  </a:cubicBezTo>
                  <a:cubicBezTo>
                    <a:pt x="100345" y="118508"/>
                    <a:pt x="104622" y="120386"/>
                    <a:pt x="108540" y="122585"/>
                  </a:cubicBezTo>
                  <a:cubicBezTo>
                    <a:pt x="113097" y="125143"/>
                    <a:pt x="116934" y="128061"/>
                    <a:pt x="119972" y="131299"/>
                  </a:cubicBezTo>
                  <a:cubicBezTo>
                    <a:pt x="123290" y="134817"/>
                    <a:pt x="125729" y="138974"/>
                    <a:pt x="126928" y="143331"/>
                  </a:cubicBezTo>
                  <a:cubicBezTo>
                    <a:pt x="127487" y="145330"/>
                    <a:pt x="127767" y="147608"/>
                    <a:pt x="127807" y="150327"/>
                  </a:cubicBezTo>
                  <a:cubicBezTo>
                    <a:pt x="127807" y="152765"/>
                    <a:pt x="127447" y="155283"/>
                    <a:pt x="126768" y="157842"/>
                  </a:cubicBezTo>
                  <a:cubicBezTo>
                    <a:pt x="125609" y="161959"/>
                    <a:pt x="123210" y="165877"/>
                    <a:pt x="119892" y="169234"/>
                  </a:cubicBezTo>
                  <a:cubicBezTo>
                    <a:pt x="113896" y="175150"/>
                    <a:pt x="104982" y="178828"/>
                    <a:pt x="94629" y="179667"/>
                  </a:cubicBezTo>
                  <a:cubicBezTo>
                    <a:pt x="90792" y="179987"/>
                    <a:pt x="86714" y="179747"/>
                    <a:pt x="81717" y="178908"/>
                  </a:cubicBezTo>
                  <a:cubicBezTo>
                    <a:pt x="77880" y="178268"/>
                    <a:pt x="73922" y="177149"/>
                    <a:pt x="69565" y="175550"/>
                  </a:cubicBezTo>
                  <a:cubicBezTo>
                    <a:pt x="61571" y="172592"/>
                    <a:pt x="53696" y="168355"/>
                    <a:pt x="45501" y="162639"/>
                  </a:cubicBezTo>
                  <a:cubicBezTo>
                    <a:pt x="38026" y="157402"/>
                    <a:pt x="30751" y="151206"/>
                    <a:pt x="23915" y="144211"/>
                  </a:cubicBezTo>
                  <a:cubicBezTo>
                    <a:pt x="17559" y="137735"/>
                    <a:pt x="11803" y="130740"/>
                    <a:pt x="6807" y="123465"/>
                  </a:cubicBezTo>
                  <a:cubicBezTo>
                    <a:pt x="5248" y="121146"/>
                    <a:pt x="3729" y="118787"/>
                    <a:pt x="2210" y="116149"/>
                  </a:cubicBezTo>
                  <a:cubicBezTo>
                    <a:pt x="1970" y="115749"/>
                    <a:pt x="1850" y="115310"/>
                    <a:pt x="1810" y="114870"/>
                  </a:cubicBezTo>
                  <a:cubicBezTo>
                    <a:pt x="930" y="114390"/>
                    <a:pt x="371" y="113391"/>
                    <a:pt x="291" y="112272"/>
                  </a:cubicBezTo>
                  <a:cubicBezTo>
                    <a:pt x="-69" y="105396"/>
                    <a:pt x="-109" y="99400"/>
                    <a:pt x="251" y="93924"/>
                  </a:cubicBezTo>
                  <a:cubicBezTo>
                    <a:pt x="450" y="90446"/>
                    <a:pt x="851" y="86688"/>
                    <a:pt x="1490" y="81812"/>
                  </a:cubicBezTo>
                  <a:cubicBezTo>
                    <a:pt x="2729" y="72577"/>
                    <a:pt x="4648" y="63424"/>
                    <a:pt x="7206" y="54629"/>
                  </a:cubicBezTo>
                  <a:cubicBezTo>
                    <a:pt x="10164" y="44436"/>
                    <a:pt x="13722" y="35642"/>
                    <a:pt x="18079" y="27727"/>
                  </a:cubicBezTo>
                  <a:cubicBezTo>
                    <a:pt x="21517" y="21491"/>
                    <a:pt x="25355" y="16175"/>
                    <a:pt x="29592" y="11978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181295" y="1174485"/>
              <a:ext cx="145250" cy="50087"/>
            </a:xfrm>
            <a:custGeom>
              <a:avLst/>
              <a:gdLst/>
              <a:ahLst/>
              <a:cxnLst/>
              <a:rect l="l" t="t" r="r" b="b"/>
              <a:pathLst>
                <a:path w="78940" h="27221" extrusionOk="0">
                  <a:moveTo>
                    <a:pt x="12668" y="0"/>
                  </a:moveTo>
                  <a:lnTo>
                    <a:pt x="12149" y="0"/>
                  </a:lnTo>
                  <a:cubicBezTo>
                    <a:pt x="8471" y="40"/>
                    <a:pt x="3594" y="959"/>
                    <a:pt x="1275" y="4877"/>
                  </a:cubicBezTo>
                  <a:cubicBezTo>
                    <a:pt x="36" y="6995"/>
                    <a:pt x="-84" y="9394"/>
                    <a:pt x="36" y="11073"/>
                  </a:cubicBezTo>
                  <a:cubicBezTo>
                    <a:pt x="156" y="13231"/>
                    <a:pt x="796" y="15190"/>
                    <a:pt x="1915" y="16869"/>
                  </a:cubicBezTo>
                  <a:cubicBezTo>
                    <a:pt x="4633" y="21026"/>
                    <a:pt x="9510" y="22985"/>
                    <a:pt x="12948" y="24104"/>
                  </a:cubicBezTo>
                  <a:cubicBezTo>
                    <a:pt x="15266" y="24864"/>
                    <a:pt x="17825" y="25423"/>
                    <a:pt x="21023" y="25943"/>
                  </a:cubicBezTo>
                  <a:cubicBezTo>
                    <a:pt x="23701" y="26383"/>
                    <a:pt x="26579" y="26702"/>
                    <a:pt x="30177" y="26942"/>
                  </a:cubicBezTo>
                  <a:cubicBezTo>
                    <a:pt x="33055" y="27102"/>
                    <a:pt x="36093" y="27222"/>
                    <a:pt x="39210" y="27222"/>
                  </a:cubicBezTo>
                  <a:cubicBezTo>
                    <a:pt x="45327" y="27222"/>
                    <a:pt x="51882" y="26862"/>
                    <a:pt x="59277" y="26183"/>
                  </a:cubicBezTo>
                  <a:cubicBezTo>
                    <a:pt x="62435" y="25903"/>
                    <a:pt x="65553" y="25543"/>
                    <a:pt x="68711" y="25064"/>
                  </a:cubicBezTo>
                  <a:cubicBezTo>
                    <a:pt x="69631" y="25543"/>
                    <a:pt x="70550" y="26063"/>
                    <a:pt x="71470" y="26622"/>
                  </a:cubicBezTo>
                  <a:cubicBezTo>
                    <a:pt x="71829" y="26862"/>
                    <a:pt x="72269" y="26982"/>
                    <a:pt x="72708" y="26982"/>
                  </a:cubicBezTo>
                  <a:cubicBezTo>
                    <a:pt x="73508" y="26982"/>
                    <a:pt x="74227" y="26582"/>
                    <a:pt x="74668" y="25943"/>
                  </a:cubicBezTo>
                  <a:cubicBezTo>
                    <a:pt x="75027" y="25383"/>
                    <a:pt x="75107" y="24704"/>
                    <a:pt x="74907" y="24064"/>
                  </a:cubicBezTo>
                  <a:cubicBezTo>
                    <a:pt x="75947" y="23904"/>
                    <a:pt x="77026" y="23664"/>
                    <a:pt x="78065" y="23385"/>
                  </a:cubicBezTo>
                  <a:cubicBezTo>
                    <a:pt x="78665" y="23225"/>
                    <a:pt x="79065" y="22665"/>
                    <a:pt x="78905" y="22105"/>
                  </a:cubicBezTo>
                  <a:cubicBezTo>
                    <a:pt x="78825" y="21625"/>
                    <a:pt x="78345" y="21226"/>
                    <a:pt x="77865" y="21226"/>
                  </a:cubicBezTo>
                  <a:cubicBezTo>
                    <a:pt x="76107" y="21665"/>
                    <a:pt x="74548" y="21986"/>
                    <a:pt x="72989" y="22225"/>
                  </a:cubicBezTo>
                  <a:lnTo>
                    <a:pt x="70550" y="20826"/>
                  </a:lnTo>
                  <a:cubicBezTo>
                    <a:pt x="68632" y="19747"/>
                    <a:pt x="66712" y="18747"/>
                    <a:pt x="64714" y="17748"/>
                  </a:cubicBezTo>
                  <a:cubicBezTo>
                    <a:pt x="59197" y="14950"/>
                    <a:pt x="53561" y="12312"/>
                    <a:pt x="48005" y="9953"/>
                  </a:cubicBezTo>
                  <a:cubicBezTo>
                    <a:pt x="40809" y="6875"/>
                    <a:pt x="34773" y="4637"/>
                    <a:pt x="29017" y="2958"/>
                  </a:cubicBezTo>
                  <a:cubicBezTo>
                    <a:pt x="26059" y="2079"/>
                    <a:pt x="23061" y="1359"/>
                    <a:pt x="19863" y="839"/>
                  </a:cubicBezTo>
                  <a:cubicBezTo>
                    <a:pt x="17225" y="360"/>
                    <a:pt x="14867" y="120"/>
                    <a:pt x="12668" y="12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276927" y="1277437"/>
              <a:ext cx="82344" cy="139454"/>
            </a:xfrm>
            <a:custGeom>
              <a:avLst/>
              <a:gdLst/>
              <a:ahLst/>
              <a:cxnLst/>
              <a:rect l="l" t="t" r="r" b="b"/>
              <a:pathLst>
                <a:path w="44752" h="75790" extrusionOk="0">
                  <a:moveTo>
                    <a:pt x="39433" y="0"/>
                  </a:moveTo>
                  <a:lnTo>
                    <a:pt x="39393" y="0"/>
                  </a:lnTo>
                  <a:cubicBezTo>
                    <a:pt x="38793" y="0"/>
                    <a:pt x="38154" y="480"/>
                    <a:pt x="38154" y="1159"/>
                  </a:cubicBezTo>
                  <a:cubicBezTo>
                    <a:pt x="38154" y="2518"/>
                    <a:pt x="38074" y="3917"/>
                    <a:pt x="38034" y="5276"/>
                  </a:cubicBezTo>
                  <a:cubicBezTo>
                    <a:pt x="35995" y="7475"/>
                    <a:pt x="34076" y="9833"/>
                    <a:pt x="32197" y="12112"/>
                  </a:cubicBezTo>
                  <a:lnTo>
                    <a:pt x="31678" y="12751"/>
                  </a:lnTo>
                  <a:cubicBezTo>
                    <a:pt x="27960" y="17308"/>
                    <a:pt x="24322" y="22105"/>
                    <a:pt x="20565" y="27382"/>
                  </a:cubicBezTo>
                  <a:cubicBezTo>
                    <a:pt x="16248" y="33378"/>
                    <a:pt x="12610" y="38854"/>
                    <a:pt x="9412" y="44171"/>
                  </a:cubicBezTo>
                  <a:cubicBezTo>
                    <a:pt x="7733" y="46969"/>
                    <a:pt x="6254" y="49607"/>
                    <a:pt x="4935" y="52246"/>
                  </a:cubicBezTo>
                  <a:cubicBezTo>
                    <a:pt x="3496" y="55123"/>
                    <a:pt x="2417" y="57522"/>
                    <a:pt x="1578" y="59881"/>
                  </a:cubicBezTo>
                  <a:cubicBezTo>
                    <a:pt x="738" y="62279"/>
                    <a:pt x="258" y="64398"/>
                    <a:pt x="59" y="66396"/>
                  </a:cubicBezTo>
                  <a:cubicBezTo>
                    <a:pt x="-141" y="68355"/>
                    <a:pt x="179" y="70274"/>
                    <a:pt x="898" y="71833"/>
                  </a:cubicBezTo>
                  <a:cubicBezTo>
                    <a:pt x="1658" y="73392"/>
                    <a:pt x="3137" y="74671"/>
                    <a:pt x="4975" y="75310"/>
                  </a:cubicBezTo>
                  <a:cubicBezTo>
                    <a:pt x="5735" y="75550"/>
                    <a:pt x="6654" y="75710"/>
                    <a:pt x="7733" y="75790"/>
                  </a:cubicBezTo>
                  <a:lnTo>
                    <a:pt x="8173" y="75790"/>
                  </a:lnTo>
                  <a:cubicBezTo>
                    <a:pt x="9212" y="75790"/>
                    <a:pt x="10372" y="75670"/>
                    <a:pt x="11771" y="75430"/>
                  </a:cubicBezTo>
                  <a:cubicBezTo>
                    <a:pt x="14409" y="74951"/>
                    <a:pt x="17007" y="73831"/>
                    <a:pt x="19446" y="72112"/>
                  </a:cubicBezTo>
                  <a:cubicBezTo>
                    <a:pt x="21565" y="70633"/>
                    <a:pt x="23523" y="68635"/>
                    <a:pt x="25442" y="66076"/>
                  </a:cubicBezTo>
                  <a:cubicBezTo>
                    <a:pt x="27041" y="63918"/>
                    <a:pt x="28560" y="61320"/>
                    <a:pt x="30159" y="57882"/>
                  </a:cubicBezTo>
                  <a:cubicBezTo>
                    <a:pt x="31518" y="54964"/>
                    <a:pt x="32717" y="51806"/>
                    <a:pt x="33876" y="48248"/>
                  </a:cubicBezTo>
                  <a:cubicBezTo>
                    <a:pt x="35076" y="44451"/>
                    <a:pt x="36075" y="40293"/>
                    <a:pt x="37114" y="35137"/>
                  </a:cubicBezTo>
                  <a:cubicBezTo>
                    <a:pt x="37914" y="30980"/>
                    <a:pt x="38593" y="26742"/>
                    <a:pt x="39113" y="22105"/>
                  </a:cubicBezTo>
                  <a:cubicBezTo>
                    <a:pt x="39513" y="18827"/>
                    <a:pt x="39832" y="15510"/>
                    <a:pt x="40072" y="12232"/>
                  </a:cubicBezTo>
                  <a:cubicBezTo>
                    <a:pt x="41271" y="10793"/>
                    <a:pt x="42511" y="9354"/>
                    <a:pt x="43790" y="7995"/>
                  </a:cubicBezTo>
                  <a:cubicBezTo>
                    <a:pt x="44429" y="7315"/>
                    <a:pt x="44709" y="6675"/>
                    <a:pt x="44749" y="5916"/>
                  </a:cubicBezTo>
                  <a:cubicBezTo>
                    <a:pt x="44789" y="5116"/>
                    <a:pt x="44509" y="4277"/>
                    <a:pt x="43950" y="3677"/>
                  </a:cubicBezTo>
                  <a:cubicBezTo>
                    <a:pt x="43390" y="3078"/>
                    <a:pt x="42511" y="2678"/>
                    <a:pt x="41671" y="2678"/>
                  </a:cubicBezTo>
                  <a:cubicBezTo>
                    <a:pt x="41231" y="2678"/>
                    <a:pt x="40832" y="2758"/>
                    <a:pt x="40472" y="2918"/>
                  </a:cubicBezTo>
                  <a:cubicBezTo>
                    <a:pt x="40552" y="2398"/>
                    <a:pt x="40552" y="1839"/>
                    <a:pt x="40552" y="1279"/>
                  </a:cubicBezTo>
                  <a:cubicBezTo>
                    <a:pt x="40552" y="599"/>
                    <a:pt x="40032" y="0"/>
                    <a:pt x="39393" y="0"/>
                  </a:cubicBezTo>
                  <a:lnTo>
                    <a:pt x="39393" y="0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199722" y="1251478"/>
              <a:ext cx="141428" cy="80465"/>
            </a:xfrm>
            <a:custGeom>
              <a:avLst/>
              <a:gdLst/>
              <a:ahLst/>
              <a:cxnLst/>
              <a:rect l="l" t="t" r="r" b="b"/>
              <a:pathLst>
                <a:path w="76863" h="43731" extrusionOk="0">
                  <a:moveTo>
                    <a:pt x="73485" y="40"/>
                  </a:moveTo>
                  <a:cubicBezTo>
                    <a:pt x="73204" y="40"/>
                    <a:pt x="72965" y="160"/>
                    <a:pt x="72845" y="320"/>
                  </a:cubicBezTo>
                  <a:cubicBezTo>
                    <a:pt x="71845" y="1479"/>
                    <a:pt x="70766" y="2598"/>
                    <a:pt x="69727" y="3678"/>
                  </a:cubicBezTo>
                  <a:cubicBezTo>
                    <a:pt x="67688" y="4157"/>
                    <a:pt x="65650" y="4677"/>
                    <a:pt x="63651" y="5197"/>
                  </a:cubicBezTo>
                  <a:cubicBezTo>
                    <a:pt x="58254" y="6596"/>
                    <a:pt x="52578" y="8155"/>
                    <a:pt x="46742" y="9873"/>
                  </a:cubicBezTo>
                  <a:cubicBezTo>
                    <a:pt x="39706" y="11952"/>
                    <a:pt x="33431" y="14071"/>
                    <a:pt x="27475" y="16309"/>
                  </a:cubicBezTo>
                  <a:cubicBezTo>
                    <a:pt x="22478" y="18148"/>
                    <a:pt x="16642" y="20467"/>
                    <a:pt x="10966" y="23585"/>
                  </a:cubicBezTo>
                  <a:cubicBezTo>
                    <a:pt x="8647" y="24864"/>
                    <a:pt x="6649" y="26183"/>
                    <a:pt x="4849" y="27542"/>
                  </a:cubicBezTo>
                  <a:cubicBezTo>
                    <a:pt x="3210" y="28821"/>
                    <a:pt x="1931" y="30180"/>
                    <a:pt x="1092" y="31579"/>
                  </a:cubicBezTo>
                  <a:cubicBezTo>
                    <a:pt x="173" y="33098"/>
                    <a:pt x="-187" y="34737"/>
                    <a:pt x="93" y="36336"/>
                  </a:cubicBezTo>
                  <a:cubicBezTo>
                    <a:pt x="372" y="37855"/>
                    <a:pt x="1332" y="39294"/>
                    <a:pt x="3011" y="40654"/>
                  </a:cubicBezTo>
                  <a:cubicBezTo>
                    <a:pt x="3890" y="41373"/>
                    <a:pt x="4889" y="41932"/>
                    <a:pt x="6049" y="42452"/>
                  </a:cubicBezTo>
                  <a:cubicBezTo>
                    <a:pt x="7128" y="42932"/>
                    <a:pt x="8247" y="43251"/>
                    <a:pt x="9687" y="43491"/>
                  </a:cubicBezTo>
                  <a:cubicBezTo>
                    <a:pt x="10566" y="43652"/>
                    <a:pt x="11485" y="43731"/>
                    <a:pt x="12405" y="43731"/>
                  </a:cubicBezTo>
                  <a:cubicBezTo>
                    <a:pt x="13924" y="43731"/>
                    <a:pt x="15603" y="43531"/>
                    <a:pt x="17441" y="43132"/>
                  </a:cubicBezTo>
                  <a:cubicBezTo>
                    <a:pt x="20000" y="42572"/>
                    <a:pt x="22678" y="41653"/>
                    <a:pt x="26076" y="40134"/>
                  </a:cubicBezTo>
                  <a:cubicBezTo>
                    <a:pt x="29553" y="38575"/>
                    <a:pt x="32791" y="36656"/>
                    <a:pt x="35229" y="35137"/>
                  </a:cubicBezTo>
                  <a:cubicBezTo>
                    <a:pt x="38987" y="32818"/>
                    <a:pt x="42945" y="30020"/>
                    <a:pt x="47302" y="26663"/>
                  </a:cubicBezTo>
                  <a:cubicBezTo>
                    <a:pt x="51059" y="23744"/>
                    <a:pt x="54857" y="20587"/>
                    <a:pt x="58894" y="16989"/>
                  </a:cubicBezTo>
                  <a:cubicBezTo>
                    <a:pt x="61452" y="14710"/>
                    <a:pt x="63931" y="12352"/>
                    <a:pt x="66369" y="9993"/>
                  </a:cubicBezTo>
                  <a:lnTo>
                    <a:pt x="67129" y="9833"/>
                  </a:lnTo>
                  <a:lnTo>
                    <a:pt x="67888" y="9634"/>
                  </a:lnTo>
                  <a:cubicBezTo>
                    <a:pt x="70166" y="9074"/>
                    <a:pt x="72445" y="8554"/>
                    <a:pt x="74723" y="8075"/>
                  </a:cubicBezTo>
                  <a:cubicBezTo>
                    <a:pt x="75403" y="7955"/>
                    <a:pt x="76003" y="7515"/>
                    <a:pt x="76403" y="6915"/>
                  </a:cubicBezTo>
                  <a:cubicBezTo>
                    <a:pt x="76802" y="6316"/>
                    <a:pt x="76962" y="5556"/>
                    <a:pt x="76802" y="4877"/>
                  </a:cubicBezTo>
                  <a:cubicBezTo>
                    <a:pt x="76563" y="3638"/>
                    <a:pt x="75443" y="2758"/>
                    <a:pt x="74164" y="2758"/>
                  </a:cubicBezTo>
                  <a:cubicBezTo>
                    <a:pt x="73964" y="2758"/>
                    <a:pt x="73804" y="2758"/>
                    <a:pt x="73605" y="2798"/>
                  </a:cubicBezTo>
                  <a:lnTo>
                    <a:pt x="73204" y="2878"/>
                  </a:lnTo>
                  <a:lnTo>
                    <a:pt x="73684" y="2398"/>
                  </a:lnTo>
                  <a:lnTo>
                    <a:pt x="74164" y="1839"/>
                  </a:lnTo>
                  <a:cubicBezTo>
                    <a:pt x="74564" y="1359"/>
                    <a:pt x="74604" y="759"/>
                    <a:pt x="74204" y="360"/>
                  </a:cubicBezTo>
                  <a:cubicBezTo>
                    <a:pt x="74004" y="160"/>
                    <a:pt x="73684" y="0"/>
                    <a:pt x="73405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718325" y="954828"/>
              <a:ext cx="92745" cy="122905"/>
            </a:xfrm>
            <a:custGeom>
              <a:avLst/>
              <a:gdLst/>
              <a:ahLst/>
              <a:cxnLst/>
              <a:rect l="l" t="t" r="r" b="b"/>
              <a:pathLst>
                <a:path w="50405" h="66796" extrusionOk="0">
                  <a:moveTo>
                    <a:pt x="41378" y="0"/>
                  </a:moveTo>
                  <a:cubicBezTo>
                    <a:pt x="41098" y="0"/>
                    <a:pt x="40818" y="0"/>
                    <a:pt x="40538" y="40"/>
                  </a:cubicBezTo>
                  <a:cubicBezTo>
                    <a:pt x="38819" y="200"/>
                    <a:pt x="37061" y="920"/>
                    <a:pt x="35142" y="2239"/>
                  </a:cubicBezTo>
                  <a:cubicBezTo>
                    <a:pt x="33423" y="3438"/>
                    <a:pt x="31784" y="4997"/>
                    <a:pt x="29785" y="7315"/>
                  </a:cubicBezTo>
                  <a:cubicBezTo>
                    <a:pt x="28106" y="9314"/>
                    <a:pt x="26468" y="11552"/>
                    <a:pt x="24469" y="14551"/>
                  </a:cubicBezTo>
                  <a:cubicBezTo>
                    <a:pt x="22830" y="17029"/>
                    <a:pt x="21191" y="19787"/>
                    <a:pt x="19312" y="23225"/>
                  </a:cubicBezTo>
                  <a:cubicBezTo>
                    <a:pt x="14715" y="31579"/>
                    <a:pt x="10878" y="40134"/>
                    <a:pt x="7760" y="47409"/>
                  </a:cubicBezTo>
                  <a:cubicBezTo>
                    <a:pt x="6361" y="50647"/>
                    <a:pt x="5042" y="53885"/>
                    <a:pt x="3722" y="57122"/>
                  </a:cubicBezTo>
                  <a:lnTo>
                    <a:pt x="2883" y="59201"/>
                  </a:lnTo>
                  <a:cubicBezTo>
                    <a:pt x="2323" y="60560"/>
                    <a:pt x="1764" y="61960"/>
                    <a:pt x="1204" y="63319"/>
                  </a:cubicBezTo>
                  <a:cubicBezTo>
                    <a:pt x="1084" y="63678"/>
                    <a:pt x="964" y="64038"/>
                    <a:pt x="924" y="64398"/>
                  </a:cubicBezTo>
                  <a:lnTo>
                    <a:pt x="525" y="64678"/>
                  </a:lnTo>
                  <a:cubicBezTo>
                    <a:pt x="5" y="65077"/>
                    <a:pt x="-155" y="65717"/>
                    <a:pt x="164" y="66197"/>
                  </a:cubicBezTo>
                  <a:cubicBezTo>
                    <a:pt x="365" y="66517"/>
                    <a:pt x="764" y="66756"/>
                    <a:pt x="1164" y="66756"/>
                  </a:cubicBezTo>
                  <a:cubicBezTo>
                    <a:pt x="1364" y="66756"/>
                    <a:pt x="1564" y="66716"/>
                    <a:pt x="1724" y="66596"/>
                  </a:cubicBezTo>
                  <a:lnTo>
                    <a:pt x="2203" y="66477"/>
                  </a:lnTo>
                  <a:lnTo>
                    <a:pt x="2203" y="66477"/>
                  </a:lnTo>
                  <a:cubicBezTo>
                    <a:pt x="2523" y="66676"/>
                    <a:pt x="2923" y="66796"/>
                    <a:pt x="3283" y="66796"/>
                  </a:cubicBezTo>
                  <a:cubicBezTo>
                    <a:pt x="3523" y="66796"/>
                    <a:pt x="3722" y="66796"/>
                    <a:pt x="3962" y="66716"/>
                  </a:cubicBezTo>
                  <a:cubicBezTo>
                    <a:pt x="4482" y="66556"/>
                    <a:pt x="5161" y="66157"/>
                    <a:pt x="5361" y="65557"/>
                  </a:cubicBezTo>
                  <a:cubicBezTo>
                    <a:pt x="5681" y="64758"/>
                    <a:pt x="6001" y="63958"/>
                    <a:pt x="6281" y="63159"/>
                  </a:cubicBezTo>
                  <a:cubicBezTo>
                    <a:pt x="7640" y="62079"/>
                    <a:pt x="9039" y="60960"/>
                    <a:pt x="10398" y="59801"/>
                  </a:cubicBezTo>
                  <a:cubicBezTo>
                    <a:pt x="15035" y="55964"/>
                    <a:pt x="19672" y="51886"/>
                    <a:pt x="24109" y="47729"/>
                  </a:cubicBezTo>
                  <a:cubicBezTo>
                    <a:pt x="29665" y="42532"/>
                    <a:pt x="34302" y="37695"/>
                    <a:pt x="38260" y="33058"/>
                  </a:cubicBezTo>
                  <a:cubicBezTo>
                    <a:pt x="40378" y="30580"/>
                    <a:pt x="42297" y="28061"/>
                    <a:pt x="44016" y="25623"/>
                  </a:cubicBezTo>
                  <a:cubicBezTo>
                    <a:pt x="45655" y="23265"/>
                    <a:pt x="47054" y="20866"/>
                    <a:pt x="48213" y="18508"/>
                  </a:cubicBezTo>
                  <a:cubicBezTo>
                    <a:pt x="50492" y="13671"/>
                    <a:pt x="51011" y="9554"/>
                    <a:pt x="49692" y="6276"/>
                  </a:cubicBezTo>
                  <a:cubicBezTo>
                    <a:pt x="48973" y="4437"/>
                    <a:pt x="47613" y="2838"/>
                    <a:pt x="45815" y="1559"/>
                  </a:cubicBezTo>
                  <a:cubicBezTo>
                    <a:pt x="44935" y="999"/>
                    <a:pt x="44176" y="600"/>
                    <a:pt x="43296" y="360"/>
                  </a:cubicBezTo>
                  <a:cubicBezTo>
                    <a:pt x="42737" y="160"/>
                    <a:pt x="42097" y="80"/>
                    <a:pt x="41458" y="8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725788" y="1045500"/>
              <a:ext cx="149923" cy="68770"/>
            </a:xfrm>
            <a:custGeom>
              <a:avLst/>
              <a:gdLst/>
              <a:ahLst/>
              <a:cxnLst/>
              <a:rect l="l" t="t" r="r" b="b"/>
              <a:pathLst>
                <a:path w="81480" h="37375" extrusionOk="0">
                  <a:moveTo>
                    <a:pt x="67540" y="80"/>
                  </a:moveTo>
                  <a:lnTo>
                    <a:pt x="67101" y="80"/>
                  </a:lnTo>
                  <a:cubicBezTo>
                    <a:pt x="67101" y="80"/>
                    <a:pt x="66661" y="80"/>
                    <a:pt x="66661" y="80"/>
                  </a:cubicBezTo>
                  <a:cubicBezTo>
                    <a:pt x="60345" y="280"/>
                    <a:pt x="54149" y="2318"/>
                    <a:pt x="48913" y="4277"/>
                  </a:cubicBezTo>
                  <a:cubicBezTo>
                    <a:pt x="44356" y="5956"/>
                    <a:pt x="39599" y="8155"/>
                    <a:pt x="33883" y="11073"/>
                  </a:cubicBezTo>
                  <a:cubicBezTo>
                    <a:pt x="29526" y="13311"/>
                    <a:pt x="24849" y="15949"/>
                    <a:pt x="19652" y="19068"/>
                  </a:cubicBezTo>
                  <a:cubicBezTo>
                    <a:pt x="15535" y="21546"/>
                    <a:pt x="11538" y="24144"/>
                    <a:pt x="7780" y="26663"/>
                  </a:cubicBezTo>
                  <a:cubicBezTo>
                    <a:pt x="6421" y="27582"/>
                    <a:pt x="5101" y="28541"/>
                    <a:pt x="3782" y="29541"/>
                  </a:cubicBezTo>
                  <a:lnTo>
                    <a:pt x="2463" y="30500"/>
                  </a:lnTo>
                  <a:lnTo>
                    <a:pt x="1144" y="31459"/>
                  </a:lnTo>
                  <a:cubicBezTo>
                    <a:pt x="505" y="31939"/>
                    <a:pt x="105" y="32699"/>
                    <a:pt x="25" y="33578"/>
                  </a:cubicBezTo>
                  <a:cubicBezTo>
                    <a:pt x="-95" y="34537"/>
                    <a:pt x="225" y="35497"/>
                    <a:pt x="784" y="36216"/>
                  </a:cubicBezTo>
                  <a:cubicBezTo>
                    <a:pt x="1384" y="36896"/>
                    <a:pt x="2223" y="37295"/>
                    <a:pt x="3063" y="37375"/>
                  </a:cubicBezTo>
                  <a:lnTo>
                    <a:pt x="3103" y="37375"/>
                  </a:lnTo>
                  <a:cubicBezTo>
                    <a:pt x="4062" y="37375"/>
                    <a:pt x="4782" y="37096"/>
                    <a:pt x="5502" y="36576"/>
                  </a:cubicBezTo>
                  <a:cubicBezTo>
                    <a:pt x="6141" y="36096"/>
                    <a:pt x="6740" y="35657"/>
                    <a:pt x="7380" y="35177"/>
                  </a:cubicBezTo>
                  <a:cubicBezTo>
                    <a:pt x="8059" y="35177"/>
                    <a:pt x="8779" y="35177"/>
                    <a:pt x="9459" y="35177"/>
                  </a:cubicBezTo>
                  <a:cubicBezTo>
                    <a:pt x="11538" y="35177"/>
                    <a:pt x="13616" y="35097"/>
                    <a:pt x="15695" y="34977"/>
                  </a:cubicBezTo>
                  <a:cubicBezTo>
                    <a:pt x="20731" y="34697"/>
                    <a:pt x="26208" y="34178"/>
                    <a:pt x="32923" y="33378"/>
                  </a:cubicBezTo>
                  <a:cubicBezTo>
                    <a:pt x="39559" y="32579"/>
                    <a:pt x="46074" y="31459"/>
                    <a:pt x="52351" y="30060"/>
                  </a:cubicBezTo>
                  <a:cubicBezTo>
                    <a:pt x="59186" y="28501"/>
                    <a:pt x="64622" y="26822"/>
                    <a:pt x="69460" y="24664"/>
                  </a:cubicBezTo>
                  <a:cubicBezTo>
                    <a:pt x="71778" y="23665"/>
                    <a:pt x="73897" y="22425"/>
                    <a:pt x="75855" y="21026"/>
                  </a:cubicBezTo>
                  <a:cubicBezTo>
                    <a:pt x="77654" y="19707"/>
                    <a:pt x="79053" y="18268"/>
                    <a:pt x="80012" y="16709"/>
                  </a:cubicBezTo>
                  <a:cubicBezTo>
                    <a:pt x="80532" y="15829"/>
                    <a:pt x="80932" y="14990"/>
                    <a:pt x="81132" y="14151"/>
                  </a:cubicBezTo>
                  <a:cubicBezTo>
                    <a:pt x="81452" y="13072"/>
                    <a:pt x="81531" y="11952"/>
                    <a:pt x="81452" y="10633"/>
                  </a:cubicBezTo>
                  <a:cubicBezTo>
                    <a:pt x="81332" y="8594"/>
                    <a:pt x="80492" y="6556"/>
                    <a:pt x="79053" y="4637"/>
                  </a:cubicBezTo>
                  <a:cubicBezTo>
                    <a:pt x="77534" y="2638"/>
                    <a:pt x="75296" y="1519"/>
                    <a:pt x="73656" y="959"/>
                  </a:cubicBezTo>
                  <a:cubicBezTo>
                    <a:pt x="71898" y="320"/>
                    <a:pt x="69819" y="0"/>
                    <a:pt x="67580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737961" y="1137790"/>
              <a:ext cx="151818" cy="64284"/>
            </a:xfrm>
            <a:custGeom>
              <a:avLst/>
              <a:gdLst/>
              <a:ahLst/>
              <a:cxnLst/>
              <a:rect l="l" t="t" r="r" b="b"/>
              <a:pathLst>
                <a:path w="82510" h="34937" extrusionOk="0">
                  <a:moveTo>
                    <a:pt x="4122" y="0"/>
                  </a:moveTo>
                  <a:cubicBezTo>
                    <a:pt x="3762" y="0"/>
                    <a:pt x="3402" y="120"/>
                    <a:pt x="3162" y="320"/>
                  </a:cubicBezTo>
                  <a:cubicBezTo>
                    <a:pt x="2563" y="879"/>
                    <a:pt x="2483" y="1799"/>
                    <a:pt x="3002" y="2438"/>
                  </a:cubicBezTo>
                  <a:cubicBezTo>
                    <a:pt x="3322" y="2838"/>
                    <a:pt x="3642" y="3198"/>
                    <a:pt x="4002" y="3597"/>
                  </a:cubicBezTo>
                  <a:lnTo>
                    <a:pt x="3482" y="3597"/>
                  </a:lnTo>
                  <a:cubicBezTo>
                    <a:pt x="3482" y="3597"/>
                    <a:pt x="2962" y="3557"/>
                    <a:pt x="2962" y="3557"/>
                  </a:cubicBezTo>
                  <a:cubicBezTo>
                    <a:pt x="2083" y="3557"/>
                    <a:pt x="1483" y="3757"/>
                    <a:pt x="964" y="4237"/>
                  </a:cubicBezTo>
                  <a:cubicBezTo>
                    <a:pt x="404" y="4717"/>
                    <a:pt x="44" y="5396"/>
                    <a:pt x="4" y="6116"/>
                  </a:cubicBezTo>
                  <a:cubicBezTo>
                    <a:pt x="-36" y="6835"/>
                    <a:pt x="204" y="7595"/>
                    <a:pt x="684" y="8114"/>
                  </a:cubicBezTo>
                  <a:cubicBezTo>
                    <a:pt x="1084" y="8554"/>
                    <a:pt x="1803" y="9074"/>
                    <a:pt x="2523" y="9074"/>
                  </a:cubicBezTo>
                  <a:lnTo>
                    <a:pt x="3082" y="9074"/>
                  </a:lnTo>
                  <a:cubicBezTo>
                    <a:pt x="3602" y="9074"/>
                    <a:pt x="4122" y="9074"/>
                    <a:pt x="4681" y="9074"/>
                  </a:cubicBezTo>
                  <a:lnTo>
                    <a:pt x="5361" y="9074"/>
                  </a:lnTo>
                  <a:cubicBezTo>
                    <a:pt x="5361" y="9074"/>
                    <a:pt x="7759" y="9194"/>
                    <a:pt x="7759" y="9194"/>
                  </a:cubicBezTo>
                  <a:lnTo>
                    <a:pt x="10158" y="9274"/>
                  </a:lnTo>
                  <a:cubicBezTo>
                    <a:pt x="11637" y="10513"/>
                    <a:pt x="13196" y="11672"/>
                    <a:pt x="14755" y="12831"/>
                  </a:cubicBezTo>
                  <a:cubicBezTo>
                    <a:pt x="20351" y="17029"/>
                    <a:pt x="26507" y="20946"/>
                    <a:pt x="33462" y="24784"/>
                  </a:cubicBezTo>
                  <a:cubicBezTo>
                    <a:pt x="41217" y="29021"/>
                    <a:pt x="47813" y="31779"/>
                    <a:pt x="54129" y="33418"/>
                  </a:cubicBezTo>
                  <a:cubicBezTo>
                    <a:pt x="58086" y="34457"/>
                    <a:pt x="61524" y="34937"/>
                    <a:pt x="64682" y="34937"/>
                  </a:cubicBezTo>
                  <a:cubicBezTo>
                    <a:pt x="67560" y="34937"/>
                    <a:pt x="70238" y="34497"/>
                    <a:pt x="72637" y="33658"/>
                  </a:cubicBezTo>
                  <a:cubicBezTo>
                    <a:pt x="75195" y="32778"/>
                    <a:pt x="77514" y="31259"/>
                    <a:pt x="79273" y="29341"/>
                  </a:cubicBezTo>
                  <a:cubicBezTo>
                    <a:pt x="80391" y="28141"/>
                    <a:pt x="81751" y="26463"/>
                    <a:pt x="82231" y="24464"/>
                  </a:cubicBezTo>
                  <a:cubicBezTo>
                    <a:pt x="82351" y="23984"/>
                    <a:pt x="82430" y="23505"/>
                    <a:pt x="82510" y="23025"/>
                  </a:cubicBezTo>
                  <a:cubicBezTo>
                    <a:pt x="82510" y="22625"/>
                    <a:pt x="82510" y="22185"/>
                    <a:pt x="82510" y="21786"/>
                  </a:cubicBezTo>
                  <a:cubicBezTo>
                    <a:pt x="82430" y="20866"/>
                    <a:pt x="82231" y="20106"/>
                    <a:pt x="81791" y="19187"/>
                  </a:cubicBezTo>
                  <a:cubicBezTo>
                    <a:pt x="81111" y="17788"/>
                    <a:pt x="79992" y="16509"/>
                    <a:pt x="78233" y="15190"/>
                  </a:cubicBezTo>
                  <a:cubicBezTo>
                    <a:pt x="76594" y="13951"/>
                    <a:pt x="74636" y="12991"/>
                    <a:pt x="72797" y="12192"/>
                  </a:cubicBezTo>
                  <a:cubicBezTo>
                    <a:pt x="70398" y="11152"/>
                    <a:pt x="67920" y="10393"/>
                    <a:pt x="66041" y="9873"/>
                  </a:cubicBezTo>
                  <a:cubicBezTo>
                    <a:pt x="61124" y="8474"/>
                    <a:pt x="55728" y="7435"/>
                    <a:pt x="48653" y="6436"/>
                  </a:cubicBezTo>
                  <a:cubicBezTo>
                    <a:pt x="40138" y="5236"/>
                    <a:pt x="30784" y="4397"/>
                    <a:pt x="19991" y="3877"/>
                  </a:cubicBezTo>
                  <a:cubicBezTo>
                    <a:pt x="16354" y="3717"/>
                    <a:pt x="12716" y="3597"/>
                    <a:pt x="9078" y="3518"/>
                  </a:cubicBezTo>
                  <a:lnTo>
                    <a:pt x="8079" y="3518"/>
                  </a:lnTo>
                  <a:cubicBezTo>
                    <a:pt x="7280" y="2758"/>
                    <a:pt x="6200" y="1719"/>
                    <a:pt x="5241" y="520"/>
                  </a:cubicBezTo>
                  <a:cubicBezTo>
                    <a:pt x="4961" y="200"/>
                    <a:pt x="4561" y="40"/>
                    <a:pt x="4122" y="4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296052" y="995843"/>
              <a:ext cx="472481" cy="384124"/>
            </a:xfrm>
            <a:custGeom>
              <a:avLst/>
              <a:gdLst/>
              <a:ahLst/>
              <a:cxnLst/>
              <a:rect l="l" t="t" r="r" b="b"/>
              <a:pathLst>
                <a:path w="256783" h="208763" extrusionOk="0">
                  <a:moveTo>
                    <a:pt x="154874" y="203157"/>
                  </a:moveTo>
                  <a:cubicBezTo>
                    <a:pt x="224189" y="184569"/>
                    <a:pt x="268600" y="125208"/>
                    <a:pt x="254009" y="70684"/>
                  </a:cubicBezTo>
                  <a:cubicBezTo>
                    <a:pt x="239379" y="16160"/>
                    <a:pt x="171223" y="-12981"/>
                    <a:pt x="101909" y="5607"/>
                  </a:cubicBezTo>
                  <a:cubicBezTo>
                    <a:pt x="32595" y="24195"/>
                    <a:pt x="-11816" y="83556"/>
                    <a:pt x="2774" y="138080"/>
                  </a:cubicBezTo>
                  <a:cubicBezTo>
                    <a:pt x="17404" y="192604"/>
                    <a:pt x="85560" y="221745"/>
                    <a:pt x="154874" y="203157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397485" y="995569"/>
              <a:ext cx="266114" cy="384527"/>
            </a:xfrm>
            <a:custGeom>
              <a:avLst/>
              <a:gdLst/>
              <a:ahLst/>
              <a:cxnLst/>
              <a:rect l="l" t="t" r="r" b="b"/>
              <a:pathLst>
                <a:path w="144627" h="208982" extrusionOk="0">
                  <a:moveTo>
                    <a:pt x="88664" y="80"/>
                  </a:moveTo>
                  <a:cubicBezTo>
                    <a:pt x="74713" y="80"/>
                    <a:pt x="60602" y="1959"/>
                    <a:pt x="46692" y="5716"/>
                  </a:cubicBezTo>
                  <a:cubicBezTo>
                    <a:pt x="39457" y="7675"/>
                    <a:pt x="32461" y="10033"/>
                    <a:pt x="25745" y="12832"/>
                  </a:cubicBezTo>
                  <a:cubicBezTo>
                    <a:pt x="25586" y="13031"/>
                    <a:pt x="25426" y="13272"/>
                    <a:pt x="25266" y="13471"/>
                  </a:cubicBezTo>
                  <a:cubicBezTo>
                    <a:pt x="22188" y="17509"/>
                    <a:pt x="19310" y="21706"/>
                    <a:pt x="16791" y="26103"/>
                  </a:cubicBezTo>
                  <a:cubicBezTo>
                    <a:pt x="14273" y="30500"/>
                    <a:pt x="11995" y="35017"/>
                    <a:pt x="10036" y="39654"/>
                  </a:cubicBezTo>
                  <a:lnTo>
                    <a:pt x="10116" y="39414"/>
                  </a:lnTo>
                  <a:cubicBezTo>
                    <a:pt x="7917" y="44691"/>
                    <a:pt x="6039" y="50087"/>
                    <a:pt x="4560" y="55604"/>
                  </a:cubicBezTo>
                  <a:cubicBezTo>
                    <a:pt x="3121" y="61080"/>
                    <a:pt x="2001" y="66596"/>
                    <a:pt x="1241" y="72193"/>
                  </a:cubicBezTo>
                  <a:cubicBezTo>
                    <a:pt x="1241" y="72273"/>
                    <a:pt x="1241" y="72313"/>
                    <a:pt x="1241" y="72392"/>
                  </a:cubicBezTo>
                  <a:lnTo>
                    <a:pt x="1241" y="72392"/>
                  </a:lnTo>
                  <a:cubicBezTo>
                    <a:pt x="402" y="79028"/>
                    <a:pt x="-38" y="85744"/>
                    <a:pt x="3" y="92499"/>
                  </a:cubicBezTo>
                  <a:cubicBezTo>
                    <a:pt x="43" y="99295"/>
                    <a:pt x="522" y="106091"/>
                    <a:pt x="1401" y="112806"/>
                  </a:cubicBezTo>
                  <a:lnTo>
                    <a:pt x="1401" y="112806"/>
                  </a:lnTo>
                  <a:cubicBezTo>
                    <a:pt x="3520" y="128516"/>
                    <a:pt x="7837" y="143866"/>
                    <a:pt x="13993" y="158536"/>
                  </a:cubicBezTo>
                  <a:cubicBezTo>
                    <a:pt x="13993" y="158456"/>
                    <a:pt x="13953" y="158376"/>
                    <a:pt x="13913" y="158297"/>
                  </a:cubicBezTo>
                  <a:cubicBezTo>
                    <a:pt x="19949" y="172527"/>
                    <a:pt x="27704" y="185958"/>
                    <a:pt x="37098" y="198190"/>
                  </a:cubicBezTo>
                  <a:cubicBezTo>
                    <a:pt x="37058" y="198150"/>
                    <a:pt x="36978" y="198070"/>
                    <a:pt x="36938" y="197990"/>
                  </a:cubicBezTo>
                  <a:cubicBezTo>
                    <a:pt x="39736" y="201628"/>
                    <a:pt x="42694" y="205106"/>
                    <a:pt x="45772" y="208503"/>
                  </a:cubicBezTo>
                  <a:cubicBezTo>
                    <a:pt x="49730" y="208823"/>
                    <a:pt x="53767" y="208983"/>
                    <a:pt x="57804" y="208983"/>
                  </a:cubicBezTo>
                  <a:cubicBezTo>
                    <a:pt x="71795" y="208983"/>
                    <a:pt x="85906" y="207104"/>
                    <a:pt x="99777" y="203347"/>
                  </a:cubicBezTo>
                  <a:cubicBezTo>
                    <a:pt x="116046" y="198990"/>
                    <a:pt x="131196" y="192314"/>
                    <a:pt x="144627" y="183760"/>
                  </a:cubicBezTo>
                  <a:cubicBezTo>
                    <a:pt x="142429" y="181441"/>
                    <a:pt x="140350" y="179003"/>
                    <a:pt x="138312" y="176484"/>
                  </a:cubicBezTo>
                  <a:cubicBezTo>
                    <a:pt x="127759" y="163413"/>
                    <a:pt x="119444" y="148663"/>
                    <a:pt x="113368" y="132993"/>
                  </a:cubicBezTo>
                  <a:cubicBezTo>
                    <a:pt x="110210" y="124878"/>
                    <a:pt x="107572" y="116524"/>
                    <a:pt x="105653" y="108009"/>
                  </a:cubicBezTo>
                  <a:cubicBezTo>
                    <a:pt x="103734" y="99615"/>
                    <a:pt x="102375" y="91060"/>
                    <a:pt x="101736" y="82466"/>
                  </a:cubicBezTo>
                  <a:cubicBezTo>
                    <a:pt x="101096" y="73951"/>
                    <a:pt x="101096" y="65358"/>
                    <a:pt x="101936" y="56843"/>
                  </a:cubicBezTo>
                  <a:cubicBezTo>
                    <a:pt x="102735" y="48608"/>
                    <a:pt x="104214" y="40413"/>
                    <a:pt x="106612" y="32499"/>
                  </a:cubicBezTo>
                  <a:cubicBezTo>
                    <a:pt x="108971" y="24704"/>
                    <a:pt x="112089" y="17149"/>
                    <a:pt x="116126" y="10113"/>
                  </a:cubicBezTo>
                  <a:cubicBezTo>
                    <a:pt x="117485" y="7795"/>
                    <a:pt x="118884" y="5556"/>
                    <a:pt x="120403" y="3358"/>
                  </a:cubicBezTo>
                  <a:cubicBezTo>
                    <a:pt x="110370" y="1159"/>
                    <a:pt x="99737" y="0"/>
                    <a:pt x="88704" y="0"/>
                  </a:cubicBezTo>
                  <a:lnTo>
                    <a:pt x="8870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399696" y="1128303"/>
              <a:ext cx="7354" cy="294"/>
            </a:xfrm>
            <a:custGeom>
              <a:avLst/>
              <a:gdLst/>
              <a:ahLst/>
              <a:cxnLst/>
              <a:rect l="l" t="t" r="r" b="b"/>
              <a:pathLst>
                <a:path w="3997" h="160" extrusionOk="0">
                  <a:moveTo>
                    <a:pt x="0" y="160"/>
                  </a:moveTo>
                  <a:cubicBezTo>
                    <a:pt x="0" y="160"/>
                    <a:pt x="0" y="80"/>
                    <a:pt x="0" y="80"/>
                  </a:cubicBezTo>
                  <a:lnTo>
                    <a:pt x="0" y="0"/>
                  </a:lnTo>
                  <a:cubicBezTo>
                    <a:pt x="0" y="0"/>
                    <a:pt x="0" y="120"/>
                    <a:pt x="0" y="160"/>
                  </a:cubicBezTo>
                </a:path>
              </a:pathLst>
            </a:custGeom>
            <a:solidFill>
              <a:srgbClr val="FFB2A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303802" y="1042264"/>
              <a:ext cx="465042" cy="337896"/>
            </a:xfrm>
            <a:custGeom>
              <a:avLst/>
              <a:gdLst/>
              <a:ahLst/>
              <a:cxnLst/>
              <a:rect l="l" t="t" r="r" b="b"/>
              <a:pathLst>
                <a:path w="252740" h="183639" extrusionOk="0">
                  <a:moveTo>
                    <a:pt x="223213" y="10953"/>
                  </a:moveTo>
                  <a:cubicBezTo>
                    <a:pt x="224692" y="16589"/>
                    <a:pt x="225452" y="22385"/>
                    <a:pt x="225572" y="28221"/>
                  </a:cubicBezTo>
                  <a:cubicBezTo>
                    <a:pt x="225652" y="34057"/>
                    <a:pt x="225212" y="39894"/>
                    <a:pt x="224293" y="45650"/>
                  </a:cubicBezTo>
                  <a:cubicBezTo>
                    <a:pt x="222894" y="54124"/>
                    <a:pt x="220495" y="62479"/>
                    <a:pt x="217297" y="70473"/>
                  </a:cubicBezTo>
                  <a:cubicBezTo>
                    <a:pt x="215738" y="74351"/>
                    <a:pt x="214019" y="78108"/>
                    <a:pt x="212021" y="81746"/>
                  </a:cubicBezTo>
                  <a:cubicBezTo>
                    <a:pt x="210022" y="85463"/>
                    <a:pt x="207824" y="89021"/>
                    <a:pt x="205385" y="92499"/>
                  </a:cubicBezTo>
                  <a:cubicBezTo>
                    <a:pt x="199829" y="100414"/>
                    <a:pt x="193353" y="107609"/>
                    <a:pt x="186158" y="114005"/>
                  </a:cubicBezTo>
                  <a:cubicBezTo>
                    <a:pt x="178803" y="120521"/>
                    <a:pt x="170768" y="126277"/>
                    <a:pt x="162253" y="131194"/>
                  </a:cubicBezTo>
                  <a:cubicBezTo>
                    <a:pt x="145265" y="140908"/>
                    <a:pt x="126557" y="147583"/>
                    <a:pt x="107289" y="150861"/>
                  </a:cubicBezTo>
                  <a:cubicBezTo>
                    <a:pt x="102493" y="151700"/>
                    <a:pt x="97656" y="152300"/>
                    <a:pt x="92819" y="152700"/>
                  </a:cubicBezTo>
                  <a:cubicBezTo>
                    <a:pt x="88022" y="153099"/>
                    <a:pt x="83225" y="153299"/>
                    <a:pt x="78429" y="153219"/>
                  </a:cubicBezTo>
                  <a:cubicBezTo>
                    <a:pt x="69194" y="153059"/>
                    <a:pt x="59961" y="151860"/>
                    <a:pt x="51047" y="149382"/>
                  </a:cubicBezTo>
                  <a:cubicBezTo>
                    <a:pt x="42492" y="147023"/>
                    <a:pt x="34177" y="143625"/>
                    <a:pt x="26503" y="139148"/>
                  </a:cubicBezTo>
                  <a:cubicBezTo>
                    <a:pt x="18868" y="134751"/>
                    <a:pt x="11752" y="129395"/>
                    <a:pt x="5436" y="123239"/>
                  </a:cubicBezTo>
                  <a:cubicBezTo>
                    <a:pt x="3558" y="121400"/>
                    <a:pt x="1759" y="119521"/>
                    <a:pt x="0" y="117563"/>
                  </a:cubicBezTo>
                  <a:cubicBezTo>
                    <a:pt x="13271" y="157297"/>
                    <a:pt x="56283" y="183639"/>
                    <a:pt x="108808" y="183639"/>
                  </a:cubicBezTo>
                  <a:cubicBezTo>
                    <a:pt x="122799" y="183639"/>
                    <a:pt x="136910" y="181721"/>
                    <a:pt x="150781" y="178003"/>
                  </a:cubicBezTo>
                  <a:cubicBezTo>
                    <a:pt x="184319" y="169009"/>
                    <a:pt x="213100" y="150261"/>
                    <a:pt x="231848" y="125238"/>
                  </a:cubicBezTo>
                  <a:cubicBezTo>
                    <a:pt x="250595" y="100174"/>
                    <a:pt x="257031" y="71833"/>
                    <a:pt x="249916" y="45450"/>
                  </a:cubicBezTo>
                  <a:cubicBezTo>
                    <a:pt x="245079" y="27382"/>
                    <a:pt x="234206" y="11872"/>
                    <a:pt x="219136" y="0"/>
                  </a:cubicBezTo>
                  <a:cubicBezTo>
                    <a:pt x="220895" y="3517"/>
                    <a:pt x="222294" y="7195"/>
                    <a:pt x="223293" y="10993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3342187" y="1034911"/>
              <a:ext cx="189895" cy="140850"/>
            </a:xfrm>
            <a:custGeom>
              <a:avLst/>
              <a:gdLst/>
              <a:ahLst/>
              <a:cxnLst/>
              <a:rect l="l" t="t" r="r" b="b"/>
              <a:pathLst>
                <a:path w="103204" h="76549" extrusionOk="0">
                  <a:moveTo>
                    <a:pt x="82068" y="0"/>
                  </a:moveTo>
                  <a:cubicBezTo>
                    <a:pt x="80828" y="0"/>
                    <a:pt x="79629" y="80"/>
                    <a:pt x="78390" y="160"/>
                  </a:cubicBezTo>
                  <a:cubicBezTo>
                    <a:pt x="75072" y="400"/>
                    <a:pt x="71555" y="959"/>
                    <a:pt x="67997" y="1839"/>
                  </a:cubicBezTo>
                  <a:cubicBezTo>
                    <a:pt x="63560" y="2918"/>
                    <a:pt x="58883" y="4597"/>
                    <a:pt x="53766" y="6875"/>
                  </a:cubicBezTo>
                  <a:cubicBezTo>
                    <a:pt x="48650" y="9154"/>
                    <a:pt x="43693" y="11832"/>
                    <a:pt x="39016" y="14830"/>
                  </a:cubicBezTo>
                  <a:cubicBezTo>
                    <a:pt x="31781" y="19507"/>
                    <a:pt x="24985" y="25103"/>
                    <a:pt x="18789" y="31539"/>
                  </a:cubicBezTo>
                  <a:cubicBezTo>
                    <a:pt x="16031" y="34417"/>
                    <a:pt x="13353" y="37575"/>
                    <a:pt x="10874" y="40893"/>
                  </a:cubicBezTo>
                  <a:cubicBezTo>
                    <a:pt x="9595" y="42652"/>
                    <a:pt x="8396" y="44490"/>
                    <a:pt x="7197" y="46329"/>
                  </a:cubicBezTo>
                  <a:cubicBezTo>
                    <a:pt x="6637" y="47209"/>
                    <a:pt x="6118" y="48048"/>
                    <a:pt x="5638" y="48968"/>
                  </a:cubicBezTo>
                  <a:cubicBezTo>
                    <a:pt x="5318" y="49527"/>
                    <a:pt x="4998" y="50087"/>
                    <a:pt x="4718" y="50646"/>
                  </a:cubicBezTo>
                  <a:cubicBezTo>
                    <a:pt x="4399" y="51206"/>
                    <a:pt x="4119" y="51766"/>
                    <a:pt x="3799" y="52326"/>
                  </a:cubicBezTo>
                  <a:cubicBezTo>
                    <a:pt x="3679" y="52525"/>
                    <a:pt x="3559" y="52805"/>
                    <a:pt x="3479" y="53085"/>
                  </a:cubicBezTo>
                  <a:lnTo>
                    <a:pt x="3160" y="53685"/>
                  </a:lnTo>
                  <a:cubicBezTo>
                    <a:pt x="1361" y="57002"/>
                    <a:pt x="361" y="60080"/>
                    <a:pt x="82" y="62998"/>
                  </a:cubicBezTo>
                  <a:cubicBezTo>
                    <a:pt x="-78" y="64557"/>
                    <a:pt x="2" y="66036"/>
                    <a:pt x="281" y="67436"/>
                  </a:cubicBezTo>
                  <a:cubicBezTo>
                    <a:pt x="561" y="68875"/>
                    <a:pt x="1161" y="70314"/>
                    <a:pt x="2000" y="71713"/>
                  </a:cubicBezTo>
                  <a:cubicBezTo>
                    <a:pt x="2880" y="73152"/>
                    <a:pt x="4159" y="74391"/>
                    <a:pt x="5758" y="75350"/>
                  </a:cubicBezTo>
                  <a:cubicBezTo>
                    <a:pt x="7037" y="76110"/>
                    <a:pt x="8676" y="76509"/>
                    <a:pt x="10714" y="76549"/>
                  </a:cubicBezTo>
                  <a:lnTo>
                    <a:pt x="10714" y="76549"/>
                  </a:lnTo>
                  <a:cubicBezTo>
                    <a:pt x="12154" y="76549"/>
                    <a:pt x="13633" y="76270"/>
                    <a:pt x="15511" y="75630"/>
                  </a:cubicBezTo>
                  <a:cubicBezTo>
                    <a:pt x="17430" y="74990"/>
                    <a:pt x="19309" y="73951"/>
                    <a:pt x="20828" y="73032"/>
                  </a:cubicBezTo>
                  <a:cubicBezTo>
                    <a:pt x="24066" y="71073"/>
                    <a:pt x="27064" y="68635"/>
                    <a:pt x="29982" y="66236"/>
                  </a:cubicBezTo>
                  <a:cubicBezTo>
                    <a:pt x="31181" y="65237"/>
                    <a:pt x="32340" y="64278"/>
                    <a:pt x="33500" y="63358"/>
                  </a:cubicBezTo>
                  <a:cubicBezTo>
                    <a:pt x="35698" y="61639"/>
                    <a:pt x="38057" y="60120"/>
                    <a:pt x="40295" y="58721"/>
                  </a:cubicBezTo>
                  <a:cubicBezTo>
                    <a:pt x="45572" y="55364"/>
                    <a:pt x="51248" y="52485"/>
                    <a:pt x="56085" y="50087"/>
                  </a:cubicBezTo>
                  <a:cubicBezTo>
                    <a:pt x="59202" y="48528"/>
                    <a:pt x="62361" y="47049"/>
                    <a:pt x="65559" y="45570"/>
                  </a:cubicBezTo>
                  <a:cubicBezTo>
                    <a:pt x="72434" y="42332"/>
                    <a:pt x="79549" y="38974"/>
                    <a:pt x="86265" y="35097"/>
                  </a:cubicBezTo>
                  <a:cubicBezTo>
                    <a:pt x="90462" y="32698"/>
                    <a:pt x="93860" y="30260"/>
                    <a:pt x="96698" y="27662"/>
                  </a:cubicBezTo>
                  <a:cubicBezTo>
                    <a:pt x="99097" y="25463"/>
                    <a:pt x="102135" y="21906"/>
                    <a:pt x="103014" y="17268"/>
                  </a:cubicBezTo>
                  <a:cubicBezTo>
                    <a:pt x="103374" y="15390"/>
                    <a:pt x="103214" y="13351"/>
                    <a:pt x="102614" y="11192"/>
                  </a:cubicBezTo>
                  <a:cubicBezTo>
                    <a:pt x="102095" y="9354"/>
                    <a:pt x="101055" y="7555"/>
                    <a:pt x="99576" y="5916"/>
                  </a:cubicBezTo>
                  <a:cubicBezTo>
                    <a:pt x="97418" y="3517"/>
                    <a:pt x="94260" y="1839"/>
                    <a:pt x="89983" y="799"/>
                  </a:cubicBezTo>
                  <a:cubicBezTo>
                    <a:pt x="88104" y="360"/>
                    <a:pt x="86145" y="200"/>
                    <a:pt x="84306" y="80"/>
                  </a:cubicBezTo>
                  <a:cubicBezTo>
                    <a:pt x="83587" y="40"/>
                    <a:pt x="82827" y="0"/>
                    <a:pt x="82108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3541612" y="1022630"/>
              <a:ext cx="69819" cy="42876"/>
            </a:xfrm>
            <a:custGeom>
              <a:avLst/>
              <a:gdLst/>
              <a:ahLst/>
              <a:cxnLst/>
              <a:rect l="l" t="t" r="r" b="b"/>
              <a:pathLst>
                <a:path w="37945" h="23302" extrusionOk="0">
                  <a:moveTo>
                    <a:pt x="22192" y="80"/>
                  </a:moveTo>
                  <a:cubicBezTo>
                    <a:pt x="17914" y="320"/>
                    <a:pt x="13557" y="1399"/>
                    <a:pt x="9720" y="3318"/>
                  </a:cubicBezTo>
                  <a:cubicBezTo>
                    <a:pt x="9160" y="3598"/>
                    <a:pt x="8600" y="3917"/>
                    <a:pt x="8081" y="4277"/>
                  </a:cubicBezTo>
                  <a:cubicBezTo>
                    <a:pt x="5802" y="5236"/>
                    <a:pt x="3684" y="6636"/>
                    <a:pt x="2085" y="8474"/>
                  </a:cubicBezTo>
                  <a:cubicBezTo>
                    <a:pt x="86" y="10833"/>
                    <a:pt x="-594" y="14190"/>
                    <a:pt x="566" y="17069"/>
                  </a:cubicBezTo>
                  <a:cubicBezTo>
                    <a:pt x="1645" y="19747"/>
                    <a:pt x="4043" y="21346"/>
                    <a:pt x="6682" y="22265"/>
                  </a:cubicBezTo>
                  <a:cubicBezTo>
                    <a:pt x="9560" y="23265"/>
                    <a:pt x="12678" y="23385"/>
                    <a:pt x="15716" y="23265"/>
                  </a:cubicBezTo>
                  <a:cubicBezTo>
                    <a:pt x="19074" y="23145"/>
                    <a:pt x="22391" y="22465"/>
                    <a:pt x="25589" y="21506"/>
                  </a:cubicBezTo>
                  <a:cubicBezTo>
                    <a:pt x="28307" y="20706"/>
                    <a:pt x="31106" y="19507"/>
                    <a:pt x="33344" y="17748"/>
                  </a:cubicBezTo>
                  <a:cubicBezTo>
                    <a:pt x="35982" y="15670"/>
                    <a:pt x="37821" y="12352"/>
                    <a:pt x="37941" y="8954"/>
                  </a:cubicBezTo>
                  <a:cubicBezTo>
                    <a:pt x="38061" y="5516"/>
                    <a:pt x="35742" y="2838"/>
                    <a:pt x="32705" y="1479"/>
                  </a:cubicBezTo>
                  <a:cubicBezTo>
                    <a:pt x="30146" y="360"/>
                    <a:pt x="27228" y="0"/>
                    <a:pt x="24390" y="0"/>
                  </a:cubicBezTo>
                  <a:cubicBezTo>
                    <a:pt x="23671" y="0"/>
                    <a:pt x="22911" y="0"/>
                    <a:pt x="22192" y="80"/>
                  </a:cubicBezTo>
                  <a:moveTo>
                    <a:pt x="18953" y="17828"/>
                  </a:moveTo>
                  <a:lnTo>
                    <a:pt x="18793" y="17828"/>
                  </a:lnTo>
                  <a:cubicBezTo>
                    <a:pt x="18793" y="17828"/>
                    <a:pt x="18793" y="17828"/>
                    <a:pt x="18793" y="17828"/>
                  </a:cubicBezTo>
                  <a:cubicBezTo>
                    <a:pt x="18873" y="17828"/>
                    <a:pt x="18913" y="17828"/>
                    <a:pt x="18994" y="17828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3204285" y="864854"/>
              <a:ext cx="673469" cy="643137"/>
            </a:xfrm>
            <a:custGeom>
              <a:avLst/>
              <a:gdLst/>
              <a:ahLst/>
              <a:cxnLst/>
              <a:rect l="l" t="t" r="r" b="b"/>
              <a:pathLst>
                <a:path w="366016" h="349531" extrusionOk="0">
                  <a:moveTo>
                    <a:pt x="354859" y="228151"/>
                  </a:moveTo>
                  <a:cubicBezTo>
                    <a:pt x="354339" y="227911"/>
                    <a:pt x="353820" y="227711"/>
                    <a:pt x="353300" y="227471"/>
                  </a:cubicBezTo>
                  <a:cubicBezTo>
                    <a:pt x="353140" y="227391"/>
                    <a:pt x="352940" y="227311"/>
                    <a:pt x="352740" y="227231"/>
                  </a:cubicBezTo>
                  <a:cubicBezTo>
                    <a:pt x="305771" y="206605"/>
                    <a:pt x="258842" y="185938"/>
                    <a:pt x="211913" y="165272"/>
                  </a:cubicBezTo>
                  <a:cubicBezTo>
                    <a:pt x="237696" y="120061"/>
                    <a:pt x="263519" y="74851"/>
                    <a:pt x="289302" y="29601"/>
                  </a:cubicBezTo>
                  <a:cubicBezTo>
                    <a:pt x="294818" y="19927"/>
                    <a:pt x="289822" y="6976"/>
                    <a:pt x="280228" y="2179"/>
                  </a:cubicBezTo>
                  <a:cubicBezTo>
                    <a:pt x="275431" y="-260"/>
                    <a:pt x="269795" y="-659"/>
                    <a:pt x="264638" y="1020"/>
                  </a:cubicBezTo>
                  <a:cubicBezTo>
                    <a:pt x="259282" y="2779"/>
                    <a:pt x="255524" y="6416"/>
                    <a:pt x="252806" y="11213"/>
                  </a:cubicBezTo>
                  <a:cubicBezTo>
                    <a:pt x="251247" y="13971"/>
                    <a:pt x="249648" y="16689"/>
                    <a:pt x="248089" y="19448"/>
                  </a:cubicBezTo>
                  <a:cubicBezTo>
                    <a:pt x="223505" y="62539"/>
                    <a:pt x="198961" y="105631"/>
                    <a:pt x="174377" y="148723"/>
                  </a:cubicBezTo>
                  <a:cubicBezTo>
                    <a:pt x="128967" y="128736"/>
                    <a:pt x="83597" y="108709"/>
                    <a:pt x="38187" y="88722"/>
                  </a:cubicBezTo>
                  <a:lnTo>
                    <a:pt x="29513" y="84925"/>
                  </a:lnTo>
                  <a:cubicBezTo>
                    <a:pt x="24476" y="82686"/>
                    <a:pt x="19279" y="82006"/>
                    <a:pt x="13923" y="83765"/>
                  </a:cubicBezTo>
                  <a:cubicBezTo>
                    <a:pt x="8806" y="85444"/>
                    <a:pt x="4489" y="89162"/>
                    <a:pt x="2091" y="93958"/>
                  </a:cubicBezTo>
                  <a:cubicBezTo>
                    <a:pt x="-2707" y="103512"/>
                    <a:pt x="931" y="116904"/>
                    <a:pt x="11165" y="121381"/>
                  </a:cubicBezTo>
                  <a:cubicBezTo>
                    <a:pt x="58813" y="142367"/>
                    <a:pt x="106462" y="163313"/>
                    <a:pt x="154111" y="184300"/>
                  </a:cubicBezTo>
                  <a:cubicBezTo>
                    <a:pt x="128727" y="228870"/>
                    <a:pt x="103304" y="273401"/>
                    <a:pt x="77841" y="317932"/>
                  </a:cubicBezTo>
                  <a:cubicBezTo>
                    <a:pt x="77761" y="318092"/>
                    <a:pt x="77641" y="318292"/>
                    <a:pt x="77561" y="318451"/>
                  </a:cubicBezTo>
                  <a:cubicBezTo>
                    <a:pt x="77281" y="318931"/>
                    <a:pt x="77001" y="319451"/>
                    <a:pt x="76721" y="319930"/>
                  </a:cubicBezTo>
                  <a:cubicBezTo>
                    <a:pt x="71205" y="329604"/>
                    <a:pt x="76242" y="342556"/>
                    <a:pt x="85795" y="347352"/>
                  </a:cubicBezTo>
                  <a:cubicBezTo>
                    <a:pt x="90593" y="349791"/>
                    <a:pt x="96269" y="350191"/>
                    <a:pt x="101385" y="348512"/>
                  </a:cubicBezTo>
                  <a:cubicBezTo>
                    <a:pt x="106742" y="346753"/>
                    <a:pt x="110499" y="343115"/>
                    <a:pt x="113217" y="338318"/>
                  </a:cubicBezTo>
                  <a:cubicBezTo>
                    <a:pt x="113297" y="338159"/>
                    <a:pt x="113417" y="337999"/>
                    <a:pt x="113497" y="337798"/>
                  </a:cubicBezTo>
                  <a:cubicBezTo>
                    <a:pt x="113497" y="337798"/>
                    <a:pt x="113537" y="337719"/>
                    <a:pt x="113577" y="337679"/>
                  </a:cubicBezTo>
                  <a:cubicBezTo>
                    <a:pt x="139600" y="292069"/>
                    <a:pt x="165623" y="246418"/>
                    <a:pt x="191646" y="200809"/>
                  </a:cubicBezTo>
                  <a:cubicBezTo>
                    <a:pt x="239734" y="221955"/>
                    <a:pt x="287783" y="243141"/>
                    <a:pt x="335872" y="264287"/>
                  </a:cubicBezTo>
                  <a:cubicBezTo>
                    <a:pt x="335872" y="264287"/>
                    <a:pt x="335952" y="264287"/>
                    <a:pt x="335992" y="264327"/>
                  </a:cubicBezTo>
                  <a:cubicBezTo>
                    <a:pt x="336151" y="264407"/>
                    <a:pt x="336351" y="264487"/>
                    <a:pt x="336511" y="264567"/>
                  </a:cubicBezTo>
                  <a:cubicBezTo>
                    <a:pt x="341548" y="266805"/>
                    <a:pt x="346744" y="267485"/>
                    <a:pt x="352101" y="265726"/>
                  </a:cubicBezTo>
                  <a:cubicBezTo>
                    <a:pt x="357217" y="264047"/>
                    <a:pt x="361534" y="260330"/>
                    <a:pt x="363933" y="255533"/>
                  </a:cubicBezTo>
                  <a:cubicBezTo>
                    <a:pt x="368730" y="245979"/>
                    <a:pt x="365052" y="232548"/>
                    <a:pt x="354859" y="228111"/>
                  </a:cubicBez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3750029" y="2030163"/>
              <a:ext cx="323047" cy="289351"/>
            </a:xfrm>
            <a:custGeom>
              <a:avLst/>
              <a:gdLst/>
              <a:ahLst/>
              <a:cxnLst/>
              <a:rect l="l" t="t" r="r" b="b"/>
              <a:pathLst>
                <a:path w="175569" h="157256" extrusionOk="0">
                  <a:moveTo>
                    <a:pt x="37313" y="0"/>
                  </a:moveTo>
                  <a:cubicBezTo>
                    <a:pt x="34634" y="0"/>
                    <a:pt x="31996" y="440"/>
                    <a:pt x="29557" y="1359"/>
                  </a:cubicBezTo>
                  <a:cubicBezTo>
                    <a:pt x="21683" y="4237"/>
                    <a:pt x="14927" y="10713"/>
                    <a:pt x="8891" y="21146"/>
                  </a:cubicBezTo>
                  <a:cubicBezTo>
                    <a:pt x="4134" y="29301"/>
                    <a:pt x="1216" y="38654"/>
                    <a:pt x="257" y="48968"/>
                  </a:cubicBezTo>
                  <a:cubicBezTo>
                    <a:pt x="-503" y="57642"/>
                    <a:pt x="417" y="67356"/>
                    <a:pt x="3095" y="77869"/>
                  </a:cubicBezTo>
                  <a:cubicBezTo>
                    <a:pt x="3775" y="80547"/>
                    <a:pt x="4534" y="83105"/>
                    <a:pt x="5334" y="85543"/>
                  </a:cubicBezTo>
                  <a:cubicBezTo>
                    <a:pt x="6293" y="87982"/>
                    <a:pt x="7332" y="90381"/>
                    <a:pt x="8372" y="92779"/>
                  </a:cubicBezTo>
                  <a:lnTo>
                    <a:pt x="9291" y="94858"/>
                  </a:lnTo>
                  <a:lnTo>
                    <a:pt x="10210" y="96896"/>
                  </a:lnTo>
                  <a:lnTo>
                    <a:pt x="11330" y="99095"/>
                  </a:lnTo>
                  <a:lnTo>
                    <a:pt x="12449" y="101293"/>
                  </a:lnTo>
                  <a:cubicBezTo>
                    <a:pt x="15407" y="106530"/>
                    <a:pt x="18964" y="112686"/>
                    <a:pt x="22842" y="118802"/>
                  </a:cubicBezTo>
                  <a:cubicBezTo>
                    <a:pt x="31357" y="132153"/>
                    <a:pt x="39231" y="141907"/>
                    <a:pt x="47706" y="149702"/>
                  </a:cubicBezTo>
                  <a:cubicBezTo>
                    <a:pt x="50504" y="152220"/>
                    <a:pt x="52862" y="154139"/>
                    <a:pt x="55061" y="155738"/>
                  </a:cubicBezTo>
                  <a:lnTo>
                    <a:pt x="55700" y="156177"/>
                  </a:lnTo>
                  <a:lnTo>
                    <a:pt x="57259" y="157257"/>
                  </a:lnTo>
                  <a:cubicBezTo>
                    <a:pt x="70930" y="156897"/>
                    <a:pt x="85521" y="153579"/>
                    <a:pt x="101870" y="147063"/>
                  </a:cubicBezTo>
                  <a:cubicBezTo>
                    <a:pt x="118779" y="140348"/>
                    <a:pt x="133769" y="131394"/>
                    <a:pt x="146481" y="120521"/>
                  </a:cubicBezTo>
                  <a:cubicBezTo>
                    <a:pt x="160392" y="108528"/>
                    <a:pt x="169466" y="95577"/>
                    <a:pt x="173423" y="81946"/>
                  </a:cubicBezTo>
                  <a:cubicBezTo>
                    <a:pt x="175502" y="74990"/>
                    <a:pt x="176061" y="67236"/>
                    <a:pt x="175142" y="59481"/>
                  </a:cubicBezTo>
                  <a:cubicBezTo>
                    <a:pt x="174382" y="53245"/>
                    <a:pt x="172304" y="47969"/>
                    <a:pt x="168906" y="43811"/>
                  </a:cubicBezTo>
                  <a:cubicBezTo>
                    <a:pt x="165948" y="40213"/>
                    <a:pt x="161511" y="37615"/>
                    <a:pt x="156474" y="36416"/>
                  </a:cubicBezTo>
                  <a:cubicBezTo>
                    <a:pt x="153996" y="35816"/>
                    <a:pt x="151357" y="35536"/>
                    <a:pt x="148519" y="35536"/>
                  </a:cubicBezTo>
                  <a:cubicBezTo>
                    <a:pt x="146001" y="35536"/>
                    <a:pt x="143203" y="35776"/>
                    <a:pt x="140005" y="36256"/>
                  </a:cubicBezTo>
                  <a:cubicBezTo>
                    <a:pt x="133250" y="37375"/>
                    <a:pt x="127014" y="39654"/>
                    <a:pt x="122337" y="41532"/>
                  </a:cubicBezTo>
                  <a:cubicBezTo>
                    <a:pt x="116780" y="43731"/>
                    <a:pt x="111144" y="46529"/>
                    <a:pt x="105068" y="50087"/>
                  </a:cubicBezTo>
                  <a:cubicBezTo>
                    <a:pt x="97833" y="54324"/>
                    <a:pt x="90957" y="59121"/>
                    <a:pt x="84641" y="64438"/>
                  </a:cubicBezTo>
                  <a:lnTo>
                    <a:pt x="83922" y="65037"/>
                  </a:lnTo>
                  <a:lnTo>
                    <a:pt x="83202" y="65637"/>
                  </a:lnTo>
                  <a:cubicBezTo>
                    <a:pt x="83282" y="63638"/>
                    <a:pt x="83122" y="61360"/>
                    <a:pt x="82763" y="58202"/>
                  </a:cubicBezTo>
                  <a:cubicBezTo>
                    <a:pt x="82243" y="53805"/>
                    <a:pt x="81364" y="49567"/>
                    <a:pt x="80124" y="45530"/>
                  </a:cubicBezTo>
                  <a:cubicBezTo>
                    <a:pt x="77526" y="36936"/>
                    <a:pt x="73769" y="28941"/>
                    <a:pt x="68932" y="21745"/>
                  </a:cubicBezTo>
                  <a:cubicBezTo>
                    <a:pt x="63495" y="13551"/>
                    <a:pt x="57699" y="7755"/>
                    <a:pt x="51223" y="3997"/>
                  </a:cubicBezTo>
                  <a:cubicBezTo>
                    <a:pt x="46746" y="1359"/>
                    <a:pt x="41910" y="0"/>
                    <a:pt x="37233" y="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048112" y="2642561"/>
              <a:ext cx="51917" cy="51917"/>
            </a:xfrm>
            <a:custGeom>
              <a:avLst/>
              <a:gdLst/>
              <a:ahLst/>
              <a:cxnLst/>
              <a:rect l="l" t="t" r="r" b="b"/>
              <a:pathLst>
                <a:path w="28221" h="28221" extrusionOk="0">
                  <a:moveTo>
                    <a:pt x="14111" y="28221"/>
                  </a:moveTo>
                  <a:cubicBezTo>
                    <a:pt x="21906" y="28221"/>
                    <a:pt x="28221" y="21906"/>
                    <a:pt x="28221" y="14110"/>
                  </a:cubicBezTo>
                  <a:cubicBezTo>
                    <a:pt x="28221" y="6316"/>
                    <a:pt x="21906" y="0"/>
                    <a:pt x="14111" y="0"/>
                  </a:cubicBezTo>
                  <a:cubicBezTo>
                    <a:pt x="6316" y="0"/>
                    <a:pt x="0" y="6316"/>
                    <a:pt x="0" y="14110"/>
                  </a:cubicBezTo>
                  <a:cubicBezTo>
                    <a:pt x="0" y="21906"/>
                    <a:pt x="6316" y="28221"/>
                    <a:pt x="14111" y="28221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2985202" y="2594835"/>
              <a:ext cx="46181" cy="46181"/>
            </a:xfrm>
            <a:custGeom>
              <a:avLst/>
              <a:gdLst/>
              <a:ahLst/>
              <a:cxnLst/>
              <a:rect l="l" t="t" r="r" b="b"/>
              <a:pathLst>
                <a:path w="25103" h="25103" extrusionOk="0">
                  <a:moveTo>
                    <a:pt x="12552" y="25103"/>
                  </a:moveTo>
                  <a:cubicBezTo>
                    <a:pt x="19467" y="25103"/>
                    <a:pt x="25104" y="19467"/>
                    <a:pt x="25104" y="12551"/>
                  </a:cubicBezTo>
                  <a:cubicBezTo>
                    <a:pt x="25104" y="5636"/>
                    <a:pt x="19467" y="0"/>
                    <a:pt x="12552" y="0"/>
                  </a:cubicBezTo>
                  <a:cubicBezTo>
                    <a:pt x="5636" y="0"/>
                    <a:pt x="0" y="5636"/>
                    <a:pt x="0" y="12551"/>
                  </a:cubicBezTo>
                  <a:cubicBezTo>
                    <a:pt x="0" y="19467"/>
                    <a:pt x="5636" y="25103"/>
                    <a:pt x="12552" y="25103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694835" y="4065071"/>
              <a:ext cx="120782" cy="154501"/>
            </a:xfrm>
            <a:custGeom>
              <a:avLst/>
              <a:gdLst/>
              <a:ahLst/>
              <a:cxnLst/>
              <a:rect l="l" t="t" r="r" b="b"/>
              <a:pathLst>
                <a:path w="65655" h="83984" extrusionOk="0">
                  <a:moveTo>
                    <a:pt x="35419" y="2159"/>
                  </a:moveTo>
                  <a:cubicBezTo>
                    <a:pt x="35419" y="2159"/>
                    <a:pt x="35339" y="2518"/>
                    <a:pt x="35339" y="2678"/>
                  </a:cubicBezTo>
                  <a:lnTo>
                    <a:pt x="34780" y="2798"/>
                  </a:lnTo>
                  <a:cubicBezTo>
                    <a:pt x="32940" y="3238"/>
                    <a:pt x="31022" y="3997"/>
                    <a:pt x="28903" y="5117"/>
                  </a:cubicBezTo>
                  <a:cubicBezTo>
                    <a:pt x="25465" y="6875"/>
                    <a:pt x="22148" y="9514"/>
                    <a:pt x="18750" y="13192"/>
                  </a:cubicBezTo>
                  <a:cubicBezTo>
                    <a:pt x="13154" y="19268"/>
                    <a:pt x="8677" y="26942"/>
                    <a:pt x="5799" y="35417"/>
                  </a:cubicBezTo>
                  <a:cubicBezTo>
                    <a:pt x="5518" y="36256"/>
                    <a:pt x="5678" y="37256"/>
                    <a:pt x="6278" y="38055"/>
                  </a:cubicBezTo>
                  <a:lnTo>
                    <a:pt x="5678" y="39894"/>
                  </a:lnTo>
                  <a:cubicBezTo>
                    <a:pt x="5119" y="41733"/>
                    <a:pt x="4519" y="43572"/>
                    <a:pt x="3959" y="45410"/>
                  </a:cubicBezTo>
                  <a:cubicBezTo>
                    <a:pt x="2041" y="51886"/>
                    <a:pt x="842" y="57682"/>
                    <a:pt x="282" y="63039"/>
                  </a:cubicBezTo>
                  <a:cubicBezTo>
                    <a:pt x="-38" y="65997"/>
                    <a:pt x="-77" y="68635"/>
                    <a:pt x="122" y="71073"/>
                  </a:cubicBezTo>
                  <a:cubicBezTo>
                    <a:pt x="322" y="73432"/>
                    <a:pt x="842" y="75551"/>
                    <a:pt x="1681" y="77589"/>
                  </a:cubicBezTo>
                  <a:cubicBezTo>
                    <a:pt x="2960" y="80627"/>
                    <a:pt x="5799" y="82986"/>
                    <a:pt x="9036" y="83705"/>
                  </a:cubicBezTo>
                  <a:cubicBezTo>
                    <a:pt x="9916" y="83905"/>
                    <a:pt x="10795" y="83985"/>
                    <a:pt x="11715" y="83985"/>
                  </a:cubicBezTo>
                  <a:cubicBezTo>
                    <a:pt x="14033" y="83985"/>
                    <a:pt x="16432" y="83425"/>
                    <a:pt x="19589" y="82186"/>
                  </a:cubicBezTo>
                  <a:cubicBezTo>
                    <a:pt x="23587" y="80587"/>
                    <a:pt x="26984" y="78069"/>
                    <a:pt x="30742" y="75191"/>
                  </a:cubicBezTo>
                  <a:cubicBezTo>
                    <a:pt x="39337" y="68595"/>
                    <a:pt x="47211" y="60760"/>
                    <a:pt x="54207" y="51886"/>
                  </a:cubicBezTo>
                  <a:cubicBezTo>
                    <a:pt x="58364" y="46650"/>
                    <a:pt x="61762" y="41333"/>
                    <a:pt x="64440" y="35976"/>
                  </a:cubicBezTo>
                  <a:cubicBezTo>
                    <a:pt x="64600" y="35577"/>
                    <a:pt x="64760" y="35137"/>
                    <a:pt x="64919" y="34737"/>
                  </a:cubicBezTo>
                  <a:cubicBezTo>
                    <a:pt x="65079" y="34178"/>
                    <a:pt x="65240" y="33658"/>
                    <a:pt x="65320" y="33058"/>
                  </a:cubicBezTo>
                  <a:cubicBezTo>
                    <a:pt x="65479" y="32219"/>
                    <a:pt x="65559" y="31419"/>
                    <a:pt x="65639" y="30580"/>
                  </a:cubicBezTo>
                  <a:cubicBezTo>
                    <a:pt x="65639" y="30660"/>
                    <a:pt x="65639" y="30740"/>
                    <a:pt x="65639" y="30860"/>
                  </a:cubicBezTo>
                  <a:cubicBezTo>
                    <a:pt x="65679" y="29900"/>
                    <a:pt x="65639" y="28981"/>
                    <a:pt x="65599" y="28102"/>
                  </a:cubicBezTo>
                  <a:cubicBezTo>
                    <a:pt x="65519" y="27542"/>
                    <a:pt x="65439" y="26982"/>
                    <a:pt x="65360" y="26423"/>
                  </a:cubicBezTo>
                  <a:cubicBezTo>
                    <a:pt x="65159" y="25423"/>
                    <a:pt x="64959" y="24464"/>
                    <a:pt x="64600" y="23505"/>
                  </a:cubicBezTo>
                  <a:cubicBezTo>
                    <a:pt x="64280" y="22585"/>
                    <a:pt x="63920" y="21706"/>
                    <a:pt x="63520" y="20826"/>
                  </a:cubicBezTo>
                  <a:cubicBezTo>
                    <a:pt x="62921" y="19587"/>
                    <a:pt x="62241" y="18388"/>
                    <a:pt x="61482" y="17269"/>
                  </a:cubicBezTo>
                  <a:cubicBezTo>
                    <a:pt x="60682" y="16110"/>
                    <a:pt x="59843" y="14950"/>
                    <a:pt x="58923" y="13911"/>
                  </a:cubicBezTo>
                  <a:cubicBezTo>
                    <a:pt x="59003" y="13991"/>
                    <a:pt x="59043" y="14031"/>
                    <a:pt x="59123" y="14111"/>
                  </a:cubicBezTo>
                  <a:cubicBezTo>
                    <a:pt x="56045" y="10593"/>
                    <a:pt x="52488" y="7635"/>
                    <a:pt x="48650" y="4997"/>
                  </a:cubicBezTo>
                  <a:cubicBezTo>
                    <a:pt x="48650" y="4997"/>
                    <a:pt x="48730" y="5037"/>
                    <a:pt x="48770" y="5077"/>
                  </a:cubicBezTo>
                  <a:cubicBezTo>
                    <a:pt x="46692" y="3678"/>
                    <a:pt x="44613" y="2398"/>
                    <a:pt x="42415" y="1159"/>
                  </a:cubicBezTo>
                  <a:cubicBezTo>
                    <a:pt x="41375" y="760"/>
                    <a:pt x="40336" y="440"/>
                    <a:pt x="39297" y="120"/>
                  </a:cubicBezTo>
                  <a:cubicBezTo>
                    <a:pt x="39016" y="40"/>
                    <a:pt x="38777" y="0"/>
                    <a:pt x="38457" y="0"/>
                  </a:cubicBezTo>
                  <a:cubicBezTo>
                    <a:pt x="37098" y="0"/>
                    <a:pt x="35859" y="919"/>
                    <a:pt x="35499" y="2199"/>
                  </a:cubicBezTo>
                  <a:moveTo>
                    <a:pt x="48730" y="5077"/>
                  </a:moveTo>
                  <a:cubicBezTo>
                    <a:pt x="48730" y="5077"/>
                    <a:pt x="48810" y="5117"/>
                    <a:pt x="48850" y="5157"/>
                  </a:cubicBezTo>
                  <a:cubicBezTo>
                    <a:pt x="48810" y="5157"/>
                    <a:pt x="48770" y="5117"/>
                    <a:pt x="48730" y="5077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3290321" y="4092780"/>
              <a:ext cx="141693" cy="132026"/>
            </a:xfrm>
            <a:custGeom>
              <a:avLst/>
              <a:gdLst/>
              <a:ahLst/>
              <a:cxnLst/>
              <a:rect l="l" t="t" r="r" b="b"/>
              <a:pathLst>
                <a:path w="77022" h="71767" extrusionOk="0">
                  <a:moveTo>
                    <a:pt x="56476" y="1207"/>
                  </a:moveTo>
                  <a:cubicBezTo>
                    <a:pt x="56476" y="1207"/>
                    <a:pt x="56277" y="1527"/>
                    <a:pt x="56197" y="1687"/>
                  </a:cubicBezTo>
                  <a:lnTo>
                    <a:pt x="55637" y="1607"/>
                  </a:lnTo>
                  <a:cubicBezTo>
                    <a:pt x="53758" y="1407"/>
                    <a:pt x="51720" y="1527"/>
                    <a:pt x="49321" y="1847"/>
                  </a:cubicBezTo>
                  <a:cubicBezTo>
                    <a:pt x="45483" y="2406"/>
                    <a:pt x="41486" y="3805"/>
                    <a:pt x="37089" y="6204"/>
                  </a:cubicBezTo>
                  <a:cubicBezTo>
                    <a:pt x="29814" y="10122"/>
                    <a:pt x="23098" y="15918"/>
                    <a:pt x="17622" y="22993"/>
                  </a:cubicBezTo>
                  <a:cubicBezTo>
                    <a:pt x="17102" y="23713"/>
                    <a:pt x="16943" y="24672"/>
                    <a:pt x="17222" y="25631"/>
                  </a:cubicBezTo>
                  <a:lnTo>
                    <a:pt x="16063" y="27190"/>
                  </a:lnTo>
                  <a:cubicBezTo>
                    <a:pt x="14944" y="28749"/>
                    <a:pt x="13785" y="30308"/>
                    <a:pt x="12665" y="31867"/>
                  </a:cubicBezTo>
                  <a:cubicBezTo>
                    <a:pt x="8748" y="37383"/>
                    <a:pt x="5710" y="42460"/>
                    <a:pt x="3431" y="47337"/>
                  </a:cubicBezTo>
                  <a:cubicBezTo>
                    <a:pt x="2192" y="50055"/>
                    <a:pt x="1273" y="52494"/>
                    <a:pt x="673" y="54892"/>
                  </a:cubicBezTo>
                  <a:cubicBezTo>
                    <a:pt x="113" y="57171"/>
                    <a:pt x="-86" y="59369"/>
                    <a:pt x="33" y="61568"/>
                  </a:cubicBezTo>
                  <a:cubicBezTo>
                    <a:pt x="233" y="64885"/>
                    <a:pt x="2152" y="68004"/>
                    <a:pt x="4990" y="69762"/>
                  </a:cubicBezTo>
                  <a:cubicBezTo>
                    <a:pt x="5750" y="70202"/>
                    <a:pt x="6549" y="70602"/>
                    <a:pt x="7429" y="70882"/>
                  </a:cubicBezTo>
                  <a:cubicBezTo>
                    <a:pt x="9627" y="71641"/>
                    <a:pt x="12065" y="71881"/>
                    <a:pt x="15464" y="71721"/>
                  </a:cubicBezTo>
                  <a:cubicBezTo>
                    <a:pt x="19741" y="71481"/>
                    <a:pt x="23818" y="70242"/>
                    <a:pt x="28255" y="68763"/>
                  </a:cubicBezTo>
                  <a:cubicBezTo>
                    <a:pt x="38528" y="65325"/>
                    <a:pt x="48522" y="60488"/>
                    <a:pt x="58035" y="54372"/>
                  </a:cubicBezTo>
                  <a:cubicBezTo>
                    <a:pt x="63672" y="50775"/>
                    <a:pt x="68628" y="46817"/>
                    <a:pt x="72866" y="42660"/>
                  </a:cubicBezTo>
                  <a:cubicBezTo>
                    <a:pt x="73146" y="42340"/>
                    <a:pt x="73426" y="41981"/>
                    <a:pt x="73705" y="41661"/>
                  </a:cubicBezTo>
                  <a:cubicBezTo>
                    <a:pt x="74025" y="41221"/>
                    <a:pt x="74345" y="40741"/>
                    <a:pt x="74625" y="40221"/>
                  </a:cubicBezTo>
                  <a:cubicBezTo>
                    <a:pt x="75024" y="39502"/>
                    <a:pt x="75384" y="38742"/>
                    <a:pt x="75744" y="37983"/>
                  </a:cubicBezTo>
                  <a:cubicBezTo>
                    <a:pt x="75704" y="38063"/>
                    <a:pt x="75664" y="38143"/>
                    <a:pt x="75624" y="38223"/>
                  </a:cubicBezTo>
                  <a:cubicBezTo>
                    <a:pt x="75983" y="37343"/>
                    <a:pt x="76264" y="36464"/>
                    <a:pt x="76463" y="35585"/>
                  </a:cubicBezTo>
                  <a:cubicBezTo>
                    <a:pt x="76583" y="35025"/>
                    <a:pt x="76663" y="34465"/>
                    <a:pt x="76783" y="33906"/>
                  </a:cubicBezTo>
                  <a:cubicBezTo>
                    <a:pt x="76903" y="32906"/>
                    <a:pt x="77023" y="31907"/>
                    <a:pt x="77023" y="30908"/>
                  </a:cubicBezTo>
                  <a:cubicBezTo>
                    <a:pt x="77023" y="29908"/>
                    <a:pt x="76983" y="28989"/>
                    <a:pt x="76863" y="28030"/>
                  </a:cubicBezTo>
                  <a:cubicBezTo>
                    <a:pt x="76703" y="26671"/>
                    <a:pt x="76463" y="25311"/>
                    <a:pt x="76104" y="23992"/>
                  </a:cubicBezTo>
                  <a:cubicBezTo>
                    <a:pt x="75744" y="22633"/>
                    <a:pt x="75304" y="21274"/>
                    <a:pt x="74785" y="19955"/>
                  </a:cubicBezTo>
                  <a:cubicBezTo>
                    <a:pt x="74785" y="20035"/>
                    <a:pt x="74865" y="20115"/>
                    <a:pt x="74905" y="20195"/>
                  </a:cubicBezTo>
                  <a:cubicBezTo>
                    <a:pt x="73146" y="15878"/>
                    <a:pt x="70747" y="11880"/>
                    <a:pt x="67949" y="8163"/>
                  </a:cubicBezTo>
                  <a:cubicBezTo>
                    <a:pt x="67949" y="8203"/>
                    <a:pt x="67989" y="8242"/>
                    <a:pt x="68029" y="8282"/>
                  </a:cubicBezTo>
                  <a:cubicBezTo>
                    <a:pt x="66550" y="6284"/>
                    <a:pt x="64951" y="4365"/>
                    <a:pt x="63312" y="2526"/>
                  </a:cubicBezTo>
                  <a:cubicBezTo>
                    <a:pt x="62472" y="1807"/>
                    <a:pt x="61593" y="1167"/>
                    <a:pt x="60714" y="528"/>
                  </a:cubicBezTo>
                  <a:cubicBezTo>
                    <a:pt x="60474" y="368"/>
                    <a:pt x="60234" y="248"/>
                    <a:pt x="59954" y="168"/>
                  </a:cubicBezTo>
                  <a:cubicBezTo>
                    <a:pt x="58675" y="-272"/>
                    <a:pt x="57236" y="168"/>
                    <a:pt x="56437" y="1287"/>
                  </a:cubicBezTo>
                  <a:moveTo>
                    <a:pt x="68029" y="8282"/>
                  </a:moveTo>
                  <a:cubicBezTo>
                    <a:pt x="68029" y="8282"/>
                    <a:pt x="68069" y="8362"/>
                    <a:pt x="68109" y="8362"/>
                  </a:cubicBezTo>
                  <a:cubicBezTo>
                    <a:pt x="68109" y="8362"/>
                    <a:pt x="68069" y="8282"/>
                    <a:pt x="68029" y="8282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190665" y="3637892"/>
              <a:ext cx="582785" cy="503063"/>
            </a:xfrm>
            <a:custGeom>
              <a:avLst/>
              <a:gdLst/>
              <a:ahLst/>
              <a:cxnLst/>
              <a:rect l="l" t="t" r="r" b="b"/>
              <a:pathLst>
                <a:path w="316792" h="273456" extrusionOk="0">
                  <a:moveTo>
                    <a:pt x="32939" y="999"/>
                  </a:moveTo>
                  <a:cubicBezTo>
                    <a:pt x="21426" y="11792"/>
                    <a:pt x="12752" y="26862"/>
                    <a:pt x="7195" y="45730"/>
                  </a:cubicBezTo>
                  <a:cubicBezTo>
                    <a:pt x="4797" y="53725"/>
                    <a:pt x="2999" y="62639"/>
                    <a:pt x="1680" y="72992"/>
                  </a:cubicBezTo>
                  <a:cubicBezTo>
                    <a:pt x="560" y="81587"/>
                    <a:pt x="41" y="90660"/>
                    <a:pt x="1" y="100734"/>
                  </a:cubicBezTo>
                  <a:cubicBezTo>
                    <a:pt x="-80" y="140828"/>
                    <a:pt x="9274" y="180482"/>
                    <a:pt x="27063" y="215379"/>
                  </a:cubicBezTo>
                  <a:cubicBezTo>
                    <a:pt x="32379" y="225852"/>
                    <a:pt x="38615" y="235845"/>
                    <a:pt x="45531" y="245119"/>
                  </a:cubicBezTo>
                  <a:cubicBezTo>
                    <a:pt x="52966" y="255032"/>
                    <a:pt x="61081" y="263947"/>
                    <a:pt x="69675" y="271542"/>
                  </a:cubicBezTo>
                  <a:cubicBezTo>
                    <a:pt x="70075" y="271942"/>
                    <a:pt x="70634" y="272221"/>
                    <a:pt x="71194" y="272341"/>
                  </a:cubicBezTo>
                  <a:cubicBezTo>
                    <a:pt x="71314" y="272461"/>
                    <a:pt x="71514" y="272541"/>
                    <a:pt x="71673" y="272621"/>
                  </a:cubicBezTo>
                  <a:cubicBezTo>
                    <a:pt x="74112" y="272981"/>
                    <a:pt x="76550" y="273261"/>
                    <a:pt x="78989" y="273381"/>
                  </a:cubicBezTo>
                  <a:lnTo>
                    <a:pt x="78709" y="273381"/>
                  </a:lnTo>
                  <a:cubicBezTo>
                    <a:pt x="81707" y="273500"/>
                    <a:pt x="84705" y="273500"/>
                    <a:pt x="87703" y="273221"/>
                  </a:cubicBezTo>
                  <a:cubicBezTo>
                    <a:pt x="90701" y="272981"/>
                    <a:pt x="93659" y="272541"/>
                    <a:pt x="96617" y="271902"/>
                  </a:cubicBezTo>
                  <a:cubicBezTo>
                    <a:pt x="96537" y="271902"/>
                    <a:pt x="96457" y="271902"/>
                    <a:pt x="96337" y="271942"/>
                  </a:cubicBezTo>
                  <a:cubicBezTo>
                    <a:pt x="98736" y="271422"/>
                    <a:pt x="101134" y="270742"/>
                    <a:pt x="103413" y="269943"/>
                  </a:cubicBezTo>
                  <a:cubicBezTo>
                    <a:pt x="105651" y="269143"/>
                    <a:pt x="107810" y="268224"/>
                    <a:pt x="109888" y="267145"/>
                  </a:cubicBezTo>
                  <a:lnTo>
                    <a:pt x="109888" y="267145"/>
                  </a:lnTo>
                  <a:cubicBezTo>
                    <a:pt x="111567" y="266265"/>
                    <a:pt x="113206" y="265306"/>
                    <a:pt x="114725" y="264227"/>
                  </a:cubicBezTo>
                  <a:cubicBezTo>
                    <a:pt x="116284" y="263147"/>
                    <a:pt x="117723" y="261988"/>
                    <a:pt x="119122" y="260749"/>
                  </a:cubicBezTo>
                  <a:cubicBezTo>
                    <a:pt x="120361" y="259629"/>
                    <a:pt x="121521" y="258431"/>
                    <a:pt x="122600" y="257151"/>
                  </a:cubicBezTo>
                  <a:cubicBezTo>
                    <a:pt x="122840" y="256871"/>
                    <a:pt x="123040" y="256631"/>
                    <a:pt x="123279" y="256352"/>
                  </a:cubicBezTo>
                  <a:cubicBezTo>
                    <a:pt x="123279" y="255592"/>
                    <a:pt x="123000" y="254833"/>
                    <a:pt x="122440" y="254273"/>
                  </a:cubicBezTo>
                  <a:cubicBezTo>
                    <a:pt x="119242" y="248677"/>
                    <a:pt x="116284" y="242761"/>
                    <a:pt x="113726" y="236685"/>
                  </a:cubicBezTo>
                  <a:cubicBezTo>
                    <a:pt x="107370" y="221375"/>
                    <a:pt x="102973" y="204866"/>
                    <a:pt x="100615" y="187637"/>
                  </a:cubicBezTo>
                  <a:lnTo>
                    <a:pt x="100495" y="188037"/>
                  </a:lnTo>
                  <a:lnTo>
                    <a:pt x="100495" y="188436"/>
                  </a:lnTo>
                  <a:cubicBezTo>
                    <a:pt x="98256" y="170009"/>
                    <a:pt x="98216" y="151860"/>
                    <a:pt x="100455" y="134472"/>
                  </a:cubicBezTo>
                  <a:lnTo>
                    <a:pt x="100535" y="133752"/>
                  </a:lnTo>
                  <a:cubicBezTo>
                    <a:pt x="102693" y="118242"/>
                    <a:pt x="106611" y="103732"/>
                    <a:pt x="112167" y="90620"/>
                  </a:cubicBezTo>
                  <a:lnTo>
                    <a:pt x="111847" y="90980"/>
                  </a:lnTo>
                  <a:cubicBezTo>
                    <a:pt x="116564" y="80347"/>
                    <a:pt x="122240" y="70554"/>
                    <a:pt x="128836" y="61959"/>
                  </a:cubicBezTo>
                  <a:cubicBezTo>
                    <a:pt x="130795" y="59481"/>
                    <a:pt x="132793" y="57123"/>
                    <a:pt x="134672" y="55044"/>
                  </a:cubicBezTo>
                  <a:cubicBezTo>
                    <a:pt x="133433" y="61719"/>
                    <a:pt x="132753" y="68595"/>
                    <a:pt x="132594" y="75390"/>
                  </a:cubicBezTo>
                  <a:cubicBezTo>
                    <a:pt x="132354" y="85064"/>
                    <a:pt x="133113" y="95098"/>
                    <a:pt x="134912" y="105291"/>
                  </a:cubicBezTo>
                  <a:cubicBezTo>
                    <a:pt x="138190" y="124039"/>
                    <a:pt x="145065" y="143026"/>
                    <a:pt x="155379" y="161734"/>
                  </a:cubicBezTo>
                  <a:cubicBezTo>
                    <a:pt x="164892" y="178963"/>
                    <a:pt x="177284" y="195631"/>
                    <a:pt x="192154" y="211341"/>
                  </a:cubicBezTo>
                  <a:cubicBezTo>
                    <a:pt x="206145" y="226051"/>
                    <a:pt x="222015" y="239403"/>
                    <a:pt x="239323" y="251035"/>
                  </a:cubicBezTo>
                  <a:cubicBezTo>
                    <a:pt x="245240" y="255032"/>
                    <a:pt x="251595" y="258910"/>
                    <a:pt x="258151" y="262547"/>
                  </a:cubicBezTo>
                  <a:cubicBezTo>
                    <a:pt x="261349" y="264347"/>
                    <a:pt x="264627" y="266065"/>
                    <a:pt x="267945" y="267704"/>
                  </a:cubicBezTo>
                  <a:cubicBezTo>
                    <a:pt x="271142" y="269303"/>
                    <a:pt x="274261" y="270862"/>
                    <a:pt x="277499" y="272221"/>
                  </a:cubicBezTo>
                  <a:cubicBezTo>
                    <a:pt x="279617" y="271782"/>
                    <a:pt x="281696" y="271222"/>
                    <a:pt x="283774" y="270542"/>
                  </a:cubicBezTo>
                  <a:cubicBezTo>
                    <a:pt x="283774" y="270542"/>
                    <a:pt x="283734" y="270542"/>
                    <a:pt x="283694" y="270542"/>
                  </a:cubicBezTo>
                  <a:cubicBezTo>
                    <a:pt x="285853" y="269823"/>
                    <a:pt x="287932" y="268944"/>
                    <a:pt x="289930" y="267944"/>
                  </a:cubicBezTo>
                  <a:cubicBezTo>
                    <a:pt x="291889" y="266945"/>
                    <a:pt x="293768" y="265906"/>
                    <a:pt x="295606" y="264666"/>
                  </a:cubicBezTo>
                  <a:lnTo>
                    <a:pt x="295606" y="264666"/>
                  </a:lnTo>
                  <a:cubicBezTo>
                    <a:pt x="297645" y="263307"/>
                    <a:pt x="299604" y="261788"/>
                    <a:pt x="301443" y="260149"/>
                  </a:cubicBezTo>
                  <a:cubicBezTo>
                    <a:pt x="303121" y="258630"/>
                    <a:pt x="304680" y="257071"/>
                    <a:pt x="306159" y="255392"/>
                  </a:cubicBezTo>
                  <a:lnTo>
                    <a:pt x="306159" y="255392"/>
                  </a:lnTo>
                  <a:cubicBezTo>
                    <a:pt x="306159" y="255392"/>
                    <a:pt x="306159" y="255392"/>
                    <a:pt x="306159" y="255392"/>
                  </a:cubicBezTo>
                  <a:lnTo>
                    <a:pt x="306159" y="255392"/>
                  </a:lnTo>
                  <a:cubicBezTo>
                    <a:pt x="307439" y="253873"/>
                    <a:pt x="308678" y="252274"/>
                    <a:pt x="309757" y="250595"/>
                  </a:cubicBezTo>
                  <a:cubicBezTo>
                    <a:pt x="310877" y="248877"/>
                    <a:pt x="311916" y="247078"/>
                    <a:pt x="312835" y="245239"/>
                  </a:cubicBezTo>
                  <a:cubicBezTo>
                    <a:pt x="312795" y="245319"/>
                    <a:pt x="312755" y="245399"/>
                    <a:pt x="312715" y="245439"/>
                  </a:cubicBezTo>
                  <a:cubicBezTo>
                    <a:pt x="313555" y="243760"/>
                    <a:pt x="314274" y="242001"/>
                    <a:pt x="314874" y="240242"/>
                  </a:cubicBezTo>
                  <a:cubicBezTo>
                    <a:pt x="315394" y="238643"/>
                    <a:pt x="315873" y="237005"/>
                    <a:pt x="316193" y="235326"/>
                  </a:cubicBezTo>
                  <a:cubicBezTo>
                    <a:pt x="316193" y="235406"/>
                    <a:pt x="316193" y="235486"/>
                    <a:pt x="316153" y="235565"/>
                  </a:cubicBezTo>
                  <a:cubicBezTo>
                    <a:pt x="316433" y="234246"/>
                    <a:pt x="316633" y="232927"/>
                    <a:pt x="316793" y="231568"/>
                  </a:cubicBezTo>
                  <a:cubicBezTo>
                    <a:pt x="313675" y="229410"/>
                    <a:pt x="310757" y="227171"/>
                    <a:pt x="308118" y="224932"/>
                  </a:cubicBezTo>
                  <a:cubicBezTo>
                    <a:pt x="299324" y="217457"/>
                    <a:pt x="291209" y="208423"/>
                    <a:pt x="283934" y="198070"/>
                  </a:cubicBezTo>
                  <a:lnTo>
                    <a:pt x="284214" y="198669"/>
                  </a:lnTo>
                  <a:cubicBezTo>
                    <a:pt x="280137" y="192514"/>
                    <a:pt x="276299" y="186158"/>
                    <a:pt x="272942" y="179722"/>
                  </a:cubicBezTo>
                  <a:cubicBezTo>
                    <a:pt x="269304" y="172727"/>
                    <a:pt x="266426" y="166331"/>
                    <a:pt x="264187" y="160175"/>
                  </a:cubicBezTo>
                  <a:lnTo>
                    <a:pt x="264307" y="160974"/>
                  </a:lnTo>
                  <a:cubicBezTo>
                    <a:pt x="259790" y="147823"/>
                    <a:pt x="257831" y="133952"/>
                    <a:pt x="255953" y="120561"/>
                  </a:cubicBezTo>
                  <a:lnTo>
                    <a:pt x="255793" y="119562"/>
                  </a:lnTo>
                  <a:cubicBezTo>
                    <a:pt x="255033" y="114045"/>
                    <a:pt x="254194" y="108409"/>
                    <a:pt x="253234" y="102892"/>
                  </a:cubicBezTo>
                  <a:cubicBezTo>
                    <a:pt x="251236" y="91780"/>
                    <a:pt x="248717" y="82826"/>
                    <a:pt x="245240" y="74751"/>
                  </a:cubicBezTo>
                  <a:cubicBezTo>
                    <a:pt x="243321" y="70354"/>
                    <a:pt x="241003" y="66117"/>
                    <a:pt x="238244" y="62119"/>
                  </a:cubicBezTo>
                  <a:cubicBezTo>
                    <a:pt x="235566" y="58242"/>
                    <a:pt x="232968" y="55124"/>
                    <a:pt x="230249" y="52526"/>
                  </a:cubicBezTo>
                  <a:cubicBezTo>
                    <a:pt x="225972" y="48448"/>
                    <a:pt x="220696" y="44810"/>
                    <a:pt x="214540" y="41732"/>
                  </a:cubicBezTo>
                  <a:cubicBezTo>
                    <a:pt x="208504" y="38654"/>
                    <a:pt x="201988" y="36296"/>
                    <a:pt x="195272" y="34737"/>
                  </a:cubicBezTo>
                  <a:cubicBezTo>
                    <a:pt x="189037" y="33298"/>
                    <a:pt x="182961" y="32579"/>
                    <a:pt x="177204" y="32579"/>
                  </a:cubicBezTo>
                  <a:cubicBezTo>
                    <a:pt x="169409" y="32579"/>
                    <a:pt x="162174" y="33938"/>
                    <a:pt x="155738" y="36536"/>
                  </a:cubicBezTo>
                  <a:cubicBezTo>
                    <a:pt x="152900" y="37655"/>
                    <a:pt x="150182" y="39254"/>
                    <a:pt x="147344" y="41293"/>
                  </a:cubicBezTo>
                  <a:cubicBezTo>
                    <a:pt x="145625" y="42532"/>
                    <a:pt x="143906" y="44091"/>
                    <a:pt x="142347" y="45850"/>
                  </a:cubicBezTo>
                  <a:cubicBezTo>
                    <a:pt x="142547" y="45370"/>
                    <a:pt x="142467" y="44850"/>
                    <a:pt x="142187" y="44331"/>
                  </a:cubicBezTo>
                  <a:cubicBezTo>
                    <a:pt x="141827" y="43612"/>
                    <a:pt x="141148" y="43092"/>
                    <a:pt x="140388" y="42812"/>
                  </a:cubicBezTo>
                  <a:cubicBezTo>
                    <a:pt x="140108" y="42732"/>
                    <a:pt x="139789" y="42652"/>
                    <a:pt x="139469" y="42652"/>
                  </a:cubicBezTo>
                  <a:cubicBezTo>
                    <a:pt x="138270" y="42652"/>
                    <a:pt x="136831" y="43371"/>
                    <a:pt x="136511" y="44770"/>
                  </a:cubicBezTo>
                  <a:cubicBezTo>
                    <a:pt x="136231" y="46010"/>
                    <a:pt x="135951" y="47249"/>
                    <a:pt x="135671" y="48528"/>
                  </a:cubicBezTo>
                  <a:cubicBezTo>
                    <a:pt x="135272" y="48129"/>
                    <a:pt x="134632" y="47929"/>
                    <a:pt x="133953" y="47929"/>
                  </a:cubicBezTo>
                  <a:cubicBezTo>
                    <a:pt x="133153" y="47929"/>
                    <a:pt x="132394" y="48248"/>
                    <a:pt x="131794" y="48848"/>
                  </a:cubicBezTo>
                  <a:cubicBezTo>
                    <a:pt x="129236" y="51566"/>
                    <a:pt x="126677" y="54564"/>
                    <a:pt x="124119" y="57762"/>
                  </a:cubicBezTo>
                  <a:lnTo>
                    <a:pt x="123159" y="55244"/>
                  </a:lnTo>
                  <a:lnTo>
                    <a:pt x="122041" y="52685"/>
                  </a:lnTo>
                  <a:cubicBezTo>
                    <a:pt x="120681" y="49608"/>
                    <a:pt x="119282" y="46849"/>
                    <a:pt x="117843" y="44251"/>
                  </a:cubicBezTo>
                  <a:cubicBezTo>
                    <a:pt x="115844" y="40613"/>
                    <a:pt x="113166" y="36976"/>
                    <a:pt x="109648" y="33218"/>
                  </a:cubicBezTo>
                  <a:cubicBezTo>
                    <a:pt x="103852" y="27022"/>
                    <a:pt x="96617" y="21386"/>
                    <a:pt x="88182" y="16509"/>
                  </a:cubicBezTo>
                  <a:cubicBezTo>
                    <a:pt x="79788" y="11672"/>
                    <a:pt x="70954" y="8234"/>
                    <a:pt x="61920" y="6276"/>
                  </a:cubicBezTo>
                  <a:cubicBezTo>
                    <a:pt x="57643" y="5356"/>
                    <a:pt x="53086" y="4877"/>
                    <a:pt x="48369" y="4877"/>
                  </a:cubicBezTo>
                  <a:cubicBezTo>
                    <a:pt x="44092" y="4877"/>
                    <a:pt x="39894" y="5436"/>
                    <a:pt x="35617" y="6596"/>
                  </a:cubicBezTo>
                  <a:cubicBezTo>
                    <a:pt x="36097" y="6276"/>
                    <a:pt x="36577" y="5836"/>
                    <a:pt x="37016" y="5436"/>
                  </a:cubicBezTo>
                  <a:cubicBezTo>
                    <a:pt x="37816" y="4677"/>
                    <a:pt x="38136" y="3917"/>
                    <a:pt x="38136" y="3118"/>
                  </a:cubicBezTo>
                  <a:cubicBezTo>
                    <a:pt x="38136" y="2278"/>
                    <a:pt x="37856" y="1479"/>
                    <a:pt x="37256" y="879"/>
                  </a:cubicBezTo>
                  <a:cubicBezTo>
                    <a:pt x="36657" y="320"/>
                    <a:pt x="35897" y="0"/>
                    <a:pt x="35098" y="0"/>
                  </a:cubicBezTo>
                  <a:cubicBezTo>
                    <a:pt x="34298" y="0"/>
                    <a:pt x="33499" y="320"/>
                    <a:pt x="32899" y="879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3392968" y="4129122"/>
              <a:ext cx="221" cy="147"/>
            </a:xfrm>
            <a:custGeom>
              <a:avLst/>
              <a:gdLst/>
              <a:ahLst/>
              <a:cxnLst/>
              <a:rect l="l" t="t" r="r" b="b"/>
              <a:pathLst>
                <a:path w="120" h="80" extrusionOk="0">
                  <a:moveTo>
                    <a:pt x="0" y="80"/>
                  </a:moveTo>
                  <a:cubicBezTo>
                    <a:pt x="0" y="80"/>
                    <a:pt x="80" y="80"/>
                    <a:pt x="120" y="0"/>
                  </a:cubicBezTo>
                  <a:cubicBezTo>
                    <a:pt x="80" y="0"/>
                    <a:pt x="40" y="40"/>
                    <a:pt x="0" y="8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753963" y="4107576"/>
              <a:ext cx="7353" cy="74"/>
            </a:xfrm>
            <a:custGeom>
              <a:avLst/>
              <a:gdLst/>
              <a:ahLst/>
              <a:cxnLst/>
              <a:rect l="l" t="t" r="r" b="b"/>
              <a:pathLst>
                <a:path w="3997" h="40" extrusionOk="0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204198" y="3637892"/>
              <a:ext cx="216125" cy="484466"/>
            </a:xfrm>
            <a:custGeom>
              <a:avLst/>
              <a:gdLst/>
              <a:ahLst/>
              <a:cxnLst/>
              <a:rect l="l" t="t" r="r" b="b"/>
              <a:pathLst>
                <a:path w="117482" h="263347" extrusionOk="0">
                  <a:moveTo>
                    <a:pt x="25503" y="919"/>
                  </a:moveTo>
                  <a:cubicBezTo>
                    <a:pt x="14191" y="11552"/>
                    <a:pt x="5596" y="26303"/>
                    <a:pt x="0" y="44810"/>
                  </a:cubicBezTo>
                  <a:cubicBezTo>
                    <a:pt x="919" y="46369"/>
                    <a:pt x="1919" y="47889"/>
                    <a:pt x="3038" y="49327"/>
                  </a:cubicBezTo>
                  <a:cubicBezTo>
                    <a:pt x="6116" y="53325"/>
                    <a:pt x="9754" y="56843"/>
                    <a:pt x="13751" y="59921"/>
                  </a:cubicBezTo>
                  <a:cubicBezTo>
                    <a:pt x="20547" y="65117"/>
                    <a:pt x="28102" y="69154"/>
                    <a:pt x="36016" y="72392"/>
                  </a:cubicBezTo>
                  <a:cubicBezTo>
                    <a:pt x="35936" y="72392"/>
                    <a:pt x="35856" y="72312"/>
                    <a:pt x="35777" y="72312"/>
                  </a:cubicBezTo>
                  <a:cubicBezTo>
                    <a:pt x="47449" y="77070"/>
                    <a:pt x="59801" y="80227"/>
                    <a:pt x="72312" y="81786"/>
                  </a:cubicBezTo>
                  <a:lnTo>
                    <a:pt x="72312" y="81786"/>
                  </a:lnTo>
                  <a:cubicBezTo>
                    <a:pt x="78788" y="82546"/>
                    <a:pt x="85304" y="82906"/>
                    <a:pt x="91780" y="82546"/>
                  </a:cubicBezTo>
                  <a:cubicBezTo>
                    <a:pt x="92020" y="82546"/>
                    <a:pt x="92260" y="82625"/>
                    <a:pt x="92419" y="82786"/>
                  </a:cubicBezTo>
                  <a:cubicBezTo>
                    <a:pt x="92539" y="82746"/>
                    <a:pt x="92619" y="82705"/>
                    <a:pt x="92739" y="82705"/>
                  </a:cubicBezTo>
                  <a:cubicBezTo>
                    <a:pt x="92899" y="82705"/>
                    <a:pt x="93059" y="82746"/>
                    <a:pt x="93219" y="82826"/>
                  </a:cubicBezTo>
                  <a:cubicBezTo>
                    <a:pt x="93659" y="83106"/>
                    <a:pt x="93898" y="83745"/>
                    <a:pt x="93579" y="84185"/>
                  </a:cubicBezTo>
                  <a:cubicBezTo>
                    <a:pt x="89901" y="89501"/>
                    <a:pt x="86823" y="95177"/>
                    <a:pt x="84305" y="101133"/>
                  </a:cubicBezTo>
                  <a:cubicBezTo>
                    <a:pt x="84305" y="101133"/>
                    <a:pt x="84305" y="101094"/>
                    <a:pt x="84345" y="101054"/>
                  </a:cubicBezTo>
                  <a:cubicBezTo>
                    <a:pt x="82226" y="106091"/>
                    <a:pt x="80467" y="111327"/>
                    <a:pt x="79108" y="116603"/>
                  </a:cubicBezTo>
                  <a:cubicBezTo>
                    <a:pt x="77749" y="121920"/>
                    <a:pt x="76710" y="127236"/>
                    <a:pt x="75990" y="132673"/>
                  </a:cubicBezTo>
                  <a:cubicBezTo>
                    <a:pt x="75990" y="132593"/>
                    <a:pt x="75990" y="132513"/>
                    <a:pt x="76030" y="132393"/>
                  </a:cubicBezTo>
                  <a:cubicBezTo>
                    <a:pt x="73991" y="147703"/>
                    <a:pt x="74311" y="163253"/>
                    <a:pt x="76350" y="178563"/>
                  </a:cubicBezTo>
                  <a:cubicBezTo>
                    <a:pt x="76350" y="178483"/>
                    <a:pt x="76350" y="178403"/>
                    <a:pt x="76310" y="178283"/>
                  </a:cubicBezTo>
                  <a:cubicBezTo>
                    <a:pt x="78749" y="196311"/>
                    <a:pt x="83505" y="214020"/>
                    <a:pt x="90581" y="230769"/>
                  </a:cubicBezTo>
                  <a:lnTo>
                    <a:pt x="90581" y="230688"/>
                  </a:lnTo>
                  <a:cubicBezTo>
                    <a:pt x="95417" y="242201"/>
                    <a:pt x="101373" y="253274"/>
                    <a:pt x="108729" y="263347"/>
                  </a:cubicBezTo>
                  <a:cubicBezTo>
                    <a:pt x="109848" y="262507"/>
                    <a:pt x="110927" y="261668"/>
                    <a:pt x="111927" y="260789"/>
                  </a:cubicBezTo>
                  <a:cubicBezTo>
                    <a:pt x="113206" y="259629"/>
                    <a:pt x="114325" y="258431"/>
                    <a:pt x="115404" y="257191"/>
                  </a:cubicBezTo>
                  <a:lnTo>
                    <a:pt x="116044" y="256392"/>
                  </a:lnTo>
                  <a:cubicBezTo>
                    <a:pt x="116044" y="255512"/>
                    <a:pt x="115764" y="254753"/>
                    <a:pt x="115205" y="254153"/>
                  </a:cubicBezTo>
                  <a:cubicBezTo>
                    <a:pt x="112007" y="248597"/>
                    <a:pt x="109089" y="242681"/>
                    <a:pt x="106490" y="236605"/>
                  </a:cubicBezTo>
                  <a:cubicBezTo>
                    <a:pt x="100134" y="221255"/>
                    <a:pt x="95737" y="204746"/>
                    <a:pt x="93419" y="187597"/>
                  </a:cubicBezTo>
                  <a:lnTo>
                    <a:pt x="93139" y="187957"/>
                  </a:lnTo>
                  <a:cubicBezTo>
                    <a:pt x="91020" y="169648"/>
                    <a:pt x="91020" y="151501"/>
                    <a:pt x="93219" y="134392"/>
                  </a:cubicBezTo>
                  <a:lnTo>
                    <a:pt x="93299" y="133672"/>
                  </a:lnTo>
                  <a:cubicBezTo>
                    <a:pt x="95457" y="118242"/>
                    <a:pt x="99335" y="103732"/>
                    <a:pt x="104891" y="90541"/>
                  </a:cubicBezTo>
                  <a:lnTo>
                    <a:pt x="104451" y="90820"/>
                  </a:lnTo>
                  <a:cubicBezTo>
                    <a:pt x="107889" y="83305"/>
                    <a:pt x="111727" y="76350"/>
                    <a:pt x="115884" y="69954"/>
                  </a:cubicBezTo>
                  <a:cubicBezTo>
                    <a:pt x="116084" y="68195"/>
                    <a:pt x="116244" y="66396"/>
                    <a:pt x="116484" y="64598"/>
                  </a:cubicBezTo>
                  <a:cubicBezTo>
                    <a:pt x="116803" y="62039"/>
                    <a:pt x="117123" y="59521"/>
                    <a:pt x="117483" y="56963"/>
                  </a:cubicBezTo>
                  <a:cubicBezTo>
                    <a:pt x="117283" y="57242"/>
                    <a:pt x="117083" y="57482"/>
                    <a:pt x="116843" y="57762"/>
                  </a:cubicBezTo>
                  <a:lnTo>
                    <a:pt x="116004" y="55284"/>
                  </a:lnTo>
                  <a:lnTo>
                    <a:pt x="114885" y="52725"/>
                  </a:lnTo>
                  <a:cubicBezTo>
                    <a:pt x="113526" y="49687"/>
                    <a:pt x="112167" y="46929"/>
                    <a:pt x="110648" y="44291"/>
                  </a:cubicBezTo>
                  <a:cubicBezTo>
                    <a:pt x="108649" y="40573"/>
                    <a:pt x="105930" y="36976"/>
                    <a:pt x="102453" y="33218"/>
                  </a:cubicBezTo>
                  <a:cubicBezTo>
                    <a:pt x="96617" y="26982"/>
                    <a:pt x="89381" y="21386"/>
                    <a:pt x="80947" y="16509"/>
                  </a:cubicBezTo>
                  <a:cubicBezTo>
                    <a:pt x="72593" y="11672"/>
                    <a:pt x="63758" y="8234"/>
                    <a:pt x="54684" y="6276"/>
                  </a:cubicBezTo>
                  <a:cubicBezTo>
                    <a:pt x="50287" y="5356"/>
                    <a:pt x="45690" y="4877"/>
                    <a:pt x="41093" y="4877"/>
                  </a:cubicBezTo>
                  <a:cubicBezTo>
                    <a:pt x="36816" y="4877"/>
                    <a:pt x="32619" y="5476"/>
                    <a:pt x="28302" y="6636"/>
                  </a:cubicBezTo>
                  <a:cubicBezTo>
                    <a:pt x="28821" y="6476"/>
                    <a:pt x="29221" y="6116"/>
                    <a:pt x="29661" y="5716"/>
                  </a:cubicBezTo>
                  <a:cubicBezTo>
                    <a:pt x="30540" y="4877"/>
                    <a:pt x="30940" y="4117"/>
                    <a:pt x="30940" y="3238"/>
                  </a:cubicBezTo>
                  <a:cubicBezTo>
                    <a:pt x="30940" y="2358"/>
                    <a:pt x="30620" y="1519"/>
                    <a:pt x="30020" y="919"/>
                  </a:cubicBezTo>
                  <a:cubicBezTo>
                    <a:pt x="29381" y="320"/>
                    <a:pt x="28621" y="0"/>
                    <a:pt x="27822" y="0"/>
                  </a:cubicBezTo>
                  <a:cubicBezTo>
                    <a:pt x="27022" y="0"/>
                    <a:pt x="26183" y="360"/>
                    <a:pt x="25543" y="91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421795" y="3697898"/>
              <a:ext cx="352171" cy="383497"/>
            </a:xfrm>
            <a:custGeom>
              <a:avLst/>
              <a:gdLst/>
              <a:ahLst/>
              <a:cxnLst/>
              <a:rect l="l" t="t" r="r" b="b"/>
              <a:pathLst>
                <a:path w="191434" h="208462" extrusionOk="0">
                  <a:moveTo>
                    <a:pt x="30100" y="3957"/>
                  </a:moveTo>
                  <a:cubicBezTo>
                    <a:pt x="27302" y="5076"/>
                    <a:pt x="24544" y="6635"/>
                    <a:pt x="21706" y="8714"/>
                  </a:cubicBezTo>
                  <a:cubicBezTo>
                    <a:pt x="19987" y="9953"/>
                    <a:pt x="18308" y="11472"/>
                    <a:pt x="16669" y="13271"/>
                  </a:cubicBezTo>
                  <a:cubicBezTo>
                    <a:pt x="16989" y="12871"/>
                    <a:pt x="16949" y="12392"/>
                    <a:pt x="16669" y="11792"/>
                  </a:cubicBezTo>
                  <a:cubicBezTo>
                    <a:pt x="16310" y="11072"/>
                    <a:pt x="15630" y="10513"/>
                    <a:pt x="14831" y="10233"/>
                  </a:cubicBezTo>
                  <a:cubicBezTo>
                    <a:pt x="14470" y="10113"/>
                    <a:pt x="14191" y="10073"/>
                    <a:pt x="13871" y="10073"/>
                  </a:cubicBezTo>
                  <a:cubicBezTo>
                    <a:pt x="12632" y="10073"/>
                    <a:pt x="11193" y="10833"/>
                    <a:pt x="10873" y="12232"/>
                  </a:cubicBezTo>
                  <a:cubicBezTo>
                    <a:pt x="10593" y="13471"/>
                    <a:pt x="10314" y="14710"/>
                    <a:pt x="10033" y="15990"/>
                  </a:cubicBezTo>
                  <a:cubicBezTo>
                    <a:pt x="9794" y="15589"/>
                    <a:pt x="9154" y="15310"/>
                    <a:pt x="8395" y="15310"/>
                  </a:cubicBezTo>
                  <a:cubicBezTo>
                    <a:pt x="7555" y="15310"/>
                    <a:pt x="6796" y="15669"/>
                    <a:pt x="6156" y="16269"/>
                  </a:cubicBezTo>
                  <a:cubicBezTo>
                    <a:pt x="4637" y="17868"/>
                    <a:pt x="3118" y="19627"/>
                    <a:pt x="1559" y="21466"/>
                  </a:cubicBezTo>
                  <a:cubicBezTo>
                    <a:pt x="1359" y="22785"/>
                    <a:pt x="1199" y="24104"/>
                    <a:pt x="999" y="25423"/>
                  </a:cubicBezTo>
                  <a:cubicBezTo>
                    <a:pt x="999" y="25503"/>
                    <a:pt x="999" y="25543"/>
                    <a:pt x="999" y="25663"/>
                  </a:cubicBezTo>
                  <a:lnTo>
                    <a:pt x="999" y="25663"/>
                  </a:lnTo>
                  <a:cubicBezTo>
                    <a:pt x="640" y="28341"/>
                    <a:pt x="280" y="31139"/>
                    <a:pt x="0" y="33858"/>
                  </a:cubicBezTo>
                  <a:cubicBezTo>
                    <a:pt x="1079" y="32339"/>
                    <a:pt x="2159" y="30820"/>
                    <a:pt x="3278" y="29381"/>
                  </a:cubicBezTo>
                  <a:cubicBezTo>
                    <a:pt x="5157" y="26982"/>
                    <a:pt x="7115" y="24664"/>
                    <a:pt x="9114" y="22505"/>
                  </a:cubicBezTo>
                  <a:cubicBezTo>
                    <a:pt x="7795" y="28861"/>
                    <a:pt x="7035" y="35696"/>
                    <a:pt x="6876" y="42772"/>
                  </a:cubicBezTo>
                  <a:cubicBezTo>
                    <a:pt x="6796" y="45770"/>
                    <a:pt x="6836" y="48808"/>
                    <a:pt x="6956" y="51886"/>
                  </a:cubicBezTo>
                  <a:cubicBezTo>
                    <a:pt x="14751" y="60000"/>
                    <a:pt x="23505" y="67156"/>
                    <a:pt x="32739" y="73591"/>
                  </a:cubicBezTo>
                  <a:cubicBezTo>
                    <a:pt x="32739" y="73591"/>
                    <a:pt x="32739" y="73591"/>
                    <a:pt x="32739" y="73591"/>
                  </a:cubicBezTo>
                  <a:cubicBezTo>
                    <a:pt x="32779" y="73591"/>
                    <a:pt x="32859" y="73671"/>
                    <a:pt x="32899" y="73711"/>
                  </a:cubicBezTo>
                  <a:cubicBezTo>
                    <a:pt x="32899" y="73711"/>
                    <a:pt x="32939" y="73711"/>
                    <a:pt x="32978" y="73751"/>
                  </a:cubicBezTo>
                  <a:cubicBezTo>
                    <a:pt x="49368" y="85024"/>
                    <a:pt x="67196" y="94178"/>
                    <a:pt x="85944" y="100854"/>
                  </a:cubicBezTo>
                  <a:lnTo>
                    <a:pt x="85944" y="100854"/>
                  </a:lnTo>
                  <a:cubicBezTo>
                    <a:pt x="94938" y="104011"/>
                    <a:pt x="104092" y="106610"/>
                    <a:pt x="113486" y="108369"/>
                  </a:cubicBezTo>
                  <a:cubicBezTo>
                    <a:pt x="113925" y="108449"/>
                    <a:pt x="114205" y="108808"/>
                    <a:pt x="114285" y="109248"/>
                  </a:cubicBezTo>
                  <a:cubicBezTo>
                    <a:pt x="114685" y="109248"/>
                    <a:pt x="115045" y="109528"/>
                    <a:pt x="115165" y="109928"/>
                  </a:cubicBezTo>
                  <a:cubicBezTo>
                    <a:pt x="117803" y="118402"/>
                    <a:pt x="121001" y="126717"/>
                    <a:pt x="124798" y="134751"/>
                  </a:cubicBezTo>
                  <a:lnTo>
                    <a:pt x="124798" y="134751"/>
                  </a:lnTo>
                  <a:cubicBezTo>
                    <a:pt x="131794" y="149542"/>
                    <a:pt x="140508" y="163532"/>
                    <a:pt x="151021" y="176084"/>
                  </a:cubicBezTo>
                  <a:cubicBezTo>
                    <a:pt x="150981" y="176044"/>
                    <a:pt x="150901" y="175964"/>
                    <a:pt x="150861" y="175885"/>
                  </a:cubicBezTo>
                  <a:cubicBezTo>
                    <a:pt x="155058" y="180881"/>
                    <a:pt x="159575" y="185678"/>
                    <a:pt x="164333" y="190155"/>
                  </a:cubicBezTo>
                  <a:cubicBezTo>
                    <a:pt x="169009" y="194512"/>
                    <a:pt x="174006" y="198549"/>
                    <a:pt x="179203" y="202187"/>
                  </a:cubicBezTo>
                  <a:cubicBezTo>
                    <a:pt x="179203" y="202187"/>
                    <a:pt x="179203" y="202187"/>
                    <a:pt x="179203" y="202187"/>
                  </a:cubicBezTo>
                  <a:cubicBezTo>
                    <a:pt x="182440" y="204425"/>
                    <a:pt x="185799" y="206544"/>
                    <a:pt x="189236" y="208463"/>
                  </a:cubicBezTo>
                  <a:cubicBezTo>
                    <a:pt x="189316" y="208183"/>
                    <a:pt x="189436" y="207943"/>
                    <a:pt x="189476" y="207704"/>
                  </a:cubicBezTo>
                  <a:cubicBezTo>
                    <a:pt x="190075" y="205984"/>
                    <a:pt x="190515" y="204346"/>
                    <a:pt x="190835" y="202787"/>
                  </a:cubicBezTo>
                  <a:cubicBezTo>
                    <a:pt x="191075" y="201707"/>
                    <a:pt x="191275" y="200389"/>
                    <a:pt x="191434" y="199029"/>
                  </a:cubicBezTo>
                  <a:cubicBezTo>
                    <a:pt x="188197" y="196751"/>
                    <a:pt x="185239" y="194512"/>
                    <a:pt x="182720" y="192354"/>
                  </a:cubicBezTo>
                  <a:cubicBezTo>
                    <a:pt x="173926" y="184839"/>
                    <a:pt x="165812" y="175845"/>
                    <a:pt x="158536" y="165491"/>
                  </a:cubicBezTo>
                  <a:lnTo>
                    <a:pt x="158656" y="166171"/>
                  </a:lnTo>
                  <a:cubicBezTo>
                    <a:pt x="154379" y="159455"/>
                    <a:pt x="150621" y="153099"/>
                    <a:pt x="147543" y="147183"/>
                  </a:cubicBezTo>
                  <a:cubicBezTo>
                    <a:pt x="143906" y="140228"/>
                    <a:pt x="141068" y="133832"/>
                    <a:pt x="138789" y="127636"/>
                  </a:cubicBezTo>
                  <a:lnTo>
                    <a:pt x="138789" y="128475"/>
                  </a:lnTo>
                  <a:cubicBezTo>
                    <a:pt x="134352" y="115124"/>
                    <a:pt x="132433" y="101373"/>
                    <a:pt x="130594" y="88062"/>
                  </a:cubicBezTo>
                  <a:lnTo>
                    <a:pt x="130474" y="87063"/>
                  </a:lnTo>
                  <a:lnTo>
                    <a:pt x="130355" y="86263"/>
                  </a:lnTo>
                  <a:cubicBezTo>
                    <a:pt x="129715" y="81586"/>
                    <a:pt x="128876" y="75750"/>
                    <a:pt x="127916" y="70354"/>
                  </a:cubicBezTo>
                  <a:cubicBezTo>
                    <a:pt x="125917" y="59161"/>
                    <a:pt x="123359" y="50207"/>
                    <a:pt x="119921" y="42212"/>
                  </a:cubicBezTo>
                  <a:cubicBezTo>
                    <a:pt x="118003" y="37775"/>
                    <a:pt x="115644" y="33538"/>
                    <a:pt x="112926" y="29580"/>
                  </a:cubicBezTo>
                  <a:cubicBezTo>
                    <a:pt x="110288" y="25703"/>
                    <a:pt x="107650" y="22585"/>
                    <a:pt x="104931" y="19987"/>
                  </a:cubicBezTo>
                  <a:cubicBezTo>
                    <a:pt x="100574" y="15829"/>
                    <a:pt x="95298" y="12232"/>
                    <a:pt x="89222" y="9194"/>
                  </a:cubicBezTo>
                  <a:cubicBezTo>
                    <a:pt x="83106" y="6116"/>
                    <a:pt x="76590" y="3757"/>
                    <a:pt x="69954" y="2198"/>
                  </a:cubicBezTo>
                  <a:cubicBezTo>
                    <a:pt x="63678" y="759"/>
                    <a:pt x="57602" y="0"/>
                    <a:pt x="51886" y="0"/>
                  </a:cubicBezTo>
                  <a:cubicBezTo>
                    <a:pt x="44091" y="0"/>
                    <a:pt x="36856" y="1359"/>
                    <a:pt x="30380" y="3997"/>
                  </a:cubicBezTo>
                  <a:moveTo>
                    <a:pt x="86104" y="100854"/>
                  </a:moveTo>
                  <a:cubicBezTo>
                    <a:pt x="86104" y="100854"/>
                    <a:pt x="86184" y="100854"/>
                    <a:pt x="86184" y="100854"/>
                  </a:cubicBezTo>
                  <a:cubicBezTo>
                    <a:pt x="86184" y="100854"/>
                    <a:pt x="86144" y="100854"/>
                    <a:pt x="86104" y="100854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3482170" y="3833429"/>
              <a:ext cx="7353" cy="7353"/>
            </a:xfrm>
            <a:custGeom>
              <a:avLst/>
              <a:gdLst/>
              <a:ahLst/>
              <a:cxnLst/>
              <a:rect l="l" t="t" r="r" b="b"/>
              <a:pathLst>
                <a:path w="3997" h="399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482170" y="3833429"/>
              <a:ext cx="147" cy="74"/>
            </a:xfrm>
            <a:custGeom>
              <a:avLst/>
              <a:gdLst/>
              <a:ahLst/>
              <a:cxnLst/>
              <a:rect l="l" t="t" r="r" b="b"/>
              <a:pathLst>
                <a:path w="80" h="40" extrusionOk="0">
                  <a:moveTo>
                    <a:pt x="80" y="40"/>
                  </a:moveTo>
                  <a:cubicBezTo>
                    <a:pt x="80" y="40"/>
                    <a:pt x="80" y="40"/>
                    <a:pt x="0" y="0"/>
                  </a:cubicBezTo>
                  <a:cubicBezTo>
                    <a:pt x="0" y="0"/>
                    <a:pt x="40" y="0"/>
                    <a:pt x="80" y="4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423633" y="3744669"/>
              <a:ext cx="7353" cy="147"/>
            </a:xfrm>
            <a:custGeom>
              <a:avLst/>
              <a:gdLst/>
              <a:ahLst/>
              <a:cxnLst/>
              <a:rect l="l" t="t" r="r" b="b"/>
              <a:pathLst>
                <a:path w="3997" h="80" extrusionOk="0">
                  <a:moveTo>
                    <a:pt x="0" y="80"/>
                  </a:moveTo>
                  <a:cubicBezTo>
                    <a:pt x="0" y="8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40"/>
                    <a:pt x="0" y="8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2927513" y="3259834"/>
              <a:ext cx="494937" cy="230833"/>
            </a:xfrm>
            <a:custGeom>
              <a:avLst/>
              <a:gdLst/>
              <a:ahLst/>
              <a:cxnLst/>
              <a:rect l="l" t="t" r="r" b="b"/>
              <a:pathLst>
                <a:path w="269039" h="125477" extrusionOk="0">
                  <a:moveTo>
                    <a:pt x="239982" y="0"/>
                  </a:moveTo>
                  <a:cubicBezTo>
                    <a:pt x="229988" y="0"/>
                    <a:pt x="218755" y="1759"/>
                    <a:pt x="205764" y="5396"/>
                  </a:cubicBezTo>
                  <a:cubicBezTo>
                    <a:pt x="192133" y="9234"/>
                    <a:pt x="178742" y="14551"/>
                    <a:pt x="165830" y="19707"/>
                  </a:cubicBezTo>
                  <a:cubicBezTo>
                    <a:pt x="160274" y="21906"/>
                    <a:pt x="154757" y="24104"/>
                    <a:pt x="149161" y="26223"/>
                  </a:cubicBezTo>
                  <a:cubicBezTo>
                    <a:pt x="145124" y="27742"/>
                    <a:pt x="141047" y="29101"/>
                    <a:pt x="136969" y="30500"/>
                  </a:cubicBezTo>
                  <a:lnTo>
                    <a:pt x="135010" y="31180"/>
                  </a:lnTo>
                  <a:cubicBezTo>
                    <a:pt x="129254" y="33138"/>
                    <a:pt x="123498" y="35097"/>
                    <a:pt x="117702" y="37016"/>
                  </a:cubicBezTo>
                  <a:cubicBezTo>
                    <a:pt x="104830" y="41293"/>
                    <a:pt x="93358" y="44850"/>
                    <a:pt x="82565" y="47929"/>
                  </a:cubicBezTo>
                  <a:cubicBezTo>
                    <a:pt x="55743" y="55604"/>
                    <a:pt x="31998" y="60320"/>
                    <a:pt x="9972" y="62359"/>
                  </a:cubicBezTo>
                  <a:cubicBezTo>
                    <a:pt x="9972" y="62359"/>
                    <a:pt x="9972" y="62359"/>
                    <a:pt x="10012" y="62359"/>
                  </a:cubicBezTo>
                  <a:cubicBezTo>
                    <a:pt x="8054" y="62519"/>
                    <a:pt x="6095" y="62719"/>
                    <a:pt x="4096" y="62839"/>
                  </a:cubicBezTo>
                  <a:cubicBezTo>
                    <a:pt x="3777" y="62719"/>
                    <a:pt x="3417" y="62639"/>
                    <a:pt x="3057" y="62639"/>
                  </a:cubicBezTo>
                  <a:cubicBezTo>
                    <a:pt x="2258" y="62639"/>
                    <a:pt x="1538" y="62919"/>
                    <a:pt x="938" y="63438"/>
                  </a:cubicBezTo>
                  <a:cubicBezTo>
                    <a:pt x="-101" y="64438"/>
                    <a:pt x="-301" y="66037"/>
                    <a:pt x="459" y="67276"/>
                  </a:cubicBezTo>
                  <a:cubicBezTo>
                    <a:pt x="579" y="67516"/>
                    <a:pt x="739" y="67756"/>
                    <a:pt x="938" y="67955"/>
                  </a:cubicBezTo>
                  <a:cubicBezTo>
                    <a:pt x="1058" y="68075"/>
                    <a:pt x="1178" y="68195"/>
                    <a:pt x="1298" y="68315"/>
                  </a:cubicBezTo>
                  <a:cubicBezTo>
                    <a:pt x="15409" y="83745"/>
                    <a:pt x="31079" y="96217"/>
                    <a:pt x="47867" y="105331"/>
                  </a:cubicBezTo>
                  <a:cubicBezTo>
                    <a:pt x="56222" y="109848"/>
                    <a:pt x="65136" y="113686"/>
                    <a:pt x="74410" y="116724"/>
                  </a:cubicBezTo>
                  <a:cubicBezTo>
                    <a:pt x="83245" y="119642"/>
                    <a:pt x="92558" y="121800"/>
                    <a:pt x="102911" y="123359"/>
                  </a:cubicBezTo>
                  <a:cubicBezTo>
                    <a:pt x="112265" y="124758"/>
                    <a:pt x="122259" y="125478"/>
                    <a:pt x="132572" y="125478"/>
                  </a:cubicBezTo>
                  <a:cubicBezTo>
                    <a:pt x="142885" y="125478"/>
                    <a:pt x="153998" y="124758"/>
                    <a:pt x="165470" y="123319"/>
                  </a:cubicBezTo>
                  <a:cubicBezTo>
                    <a:pt x="189774" y="120321"/>
                    <a:pt x="211041" y="113965"/>
                    <a:pt x="228789" y="104532"/>
                  </a:cubicBezTo>
                  <a:cubicBezTo>
                    <a:pt x="233546" y="101973"/>
                    <a:pt x="238143" y="99095"/>
                    <a:pt x="242420" y="95977"/>
                  </a:cubicBezTo>
                  <a:cubicBezTo>
                    <a:pt x="244898" y="94178"/>
                    <a:pt x="247297" y="92060"/>
                    <a:pt x="249535" y="89741"/>
                  </a:cubicBezTo>
                  <a:cubicBezTo>
                    <a:pt x="254012" y="85104"/>
                    <a:pt x="257850" y="79668"/>
                    <a:pt x="261008" y="73512"/>
                  </a:cubicBezTo>
                  <a:cubicBezTo>
                    <a:pt x="264126" y="67476"/>
                    <a:pt x="266364" y="61160"/>
                    <a:pt x="267683" y="54684"/>
                  </a:cubicBezTo>
                  <a:cubicBezTo>
                    <a:pt x="268363" y="51326"/>
                    <a:pt x="268803" y="48009"/>
                    <a:pt x="268963" y="44850"/>
                  </a:cubicBezTo>
                  <a:cubicBezTo>
                    <a:pt x="269123" y="41812"/>
                    <a:pt x="269043" y="38655"/>
                    <a:pt x="268643" y="35217"/>
                  </a:cubicBezTo>
                  <a:cubicBezTo>
                    <a:pt x="267604" y="25623"/>
                    <a:pt x="263606" y="17069"/>
                    <a:pt x="257370" y="11153"/>
                  </a:cubicBezTo>
                  <a:cubicBezTo>
                    <a:pt x="255731" y="9594"/>
                    <a:pt x="253892" y="8195"/>
                    <a:pt x="251894" y="6955"/>
                  </a:cubicBezTo>
                  <a:cubicBezTo>
                    <a:pt x="255611" y="7755"/>
                    <a:pt x="258849" y="8634"/>
                    <a:pt x="261847" y="9714"/>
                  </a:cubicBezTo>
                  <a:cubicBezTo>
                    <a:pt x="262127" y="9833"/>
                    <a:pt x="262447" y="9873"/>
                    <a:pt x="262766" y="9873"/>
                  </a:cubicBezTo>
                  <a:cubicBezTo>
                    <a:pt x="264046" y="9873"/>
                    <a:pt x="265285" y="8954"/>
                    <a:pt x="265645" y="7755"/>
                  </a:cubicBezTo>
                  <a:cubicBezTo>
                    <a:pt x="266164" y="6196"/>
                    <a:pt x="265285" y="4557"/>
                    <a:pt x="263686" y="3957"/>
                  </a:cubicBezTo>
                  <a:cubicBezTo>
                    <a:pt x="256531" y="1359"/>
                    <a:pt x="248536" y="40"/>
                    <a:pt x="239902" y="4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194253" y="3229537"/>
              <a:ext cx="519759" cy="544839"/>
            </a:xfrm>
            <a:custGeom>
              <a:avLst/>
              <a:gdLst/>
              <a:ahLst/>
              <a:cxnLst/>
              <a:rect l="l" t="t" r="r" b="b"/>
              <a:pathLst>
                <a:path w="282532" h="296165" extrusionOk="0">
                  <a:moveTo>
                    <a:pt x="176013" y="0"/>
                  </a:moveTo>
                  <a:cubicBezTo>
                    <a:pt x="170897" y="0"/>
                    <a:pt x="165340" y="440"/>
                    <a:pt x="158985" y="1399"/>
                  </a:cubicBezTo>
                  <a:cubicBezTo>
                    <a:pt x="146952" y="3198"/>
                    <a:pt x="134361" y="6795"/>
                    <a:pt x="121489" y="12072"/>
                  </a:cubicBezTo>
                  <a:cubicBezTo>
                    <a:pt x="114174" y="15070"/>
                    <a:pt x="107258" y="18428"/>
                    <a:pt x="100943" y="22026"/>
                  </a:cubicBezTo>
                  <a:cubicBezTo>
                    <a:pt x="100703" y="21906"/>
                    <a:pt x="100423" y="21826"/>
                    <a:pt x="100183" y="21786"/>
                  </a:cubicBezTo>
                  <a:lnTo>
                    <a:pt x="100103" y="21786"/>
                  </a:lnTo>
                  <a:cubicBezTo>
                    <a:pt x="99104" y="21786"/>
                    <a:pt x="98584" y="22026"/>
                    <a:pt x="97945" y="22385"/>
                  </a:cubicBezTo>
                  <a:cubicBezTo>
                    <a:pt x="87552" y="28661"/>
                    <a:pt x="77478" y="37455"/>
                    <a:pt x="66126" y="49967"/>
                  </a:cubicBezTo>
                  <a:cubicBezTo>
                    <a:pt x="55532" y="61720"/>
                    <a:pt x="45419" y="75430"/>
                    <a:pt x="36145" y="90740"/>
                  </a:cubicBezTo>
                  <a:cubicBezTo>
                    <a:pt x="26551" y="106530"/>
                    <a:pt x="18637" y="122799"/>
                    <a:pt x="12601" y="139029"/>
                  </a:cubicBezTo>
                  <a:cubicBezTo>
                    <a:pt x="6045" y="156657"/>
                    <a:pt x="2128" y="172847"/>
                    <a:pt x="609" y="188556"/>
                  </a:cubicBezTo>
                  <a:cubicBezTo>
                    <a:pt x="-991" y="205305"/>
                    <a:pt x="569" y="220455"/>
                    <a:pt x="5206" y="233567"/>
                  </a:cubicBezTo>
                  <a:cubicBezTo>
                    <a:pt x="7804" y="241002"/>
                    <a:pt x="11641" y="247797"/>
                    <a:pt x="16518" y="253713"/>
                  </a:cubicBezTo>
                  <a:cubicBezTo>
                    <a:pt x="21395" y="259629"/>
                    <a:pt x="27591" y="264986"/>
                    <a:pt x="34946" y="269623"/>
                  </a:cubicBezTo>
                  <a:cubicBezTo>
                    <a:pt x="47618" y="277658"/>
                    <a:pt x="62968" y="283414"/>
                    <a:pt x="83234" y="287771"/>
                  </a:cubicBezTo>
                  <a:cubicBezTo>
                    <a:pt x="100303" y="291409"/>
                    <a:pt x="117292" y="293048"/>
                    <a:pt x="131643" y="294167"/>
                  </a:cubicBezTo>
                  <a:cubicBezTo>
                    <a:pt x="144314" y="295166"/>
                    <a:pt x="159304" y="296166"/>
                    <a:pt x="174774" y="296166"/>
                  </a:cubicBezTo>
                  <a:cubicBezTo>
                    <a:pt x="181729" y="296166"/>
                    <a:pt x="188205" y="295966"/>
                    <a:pt x="194521" y="295566"/>
                  </a:cubicBezTo>
                  <a:cubicBezTo>
                    <a:pt x="206393" y="294767"/>
                    <a:pt x="216947" y="293248"/>
                    <a:pt x="226780" y="290849"/>
                  </a:cubicBezTo>
                  <a:cubicBezTo>
                    <a:pt x="232696" y="289970"/>
                    <a:pt x="238172" y="288851"/>
                    <a:pt x="243569" y="287372"/>
                  </a:cubicBezTo>
                  <a:cubicBezTo>
                    <a:pt x="249245" y="285852"/>
                    <a:pt x="254602" y="283814"/>
                    <a:pt x="259439" y="281415"/>
                  </a:cubicBezTo>
                  <a:cubicBezTo>
                    <a:pt x="264195" y="279057"/>
                    <a:pt x="268393" y="276139"/>
                    <a:pt x="271871" y="272781"/>
                  </a:cubicBezTo>
                  <a:cubicBezTo>
                    <a:pt x="273550" y="271182"/>
                    <a:pt x="275148" y="269303"/>
                    <a:pt x="276627" y="267185"/>
                  </a:cubicBezTo>
                  <a:cubicBezTo>
                    <a:pt x="277867" y="265426"/>
                    <a:pt x="278986" y="263387"/>
                    <a:pt x="280065" y="260749"/>
                  </a:cubicBezTo>
                  <a:cubicBezTo>
                    <a:pt x="281864" y="256472"/>
                    <a:pt x="282703" y="251315"/>
                    <a:pt x="282504" y="245839"/>
                  </a:cubicBezTo>
                  <a:cubicBezTo>
                    <a:pt x="282424" y="243121"/>
                    <a:pt x="282024" y="240162"/>
                    <a:pt x="281264" y="236525"/>
                  </a:cubicBezTo>
                  <a:cubicBezTo>
                    <a:pt x="280225" y="231488"/>
                    <a:pt x="278666" y="226132"/>
                    <a:pt x="276348" y="219656"/>
                  </a:cubicBezTo>
                  <a:cubicBezTo>
                    <a:pt x="272990" y="210182"/>
                    <a:pt x="268752" y="200708"/>
                    <a:pt x="264995" y="192314"/>
                  </a:cubicBezTo>
                  <a:lnTo>
                    <a:pt x="262157" y="185958"/>
                  </a:lnTo>
                  <a:cubicBezTo>
                    <a:pt x="261117" y="183640"/>
                    <a:pt x="260118" y="181321"/>
                    <a:pt x="259159" y="178963"/>
                  </a:cubicBezTo>
                  <a:cubicBezTo>
                    <a:pt x="259159" y="178963"/>
                    <a:pt x="258999" y="178763"/>
                    <a:pt x="258999" y="178763"/>
                  </a:cubicBezTo>
                  <a:lnTo>
                    <a:pt x="258999" y="178763"/>
                  </a:lnTo>
                  <a:cubicBezTo>
                    <a:pt x="258999" y="178763"/>
                    <a:pt x="258879" y="178603"/>
                    <a:pt x="258839" y="178603"/>
                  </a:cubicBezTo>
                  <a:lnTo>
                    <a:pt x="258839" y="178603"/>
                  </a:lnTo>
                  <a:lnTo>
                    <a:pt x="258000" y="176284"/>
                  </a:lnTo>
                  <a:cubicBezTo>
                    <a:pt x="256920" y="173526"/>
                    <a:pt x="255801" y="170728"/>
                    <a:pt x="254762" y="167930"/>
                  </a:cubicBezTo>
                  <a:cubicBezTo>
                    <a:pt x="253323" y="164053"/>
                    <a:pt x="252044" y="160055"/>
                    <a:pt x="250884" y="156297"/>
                  </a:cubicBezTo>
                  <a:cubicBezTo>
                    <a:pt x="248086" y="147303"/>
                    <a:pt x="245647" y="138989"/>
                    <a:pt x="243489" y="130874"/>
                  </a:cubicBezTo>
                  <a:cubicBezTo>
                    <a:pt x="238573" y="112686"/>
                    <a:pt x="235134" y="96017"/>
                    <a:pt x="232936" y="79908"/>
                  </a:cubicBezTo>
                  <a:lnTo>
                    <a:pt x="232856" y="79468"/>
                  </a:lnTo>
                  <a:cubicBezTo>
                    <a:pt x="230897" y="64238"/>
                    <a:pt x="230058" y="49408"/>
                    <a:pt x="230418" y="35337"/>
                  </a:cubicBezTo>
                  <a:cubicBezTo>
                    <a:pt x="230418" y="34537"/>
                    <a:pt x="230138" y="33778"/>
                    <a:pt x="229578" y="33218"/>
                  </a:cubicBezTo>
                  <a:cubicBezTo>
                    <a:pt x="228979" y="32619"/>
                    <a:pt x="228179" y="32259"/>
                    <a:pt x="227340" y="32259"/>
                  </a:cubicBezTo>
                  <a:cubicBezTo>
                    <a:pt x="225821" y="27542"/>
                    <a:pt x="223742" y="23265"/>
                    <a:pt x="221224" y="19587"/>
                  </a:cubicBezTo>
                  <a:cubicBezTo>
                    <a:pt x="218186" y="15230"/>
                    <a:pt x="214308" y="11472"/>
                    <a:pt x="209592" y="8394"/>
                  </a:cubicBezTo>
                  <a:cubicBezTo>
                    <a:pt x="205394" y="5676"/>
                    <a:pt x="200437" y="3598"/>
                    <a:pt x="194881" y="2159"/>
                  </a:cubicBezTo>
                  <a:cubicBezTo>
                    <a:pt x="189764" y="839"/>
                    <a:pt x="184128" y="120"/>
                    <a:pt x="177692" y="0"/>
                  </a:cubicBezTo>
                  <a:cubicBezTo>
                    <a:pt x="177132" y="0"/>
                    <a:pt x="176573" y="0"/>
                    <a:pt x="176013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507980" y="3244613"/>
              <a:ext cx="206250" cy="530278"/>
            </a:xfrm>
            <a:custGeom>
              <a:avLst/>
              <a:gdLst/>
              <a:ahLst/>
              <a:cxnLst/>
              <a:rect l="l" t="t" r="r" b="b"/>
              <a:pathLst>
                <a:path w="112114" h="288250" extrusionOk="0">
                  <a:moveTo>
                    <a:pt x="38814" y="0"/>
                  </a:moveTo>
                  <a:lnTo>
                    <a:pt x="38814" y="0"/>
                  </a:lnTo>
                  <a:lnTo>
                    <a:pt x="38535" y="480"/>
                  </a:lnTo>
                  <a:lnTo>
                    <a:pt x="38295" y="959"/>
                  </a:lnTo>
                  <a:cubicBezTo>
                    <a:pt x="34737" y="7915"/>
                    <a:pt x="32019" y="15789"/>
                    <a:pt x="30020" y="24984"/>
                  </a:cubicBezTo>
                  <a:cubicBezTo>
                    <a:pt x="26982" y="39254"/>
                    <a:pt x="25943" y="55244"/>
                    <a:pt x="26942" y="73871"/>
                  </a:cubicBezTo>
                  <a:cubicBezTo>
                    <a:pt x="27422" y="82386"/>
                    <a:pt x="28301" y="90860"/>
                    <a:pt x="29541" y="99095"/>
                  </a:cubicBezTo>
                  <a:cubicBezTo>
                    <a:pt x="30180" y="103132"/>
                    <a:pt x="30940" y="107849"/>
                    <a:pt x="31979" y="112526"/>
                  </a:cubicBezTo>
                  <a:cubicBezTo>
                    <a:pt x="33098" y="117563"/>
                    <a:pt x="34537" y="122759"/>
                    <a:pt x="36256" y="127956"/>
                  </a:cubicBezTo>
                  <a:cubicBezTo>
                    <a:pt x="38774" y="135351"/>
                    <a:pt x="41732" y="142666"/>
                    <a:pt x="45370" y="150381"/>
                  </a:cubicBezTo>
                  <a:cubicBezTo>
                    <a:pt x="48968" y="158136"/>
                    <a:pt x="52925" y="165731"/>
                    <a:pt x="56283" y="172167"/>
                  </a:cubicBezTo>
                  <a:cubicBezTo>
                    <a:pt x="57682" y="174885"/>
                    <a:pt x="59121" y="177643"/>
                    <a:pt x="60560" y="180362"/>
                  </a:cubicBezTo>
                  <a:lnTo>
                    <a:pt x="61480" y="182120"/>
                  </a:lnTo>
                  <a:cubicBezTo>
                    <a:pt x="62439" y="183959"/>
                    <a:pt x="63398" y="185798"/>
                    <a:pt x="64318" y="187677"/>
                  </a:cubicBezTo>
                  <a:cubicBezTo>
                    <a:pt x="66516" y="192314"/>
                    <a:pt x="68235" y="196871"/>
                    <a:pt x="69474" y="201188"/>
                  </a:cubicBezTo>
                  <a:cubicBezTo>
                    <a:pt x="71913" y="209942"/>
                    <a:pt x="72512" y="218297"/>
                    <a:pt x="71313" y="226011"/>
                  </a:cubicBezTo>
                  <a:cubicBezTo>
                    <a:pt x="70713" y="229889"/>
                    <a:pt x="69714" y="233606"/>
                    <a:pt x="68395" y="237044"/>
                  </a:cubicBezTo>
                  <a:cubicBezTo>
                    <a:pt x="66956" y="240642"/>
                    <a:pt x="65197" y="244080"/>
                    <a:pt x="63158" y="247278"/>
                  </a:cubicBezTo>
                  <a:cubicBezTo>
                    <a:pt x="58881" y="253833"/>
                    <a:pt x="53245" y="259870"/>
                    <a:pt x="46329" y="265306"/>
                  </a:cubicBezTo>
                  <a:cubicBezTo>
                    <a:pt x="39494" y="270702"/>
                    <a:pt x="31459" y="275619"/>
                    <a:pt x="22505" y="279896"/>
                  </a:cubicBezTo>
                  <a:cubicBezTo>
                    <a:pt x="19387" y="281375"/>
                    <a:pt x="16749" y="282534"/>
                    <a:pt x="14230" y="283534"/>
                  </a:cubicBezTo>
                  <a:cubicBezTo>
                    <a:pt x="11472" y="284613"/>
                    <a:pt x="8914" y="285492"/>
                    <a:pt x="6356" y="286292"/>
                  </a:cubicBezTo>
                  <a:cubicBezTo>
                    <a:pt x="4277" y="286931"/>
                    <a:pt x="2158" y="287531"/>
                    <a:pt x="0" y="288091"/>
                  </a:cubicBezTo>
                  <a:cubicBezTo>
                    <a:pt x="1399" y="288251"/>
                    <a:pt x="2798" y="288251"/>
                    <a:pt x="4197" y="288251"/>
                  </a:cubicBezTo>
                  <a:cubicBezTo>
                    <a:pt x="10913" y="288251"/>
                    <a:pt x="17388" y="288051"/>
                    <a:pt x="23984" y="287651"/>
                  </a:cubicBezTo>
                  <a:cubicBezTo>
                    <a:pt x="35856" y="286852"/>
                    <a:pt x="46450" y="285293"/>
                    <a:pt x="56283" y="282894"/>
                  </a:cubicBezTo>
                  <a:cubicBezTo>
                    <a:pt x="62159" y="282055"/>
                    <a:pt x="67635" y="280935"/>
                    <a:pt x="73072" y="279416"/>
                  </a:cubicBezTo>
                  <a:cubicBezTo>
                    <a:pt x="78828" y="277858"/>
                    <a:pt x="84185" y="275819"/>
                    <a:pt x="88942" y="273460"/>
                  </a:cubicBezTo>
                  <a:cubicBezTo>
                    <a:pt x="93698" y="271062"/>
                    <a:pt x="97896" y="268144"/>
                    <a:pt x="101413" y="264786"/>
                  </a:cubicBezTo>
                  <a:cubicBezTo>
                    <a:pt x="103052" y="263227"/>
                    <a:pt x="104651" y="261349"/>
                    <a:pt x="106170" y="259150"/>
                  </a:cubicBezTo>
                  <a:cubicBezTo>
                    <a:pt x="107410" y="257391"/>
                    <a:pt x="108528" y="255312"/>
                    <a:pt x="109608" y="252674"/>
                  </a:cubicBezTo>
                  <a:cubicBezTo>
                    <a:pt x="111407" y="248317"/>
                    <a:pt x="112286" y="243120"/>
                    <a:pt x="112086" y="237684"/>
                  </a:cubicBezTo>
                  <a:cubicBezTo>
                    <a:pt x="112007" y="235085"/>
                    <a:pt x="111606" y="232127"/>
                    <a:pt x="110847" y="228330"/>
                  </a:cubicBezTo>
                  <a:cubicBezTo>
                    <a:pt x="109768" y="223213"/>
                    <a:pt x="108209" y="217857"/>
                    <a:pt x="105930" y="211421"/>
                  </a:cubicBezTo>
                  <a:cubicBezTo>
                    <a:pt x="102453" y="201547"/>
                    <a:pt x="97816" y="191274"/>
                    <a:pt x="94738" y="184479"/>
                  </a:cubicBezTo>
                  <a:lnTo>
                    <a:pt x="94538" y="184079"/>
                  </a:lnTo>
                  <a:lnTo>
                    <a:pt x="91700" y="177723"/>
                  </a:lnTo>
                  <a:cubicBezTo>
                    <a:pt x="90660" y="175405"/>
                    <a:pt x="89661" y="173086"/>
                    <a:pt x="88702" y="170728"/>
                  </a:cubicBezTo>
                  <a:lnTo>
                    <a:pt x="88342" y="170328"/>
                  </a:lnTo>
                  <a:lnTo>
                    <a:pt x="87542" y="168049"/>
                  </a:lnTo>
                  <a:cubicBezTo>
                    <a:pt x="86463" y="165251"/>
                    <a:pt x="85344" y="162493"/>
                    <a:pt x="84345" y="159695"/>
                  </a:cubicBezTo>
                  <a:cubicBezTo>
                    <a:pt x="82826" y="155658"/>
                    <a:pt x="81546" y="151580"/>
                    <a:pt x="80467" y="148063"/>
                  </a:cubicBezTo>
                  <a:cubicBezTo>
                    <a:pt x="77669" y="139148"/>
                    <a:pt x="75270" y="130834"/>
                    <a:pt x="73072" y="122639"/>
                  </a:cubicBezTo>
                  <a:cubicBezTo>
                    <a:pt x="68195" y="104371"/>
                    <a:pt x="64717" y="87742"/>
                    <a:pt x="62559" y="71713"/>
                  </a:cubicBezTo>
                  <a:lnTo>
                    <a:pt x="62479" y="71273"/>
                  </a:lnTo>
                  <a:cubicBezTo>
                    <a:pt x="60520" y="56123"/>
                    <a:pt x="59681" y="41253"/>
                    <a:pt x="60041" y="27142"/>
                  </a:cubicBezTo>
                  <a:cubicBezTo>
                    <a:pt x="60041" y="26343"/>
                    <a:pt x="59721" y="25543"/>
                    <a:pt x="59121" y="24904"/>
                  </a:cubicBezTo>
                  <a:cubicBezTo>
                    <a:pt x="58482" y="24264"/>
                    <a:pt x="57642" y="23904"/>
                    <a:pt x="56803" y="23904"/>
                  </a:cubicBezTo>
                  <a:cubicBezTo>
                    <a:pt x="55404" y="19267"/>
                    <a:pt x="53405" y="15030"/>
                    <a:pt x="50807" y="11352"/>
                  </a:cubicBezTo>
                  <a:cubicBezTo>
                    <a:pt x="47808" y="6955"/>
                    <a:pt x="43851" y="3158"/>
                    <a:pt x="39134" y="120"/>
                  </a:cubicBezTo>
                  <a:cubicBezTo>
                    <a:pt x="39134" y="120"/>
                    <a:pt x="38814" y="0"/>
                    <a:pt x="38774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373922" y="3229242"/>
              <a:ext cx="195902" cy="146706"/>
            </a:xfrm>
            <a:custGeom>
              <a:avLst/>
              <a:gdLst/>
              <a:ahLst/>
              <a:cxnLst/>
              <a:rect l="l" t="t" r="r" b="b"/>
              <a:pathLst>
                <a:path w="106489" h="79747" extrusionOk="0">
                  <a:moveTo>
                    <a:pt x="78348" y="0"/>
                  </a:moveTo>
                  <a:cubicBezTo>
                    <a:pt x="73392" y="0"/>
                    <a:pt x="67835" y="440"/>
                    <a:pt x="61320" y="1399"/>
                  </a:cubicBezTo>
                  <a:cubicBezTo>
                    <a:pt x="49167" y="3238"/>
                    <a:pt x="36536" y="6836"/>
                    <a:pt x="23784" y="12112"/>
                  </a:cubicBezTo>
                  <a:cubicBezTo>
                    <a:pt x="19427" y="13871"/>
                    <a:pt x="14990" y="15910"/>
                    <a:pt x="10593" y="18108"/>
                  </a:cubicBezTo>
                  <a:cubicBezTo>
                    <a:pt x="8074" y="22146"/>
                    <a:pt x="6036" y="25983"/>
                    <a:pt x="4397" y="29861"/>
                  </a:cubicBezTo>
                  <a:cubicBezTo>
                    <a:pt x="2318" y="34898"/>
                    <a:pt x="999" y="39534"/>
                    <a:pt x="360" y="44011"/>
                  </a:cubicBezTo>
                  <a:cubicBezTo>
                    <a:pt x="120" y="45850"/>
                    <a:pt x="0" y="47409"/>
                    <a:pt x="0" y="48928"/>
                  </a:cubicBezTo>
                  <a:cubicBezTo>
                    <a:pt x="0" y="50327"/>
                    <a:pt x="80" y="51886"/>
                    <a:pt x="240" y="53645"/>
                  </a:cubicBezTo>
                  <a:cubicBezTo>
                    <a:pt x="440" y="55004"/>
                    <a:pt x="679" y="56563"/>
                    <a:pt x="1159" y="58042"/>
                  </a:cubicBezTo>
                  <a:cubicBezTo>
                    <a:pt x="1519" y="59321"/>
                    <a:pt x="1959" y="60600"/>
                    <a:pt x="2478" y="61840"/>
                  </a:cubicBezTo>
                  <a:cubicBezTo>
                    <a:pt x="3837" y="65077"/>
                    <a:pt x="5676" y="68195"/>
                    <a:pt x="7715" y="70874"/>
                  </a:cubicBezTo>
                  <a:cubicBezTo>
                    <a:pt x="9154" y="72673"/>
                    <a:pt x="10633" y="74192"/>
                    <a:pt x="12232" y="75471"/>
                  </a:cubicBezTo>
                  <a:cubicBezTo>
                    <a:pt x="13831" y="76710"/>
                    <a:pt x="15430" y="77629"/>
                    <a:pt x="17148" y="78349"/>
                  </a:cubicBezTo>
                  <a:cubicBezTo>
                    <a:pt x="18428" y="78908"/>
                    <a:pt x="20066" y="79308"/>
                    <a:pt x="21786" y="79588"/>
                  </a:cubicBezTo>
                  <a:cubicBezTo>
                    <a:pt x="22825" y="79708"/>
                    <a:pt x="23744" y="79748"/>
                    <a:pt x="24664" y="79748"/>
                  </a:cubicBezTo>
                  <a:cubicBezTo>
                    <a:pt x="25703" y="79748"/>
                    <a:pt x="26702" y="79668"/>
                    <a:pt x="27742" y="79548"/>
                  </a:cubicBezTo>
                  <a:cubicBezTo>
                    <a:pt x="30620" y="79148"/>
                    <a:pt x="33578" y="78309"/>
                    <a:pt x="36776" y="76950"/>
                  </a:cubicBezTo>
                  <a:cubicBezTo>
                    <a:pt x="41652" y="74871"/>
                    <a:pt x="46809" y="71753"/>
                    <a:pt x="52525" y="67356"/>
                  </a:cubicBezTo>
                  <a:cubicBezTo>
                    <a:pt x="59201" y="62159"/>
                    <a:pt x="65957" y="55844"/>
                    <a:pt x="73072" y="48129"/>
                  </a:cubicBezTo>
                  <a:cubicBezTo>
                    <a:pt x="79068" y="41653"/>
                    <a:pt x="85064" y="34497"/>
                    <a:pt x="91420" y="26303"/>
                  </a:cubicBezTo>
                  <a:cubicBezTo>
                    <a:pt x="92339" y="25144"/>
                    <a:pt x="93379" y="23785"/>
                    <a:pt x="94418" y="22386"/>
                  </a:cubicBezTo>
                  <a:cubicBezTo>
                    <a:pt x="98895" y="16430"/>
                    <a:pt x="102972" y="10753"/>
                    <a:pt x="106490" y="5516"/>
                  </a:cubicBezTo>
                  <a:cubicBezTo>
                    <a:pt x="103732" y="4157"/>
                    <a:pt x="100614" y="3038"/>
                    <a:pt x="97256" y="2199"/>
                  </a:cubicBezTo>
                  <a:cubicBezTo>
                    <a:pt x="92259" y="880"/>
                    <a:pt x="86623" y="160"/>
                    <a:pt x="80027" y="0"/>
                  </a:cubicBezTo>
                  <a:cubicBezTo>
                    <a:pt x="79467" y="0"/>
                    <a:pt x="78908" y="0"/>
                    <a:pt x="78348" y="0"/>
                  </a:cubicBezTo>
                </a:path>
              </a:pathLst>
            </a:custGeom>
            <a:solidFill>
              <a:srgbClr val="C161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3368973" y="3271674"/>
              <a:ext cx="152271" cy="111343"/>
            </a:xfrm>
            <a:custGeom>
              <a:avLst/>
              <a:gdLst/>
              <a:ahLst/>
              <a:cxnLst/>
              <a:rect l="l" t="t" r="r" b="b"/>
              <a:pathLst>
                <a:path w="82772" h="60524" extrusionOk="0">
                  <a:moveTo>
                    <a:pt x="9325" y="0"/>
                  </a:moveTo>
                  <a:cubicBezTo>
                    <a:pt x="8646" y="160"/>
                    <a:pt x="7806" y="640"/>
                    <a:pt x="7487" y="1279"/>
                  </a:cubicBezTo>
                  <a:cubicBezTo>
                    <a:pt x="3649" y="8755"/>
                    <a:pt x="1051" y="16789"/>
                    <a:pt x="211" y="25184"/>
                  </a:cubicBezTo>
                  <a:cubicBezTo>
                    <a:pt x="-588" y="33378"/>
                    <a:pt x="811" y="42012"/>
                    <a:pt x="5648" y="48808"/>
                  </a:cubicBezTo>
                  <a:cubicBezTo>
                    <a:pt x="8126" y="52326"/>
                    <a:pt x="11484" y="55164"/>
                    <a:pt x="15281" y="57243"/>
                  </a:cubicBezTo>
                  <a:cubicBezTo>
                    <a:pt x="19079" y="59321"/>
                    <a:pt x="23316" y="60400"/>
                    <a:pt x="27673" y="60520"/>
                  </a:cubicBezTo>
                  <a:cubicBezTo>
                    <a:pt x="31990" y="60600"/>
                    <a:pt x="36227" y="59641"/>
                    <a:pt x="40265" y="58122"/>
                  </a:cubicBezTo>
                  <a:cubicBezTo>
                    <a:pt x="44422" y="56563"/>
                    <a:pt x="48340" y="54404"/>
                    <a:pt x="51977" y="51886"/>
                  </a:cubicBezTo>
                  <a:cubicBezTo>
                    <a:pt x="58253" y="47609"/>
                    <a:pt x="63849" y="42452"/>
                    <a:pt x="68966" y="36856"/>
                  </a:cubicBezTo>
                  <a:cubicBezTo>
                    <a:pt x="74003" y="31340"/>
                    <a:pt x="78640" y="25344"/>
                    <a:pt x="82317" y="18868"/>
                  </a:cubicBezTo>
                  <a:cubicBezTo>
                    <a:pt x="83117" y="17469"/>
                    <a:pt x="82877" y="15630"/>
                    <a:pt x="81478" y="14711"/>
                  </a:cubicBezTo>
                  <a:cubicBezTo>
                    <a:pt x="80159" y="13871"/>
                    <a:pt x="78120" y="14151"/>
                    <a:pt x="77321" y="15590"/>
                  </a:cubicBezTo>
                  <a:cubicBezTo>
                    <a:pt x="74243" y="21026"/>
                    <a:pt x="70445" y="26103"/>
                    <a:pt x="66368" y="30860"/>
                  </a:cubicBezTo>
                  <a:cubicBezTo>
                    <a:pt x="61171" y="36776"/>
                    <a:pt x="55455" y="42253"/>
                    <a:pt x="48979" y="46770"/>
                  </a:cubicBezTo>
                  <a:cubicBezTo>
                    <a:pt x="49059" y="46690"/>
                    <a:pt x="49179" y="46650"/>
                    <a:pt x="49259" y="46570"/>
                  </a:cubicBezTo>
                  <a:cubicBezTo>
                    <a:pt x="49139" y="46650"/>
                    <a:pt x="49019" y="46730"/>
                    <a:pt x="48859" y="46849"/>
                  </a:cubicBezTo>
                  <a:cubicBezTo>
                    <a:pt x="48779" y="46889"/>
                    <a:pt x="48699" y="46969"/>
                    <a:pt x="48620" y="47009"/>
                  </a:cubicBezTo>
                  <a:cubicBezTo>
                    <a:pt x="48699" y="46969"/>
                    <a:pt x="48739" y="46929"/>
                    <a:pt x="48819" y="46889"/>
                  </a:cubicBezTo>
                  <a:cubicBezTo>
                    <a:pt x="45382" y="49208"/>
                    <a:pt x="41744" y="51207"/>
                    <a:pt x="37907" y="52686"/>
                  </a:cubicBezTo>
                  <a:cubicBezTo>
                    <a:pt x="35348" y="53605"/>
                    <a:pt x="32710" y="54205"/>
                    <a:pt x="30032" y="54484"/>
                  </a:cubicBezTo>
                  <a:cubicBezTo>
                    <a:pt x="28153" y="54604"/>
                    <a:pt x="26274" y="54484"/>
                    <a:pt x="24395" y="54245"/>
                  </a:cubicBezTo>
                  <a:cubicBezTo>
                    <a:pt x="22597" y="53885"/>
                    <a:pt x="20838" y="53325"/>
                    <a:pt x="19159" y="52566"/>
                  </a:cubicBezTo>
                  <a:cubicBezTo>
                    <a:pt x="17320" y="51646"/>
                    <a:pt x="15601" y="50527"/>
                    <a:pt x="14002" y="49208"/>
                  </a:cubicBezTo>
                  <a:cubicBezTo>
                    <a:pt x="12643" y="47969"/>
                    <a:pt x="11404" y="46610"/>
                    <a:pt x="10285" y="45091"/>
                  </a:cubicBezTo>
                  <a:cubicBezTo>
                    <a:pt x="9285" y="43531"/>
                    <a:pt x="8406" y="41892"/>
                    <a:pt x="7726" y="40134"/>
                  </a:cubicBezTo>
                  <a:cubicBezTo>
                    <a:pt x="6887" y="37735"/>
                    <a:pt x="6407" y="35257"/>
                    <a:pt x="6128" y="32779"/>
                  </a:cubicBezTo>
                  <a:cubicBezTo>
                    <a:pt x="6128" y="32978"/>
                    <a:pt x="6128" y="33138"/>
                    <a:pt x="6128" y="33338"/>
                  </a:cubicBezTo>
                  <a:cubicBezTo>
                    <a:pt x="6128" y="33138"/>
                    <a:pt x="6128" y="32938"/>
                    <a:pt x="6088" y="32739"/>
                  </a:cubicBezTo>
                  <a:cubicBezTo>
                    <a:pt x="6088" y="32699"/>
                    <a:pt x="6088" y="32619"/>
                    <a:pt x="6088" y="32539"/>
                  </a:cubicBezTo>
                  <a:cubicBezTo>
                    <a:pt x="6088" y="32579"/>
                    <a:pt x="6088" y="32659"/>
                    <a:pt x="6088" y="32699"/>
                  </a:cubicBezTo>
                  <a:cubicBezTo>
                    <a:pt x="5847" y="28981"/>
                    <a:pt x="6088" y="25264"/>
                    <a:pt x="6687" y="21586"/>
                  </a:cubicBezTo>
                  <a:cubicBezTo>
                    <a:pt x="7726" y="16150"/>
                    <a:pt x="9485" y="10873"/>
                    <a:pt x="11844" y="5876"/>
                  </a:cubicBezTo>
                  <a:cubicBezTo>
                    <a:pt x="12044" y="5476"/>
                    <a:pt x="12243" y="5037"/>
                    <a:pt x="12443" y="4637"/>
                  </a:cubicBezTo>
                  <a:cubicBezTo>
                    <a:pt x="12843" y="3877"/>
                    <a:pt x="13043" y="3198"/>
                    <a:pt x="12883" y="2359"/>
                  </a:cubicBezTo>
                  <a:cubicBezTo>
                    <a:pt x="12723" y="1599"/>
                    <a:pt x="12243" y="919"/>
                    <a:pt x="11604" y="480"/>
                  </a:cubicBezTo>
                  <a:cubicBezTo>
                    <a:pt x="11124" y="160"/>
                    <a:pt x="10525" y="0"/>
                    <a:pt x="9965" y="0"/>
                  </a:cubicBezTo>
                  <a:cubicBezTo>
                    <a:pt x="9765" y="0"/>
                    <a:pt x="9525" y="0"/>
                    <a:pt x="9325" y="80"/>
                  </a:cubicBezTo>
                  <a:moveTo>
                    <a:pt x="7527" y="39694"/>
                  </a:moveTo>
                  <a:cubicBezTo>
                    <a:pt x="7527" y="39694"/>
                    <a:pt x="7567" y="39814"/>
                    <a:pt x="7607" y="39894"/>
                  </a:cubicBezTo>
                  <a:lnTo>
                    <a:pt x="7527" y="39694"/>
                  </a:lnTo>
                  <a:close/>
                  <a:moveTo>
                    <a:pt x="14042" y="49288"/>
                  </a:moveTo>
                  <a:cubicBezTo>
                    <a:pt x="14042" y="49288"/>
                    <a:pt x="14242" y="49448"/>
                    <a:pt x="14322" y="49528"/>
                  </a:cubicBezTo>
                  <a:cubicBezTo>
                    <a:pt x="14242" y="49448"/>
                    <a:pt x="14122" y="49368"/>
                    <a:pt x="14042" y="49288"/>
                  </a:cubicBezTo>
                  <a:moveTo>
                    <a:pt x="48779" y="46889"/>
                  </a:moveTo>
                  <a:cubicBezTo>
                    <a:pt x="48779" y="46889"/>
                    <a:pt x="48779" y="46889"/>
                    <a:pt x="48819" y="46889"/>
                  </a:cubicBezTo>
                  <a:lnTo>
                    <a:pt x="48899" y="46810"/>
                  </a:lnTo>
                  <a:cubicBezTo>
                    <a:pt x="48899" y="46810"/>
                    <a:pt x="48819" y="46889"/>
                    <a:pt x="48779" y="46889"/>
                  </a:cubicBezTo>
                  <a:moveTo>
                    <a:pt x="6088" y="32739"/>
                  </a:moveTo>
                  <a:cubicBezTo>
                    <a:pt x="6088" y="32739"/>
                    <a:pt x="6088" y="32739"/>
                    <a:pt x="6088" y="32779"/>
                  </a:cubicBezTo>
                  <a:cubicBezTo>
                    <a:pt x="6088" y="32779"/>
                    <a:pt x="6088" y="32739"/>
                    <a:pt x="6088" y="32739"/>
                  </a:cubicBezTo>
                  <a:lnTo>
                    <a:pt x="6088" y="32739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3861943" y="2669401"/>
              <a:ext cx="187456" cy="413795"/>
            </a:xfrm>
            <a:custGeom>
              <a:avLst/>
              <a:gdLst/>
              <a:ahLst/>
              <a:cxnLst/>
              <a:rect l="l" t="t" r="r" b="b"/>
              <a:pathLst>
                <a:path w="101898" h="224932" extrusionOk="0">
                  <a:moveTo>
                    <a:pt x="44997" y="0"/>
                  </a:moveTo>
                  <a:lnTo>
                    <a:pt x="44357" y="0"/>
                  </a:lnTo>
                  <a:cubicBezTo>
                    <a:pt x="40520" y="120"/>
                    <a:pt x="36522" y="1319"/>
                    <a:pt x="32485" y="3558"/>
                  </a:cubicBezTo>
                  <a:cubicBezTo>
                    <a:pt x="29047" y="5476"/>
                    <a:pt x="25649" y="8155"/>
                    <a:pt x="22091" y="11793"/>
                  </a:cubicBezTo>
                  <a:cubicBezTo>
                    <a:pt x="19133" y="14871"/>
                    <a:pt x="16335" y="18508"/>
                    <a:pt x="13737" y="22585"/>
                  </a:cubicBezTo>
                  <a:cubicBezTo>
                    <a:pt x="10739" y="27342"/>
                    <a:pt x="8541" y="32019"/>
                    <a:pt x="7221" y="36496"/>
                  </a:cubicBezTo>
                  <a:cubicBezTo>
                    <a:pt x="6862" y="37695"/>
                    <a:pt x="7221" y="38974"/>
                    <a:pt x="8141" y="39814"/>
                  </a:cubicBezTo>
                  <a:cubicBezTo>
                    <a:pt x="7541" y="41373"/>
                    <a:pt x="6982" y="43092"/>
                    <a:pt x="6462" y="44771"/>
                  </a:cubicBezTo>
                  <a:cubicBezTo>
                    <a:pt x="4863" y="49888"/>
                    <a:pt x="3544" y="55524"/>
                    <a:pt x="2425" y="61920"/>
                  </a:cubicBezTo>
                  <a:cubicBezTo>
                    <a:pt x="1545" y="66877"/>
                    <a:pt x="946" y="72512"/>
                    <a:pt x="466" y="79628"/>
                  </a:cubicBezTo>
                  <a:cubicBezTo>
                    <a:pt x="-254" y="91060"/>
                    <a:pt x="-134" y="103253"/>
                    <a:pt x="785" y="116884"/>
                  </a:cubicBezTo>
                  <a:cubicBezTo>
                    <a:pt x="1545" y="128436"/>
                    <a:pt x="2944" y="140548"/>
                    <a:pt x="5023" y="153939"/>
                  </a:cubicBezTo>
                  <a:cubicBezTo>
                    <a:pt x="6902" y="166171"/>
                    <a:pt x="9260" y="180322"/>
                    <a:pt x="13417" y="193913"/>
                  </a:cubicBezTo>
                  <a:cubicBezTo>
                    <a:pt x="14497" y="197591"/>
                    <a:pt x="15816" y="201268"/>
                    <a:pt x="17295" y="204866"/>
                  </a:cubicBezTo>
                  <a:cubicBezTo>
                    <a:pt x="18694" y="208264"/>
                    <a:pt x="20213" y="211222"/>
                    <a:pt x="21932" y="213980"/>
                  </a:cubicBezTo>
                  <a:cubicBezTo>
                    <a:pt x="23770" y="216898"/>
                    <a:pt x="25769" y="219297"/>
                    <a:pt x="28087" y="221215"/>
                  </a:cubicBezTo>
                  <a:cubicBezTo>
                    <a:pt x="29087" y="222054"/>
                    <a:pt x="30086" y="222694"/>
                    <a:pt x="31165" y="223214"/>
                  </a:cubicBezTo>
                  <a:cubicBezTo>
                    <a:pt x="32604" y="223973"/>
                    <a:pt x="34043" y="224453"/>
                    <a:pt x="35683" y="224693"/>
                  </a:cubicBezTo>
                  <a:cubicBezTo>
                    <a:pt x="36642" y="224852"/>
                    <a:pt x="37601" y="224932"/>
                    <a:pt x="38601" y="224932"/>
                  </a:cubicBezTo>
                  <a:cubicBezTo>
                    <a:pt x="40440" y="224932"/>
                    <a:pt x="42358" y="224613"/>
                    <a:pt x="44237" y="224013"/>
                  </a:cubicBezTo>
                  <a:cubicBezTo>
                    <a:pt x="46995" y="223134"/>
                    <a:pt x="49713" y="221655"/>
                    <a:pt x="52551" y="219456"/>
                  </a:cubicBezTo>
                  <a:cubicBezTo>
                    <a:pt x="55430" y="217218"/>
                    <a:pt x="57788" y="214499"/>
                    <a:pt x="59707" y="212181"/>
                  </a:cubicBezTo>
                  <a:cubicBezTo>
                    <a:pt x="61826" y="209583"/>
                    <a:pt x="63824" y="206745"/>
                    <a:pt x="65983" y="203187"/>
                  </a:cubicBezTo>
                  <a:cubicBezTo>
                    <a:pt x="69540" y="197350"/>
                    <a:pt x="72818" y="190715"/>
                    <a:pt x="76336" y="182400"/>
                  </a:cubicBezTo>
                  <a:cubicBezTo>
                    <a:pt x="78694" y="176764"/>
                    <a:pt x="80893" y="170928"/>
                    <a:pt x="83011" y="164532"/>
                  </a:cubicBezTo>
                  <a:cubicBezTo>
                    <a:pt x="88128" y="149062"/>
                    <a:pt x="90686" y="135032"/>
                    <a:pt x="90807" y="121600"/>
                  </a:cubicBezTo>
                  <a:cubicBezTo>
                    <a:pt x="90887" y="110448"/>
                    <a:pt x="88968" y="94698"/>
                    <a:pt x="79294" y="82946"/>
                  </a:cubicBezTo>
                  <a:cubicBezTo>
                    <a:pt x="83851" y="82466"/>
                    <a:pt x="87889" y="81067"/>
                    <a:pt x="91286" y="78869"/>
                  </a:cubicBezTo>
                  <a:cubicBezTo>
                    <a:pt x="95803" y="75990"/>
                    <a:pt x="99081" y="71873"/>
                    <a:pt x="100720" y="66917"/>
                  </a:cubicBezTo>
                  <a:cubicBezTo>
                    <a:pt x="102199" y="62599"/>
                    <a:pt x="102279" y="57482"/>
                    <a:pt x="101000" y="52566"/>
                  </a:cubicBezTo>
                  <a:cubicBezTo>
                    <a:pt x="99761" y="47809"/>
                    <a:pt x="97162" y="43292"/>
                    <a:pt x="93685" y="39814"/>
                  </a:cubicBezTo>
                  <a:cubicBezTo>
                    <a:pt x="89007" y="35137"/>
                    <a:pt x="82732" y="32379"/>
                    <a:pt x="75976" y="32059"/>
                  </a:cubicBezTo>
                  <a:cubicBezTo>
                    <a:pt x="75616" y="32059"/>
                    <a:pt x="75257" y="32059"/>
                    <a:pt x="74897" y="32059"/>
                  </a:cubicBezTo>
                  <a:cubicBezTo>
                    <a:pt x="71619" y="32059"/>
                    <a:pt x="68181" y="32659"/>
                    <a:pt x="64744" y="33818"/>
                  </a:cubicBezTo>
                  <a:cubicBezTo>
                    <a:pt x="63064" y="34378"/>
                    <a:pt x="61506" y="35017"/>
                    <a:pt x="59907" y="35817"/>
                  </a:cubicBezTo>
                  <a:cubicBezTo>
                    <a:pt x="61625" y="31579"/>
                    <a:pt x="62745" y="27382"/>
                    <a:pt x="63305" y="23025"/>
                  </a:cubicBezTo>
                  <a:cubicBezTo>
                    <a:pt x="63784" y="19068"/>
                    <a:pt x="63544" y="15310"/>
                    <a:pt x="62585" y="12152"/>
                  </a:cubicBezTo>
                  <a:cubicBezTo>
                    <a:pt x="62025" y="10434"/>
                    <a:pt x="61306" y="8915"/>
                    <a:pt x="60347" y="7555"/>
                  </a:cubicBezTo>
                  <a:cubicBezTo>
                    <a:pt x="59187" y="5917"/>
                    <a:pt x="57788" y="4517"/>
                    <a:pt x="56109" y="3358"/>
                  </a:cubicBezTo>
                  <a:cubicBezTo>
                    <a:pt x="54710" y="2399"/>
                    <a:pt x="52951" y="1559"/>
                    <a:pt x="50753" y="920"/>
                  </a:cubicBezTo>
                  <a:cubicBezTo>
                    <a:pt x="48954" y="400"/>
                    <a:pt x="47035" y="120"/>
                    <a:pt x="45036" y="12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3889494" y="2742350"/>
              <a:ext cx="160053" cy="340920"/>
            </a:xfrm>
            <a:custGeom>
              <a:avLst/>
              <a:gdLst/>
              <a:ahLst/>
              <a:cxnLst/>
              <a:rect l="l" t="t" r="r" b="b"/>
              <a:pathLst>
                <a:path w="87002" h="185318" extrusionOk="0">
                  <a:moveTo>
                    <a:pt x="78788" y="200"/>
                  </a:moveTo>
                  <a:cubicBezTo>
                    <a:pt x="79028" y="1879"/>
                    <a:pt x="79068" y="3558"/>
                    <a:pt x="78908" y="5277"/>
                  </a:cubicBezTo>
                  <a:cubicBezTo>
                    <a:pt x="78748" y="6915"/>
                    <a:pt x="78469" y="8594"/>
                    <a:pt x="77909" y="10153"/>
                  </a:cubicBezTo>
                  <a:cubicBezTo>
                    <a:pt x="76629" y="13631"/>
                    <a:pt x="74511" y="16709"/>
                    <a:pt x="71833" y="19268"/>
                  </a:cubicBezTo>
                  <a:cubicBezTo>
                    <a:pt x="68875" y="22146"/>
                    <a:pt x="65397" y="24504"/>
                    <a:pt x="61719" y="26343"/>
                  </a:cubicBezTo>
                  <a:cubicBezTo>
                    <a:pt x="57962" y="28222"/>
                    <a:pt x="53965" y="29701"/>
                    <a:pt x="49887" y="30580"/>
                  </a:cubicBezTo>
                  <a:cubicBezTo>
                    <a:pt x="47129" y="31140"/>
                    <a:pt x="44291" y="31539"/>
                    <a:pt x="41493" y="31539"/>
                  </a:cubicBezTo>
                  <a:cubicBezTo>
                    <a:pt x="41932" y="31939"/>
                    <a:pt x="42332" y="32299"/>
                    <a:pt x="42732" y="32739"/>
                  </a:cubicBezTo>
                  <a:cubicBezTo>
                    <a:pt x="43771" y="33818"/>
                    <a:pt x="44730" y="35017"/>
                    <a:pt x="45490" y="36296"/>
                  </a:cubicBezTo>
                  <a:cubicBezTo>
                    <a:pt x="46609" y="38095"/>
                    <a:pt x="47529" y="40014"/>
                    <a:pt x="48088" y="42052"/>
                  </a:cubicBezTo>
                  <a:cubicBezTo>
                    <a:pt x="48608" y="43891"/>
                    <a:pt x="48968" y="45810"/>
                    <a:pt x="49087" y="47729"/>
                  </a:cubicBezTo>
                  <a:cubicBezTo>
                    <a:pt x="49368" y="52006"/>
                    <a:pt x="48808" y="56323"/>
                    <a:pt x="47808" y="60480"/>
                  </a:cubicBezTo>
                  <a:cubicBezTo>
                    <a:pt x="46729" y="64757"/>
                    <a:pt x="45250" y="68915"/>
                    <a:pt x="43531" y="72952"/>
                  </a:cubicBezTo>
                  <a:cubicBezTo>
                    <a:pt x="41453" y="77829"/>
                    <a:pt x="39134" y="82626"/>
                    <a:pt x="36656" y="87343"/>
                  </a:cubicBezTo>
                  <a:cubicBezTo>
                    <a:pt x="31459" y="97296"/>
                    <a:pt x="25663" y="106930"/>
                    <a:pt x="20066" y="116684"/>
                  </a:cubicBezTo>
                  <a:cubicBezTo>
                    <a:pt x="17308" y="121520"/>
                    <a:pt x="14551" y="126397"/>
                    <a:pt x="11952" y="131354"/>
                  </a:cubicBezTo>
                  <a:cubicBezTo>
                    <a:pt x="9354" y="136350"/>
                    <a:pt x="6915" y="141427"/>
                    <a:pt x="4717" y="146584"/>
                  </a:cubicBezTo>
                  <a:lnTo>
                    <a:pt x="4797" y="146344"/>
                  </a:lnTo>
                  <a:cubicBezTo>
                    <a:pt x="3478" y="149502"/>
                    <a:pt x="2238" y="152700"/>
                    <a:pt x="1119" y="155938"/>
                  </a:cubicBezTo>
                  <a:cubicBezTo>
                    <a:pt x="719" y="157057"/>
                    <a:pt x="360" y="158216"/>
                    <a:pt x="0" y="159375"/>
                  </a:cubicBezTo>
                  <a:cubicBezTo>
                    <a:pt x="679" y="161334"/>
                    <a:pt x="1439" y="163293"/>
                    <a:pt x="2238" y="165211"/>
                  </a:cubicBezTo>
                  <a:cubicBezTo>
                    <a:pt x="3637" y="168610"/>
                    <a:pt x="5156" y="171608"/>
                    <a:pt x="6875" y="174326"/>
                  </a:cubicBezTo>
                  <a:cubicBezTo>
                    <a:pt x="8714" y="177244"/>
                    <a:pt x="10713" y="179602"/>
                    <a:pt x="13031" y="181561"/>
                  </a:cubicBezTo>
                  <a:cubicBezTo>
                    <a:pt x="14070" y="182400"/>
                    <a:pt x="15070" y="183040"/>
                    <a:pt x="16109" y="183560"/>
                  </a:cubicBezTo>
                  <a:cubicBezTo>
                    <a:pt x="17588" y="184319"/>
                    <a:pt x="19028" y="184799"/>
                    <a:pt x="20666" y="185079"/>
                  </a:cubicBezTo>
                  <a:cubicBezTo>
                    <a:pt x="21625" y="185238"/>
                    <a:pt x="22585" y="185318"/>
                    <a:pt x="23584" y="185318"/>
                  </a:cubicBezTo>
                  <a:cubicBezTo>
                    <a:pt x="25423" y="185318"/>
                    <a:pt x="27342" y="184999"/>
                    <a:pt x="29261" y="184399"/>
                  </a:cubicBezTo>
                  <a:cubicBezTo>
                    <a:pt x="31979" y="183520"/>
                    <a:pt x="34737" y="182041"/>
                    <a:pt x="37615" y="179842"/>
                  </a:cubicBezTo>
                  <a:cubicBezTo>
                    <a:pt x="40493" y="177604"/>
                    <a:pt x="42852" y="174885"/>
                    <a:pt x="44770" y="172567"/>
                  </a:cubicBezTo>
                  <a:cubicBezTo>
                    <a:pt x="46929" y="169969"/>
                    <a:pt x="48928" y="167091"/>
                    <a:pt x="51046" y="163573"/>
                  </a:cubicBezTo>
                  <a:cubicBezTo>
                    <a:pt x="54604" y="157776"/>
                    <a:pt x="57882" y="151181"/>
                    <a:pt x="61400" y="142746"/>
                  </a:cubicBezTo>
                  <a:cubicBezTo>
                    <a:pt x="63758" y="137190"/>
                    <a:pt x="65957" y="131354"/>
                    <a:pt x="68075" y="124838"/>
                  </a:cubicBezTo>
                  <a:cubicBezTo>
                    <a:pt x="73232" y="109328"/>
                    <a:pt x="75790" y="95297"/>
                    <a:pt x="75910" y="81906"/>
                  </a:cubicBezTo>
                  <a:cubicBezTo>
                    <a:pt x="75990" y="70753"/>
                    <a:pt x="74031" y="55004"/>
                    <a:pt x="64358" y="43212"/>
                  </a:cubicBezTo>
                  <a:cubicBezTo>
                    <a:pt x="68795" y="42852"/>
                    <a:pt x="72832" y="41493"/>
                    <a:pt x="76350" y="39215"/>
                  </a:cubicBezTo>
                  <a:cubicBezTo>
                    <a:pt x="80867" y="36336"/>
                    <a:pt x="84144" y="32179"/>
                    <a:pt x="85824" y="27222"/>
                  </a:cubicBezTo>
                  <a:cubicBezTo>
                    <a:pt x="87303" y="22865"/>
                    <a:pt x="87383" y="17749"/>
                    <a:pt x="86103" y="12831"/>
                  </a:cubicBezTo>
                  <a:cubicBezTo>
                    <a:pt x="84864" y="8075"/>
                    <a:pt x="82266" y="3518"/>
                    <a:pt x="78788" y="0"/>
                  </a:cubicBezTo>
                  <a:cubicBezTo>
                    <a:pt x="78788" y="0"/>
                    <a:pt x="78788" y="0"/>
                    <a:pt x="78788" y="0"/>
                  </a:cubicBezTo>
                  <a:cubicBezTo>
                    <a:pt x="78788" y="80"/>
                    <a:pt x="78788" y="160"/>
                    <a:pt x="78788" y="24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3259693" y="2668371"/>
              <a:ext cx="139572" cy="174651"/>
            </a:xfrm>
            <a:custGeom>
              <a:avLst/>
              <a:gdLst/>
              <a:ahLst/>
              <a:cxnLst/>
              <a:rect l="l" t="t" r="r" b="b"/>
              <a:pathLst>
                <a:path w="75869" h="94937" extrusionOk="0">
                  <a:moveTo>
                    <a:pt x="40427" y="80"/>
                  </a:moveTo>
                  <a:lnTo>
                    <a:pt x="40068" y="80"/>
                  </a:lnTo>
                  <a:cubicBezTo>
                    <a:pt x="35750" y="80"/>
                    <a:pt x="31673" y="679"/>
                    <a:pt x="27995" y="1879"/>
                  </a:cubicBezTo>
                  <a:cubicBezTo>
                    <a:pt x="27116" y="2118"/>
                    <a:pt x="26476" y="2598"/>
                    <a:pt x="26037" y="3238"/>
                  </a:cubicBezTo>
                  <a:lnTo>
                    <a:pt x="25837" y="3597"/>
                  </a:lnTo>
                  <a:cubicBezTo>
                    <a:pt x="23318" y="4717"/>
                    <a:pt x="20760" y="6516"/>
                    <a:pt x="18282" y="8914"/>
                  </a:cubicBezTo>
                  <a:cubicBezTo>
                    <a:pt x="14284" y="12791"/>
                    <a:pt x="10887" y="17748"/>
                    <a:pt x="7848" y="24064"/>
                  </a:cubicBezTo>
                  <a:cubicBezTo>
                    <a:pt x="4850" y="30260"/>
                    <a:pt x="2692" y="36816"/>
                    <a:pt x="1373" y="43611"/>
                  </a:cubicBezTo>
                  <a:cubicBezTo>
                    <a:pt x="693" y="47209"/>
                    <a:pt x="253" y="50726"/>
                    <a:pt x="94" y="54004"/>
                  </a:cubicBezTo>
                  <a:cubicBezTo>
                    <a:pt x="-106" y="57042"/>
                    <a:pt x="14" y="60320"/>
                    <a:pt x="453" y="64078"/>
                  </a:cubicBezTo>
                  <a:cubicBezTo>
                    <a:pt x="1173" y="70553"/>
                    <a:pt x="3331" y="76470"/>
                    <a:pt x="6729" y="81146"/>
                  </a:cubicBezTo>
                  <a:cubicBezTo>
                    <a:pt x="8528" y="83705"/>
                    <a:pt x="10806" y="85624"/>
                    <a:pt x="12965" y="87423"/>
                  </a:cubicBezTo>
                  <a:cubicBezTo>
                    <a:pt x="15044" y="89061"/>
                    <a:pt x="17282" y="90500"/>
                    <a:pt x="19681" y="91660"/>
                  </a:cubicBezTo>
                  <a:cubicBezTo>
                    <a:pt x="24118" y="93858"/>
                    <a:pt x="28555" y="94938"/>
                    <a:pt x="32872" y="94938"/>
                  </a:cubicBezTo>
                  <a:lnTo>
                    <a:pt x="33671" y="94938"/>
                  </a:lnTo>
                  <a:cubicBezTo>
                    <a:pt x="42066" y="94658"/>
                    <a:pt x="50660" y="90341"/>
                    <a:pt x="57816" y="82746"/>
                  </a:cubicBezTo>
                  <a:cubicBezTo>
                    <a:pt x="64411" y="75750"/>
                    <a:pt x="69568" y="66516"/>
                    <a:pt x="72806" y="56083"/>
                  </a:cubicBezTo>
                  <a:cubicBezTo>
                    <a:pt x="76044" y="45650"/>
                    <a:pt x="76723" y="35297"/>
                    <a:pt x="74805" y="26143"/>
                  </a:cubicBezTo>
                  <a:cubicBezTo>
                    <a:pt x="73725" y="21426"/>
                    <a:pt x="71887" y="17108"/>
                    <a:pt x="69488" y="13631"/>
                  </a:cubicBezTo>
                  <a:cubicBezTo>
                    <a:pt x="66690" y="9553"/>
                    <a:pt x="63132" y="6396"/>
                    <a:pt x="59015" y="4237"/>
                  </a:cubicBezTo>
                  <a:cubicBezTo>
                    <a:pt x="55657" y="2438"/>
                    <a:pt x="51780" y="1239"/>
                    <a:pt x="47183" y="480"/>
                  </a:cubicBezTo>
                  <a:cubicBezTo>
                    <a:pt x="45064" y="160"/>
                    <a:pt x="42906" y="0"/>
                    <a:pt x="40547" y="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3158111" y="2761249"/>
              <a:ext cx="160875" cy="230686"/>
            </a:xfrm>
            <a:custGeom>
              <a:avLst/>
              <a:gdLst/>
              <a:ahLst/>
              <a:cxnLst/>
              <a:rect l="l" t="t" r="r" b="b"/>
              <a:pathLst>
                <a:path w="87449" h="125397" extrusionOk="0">
                  <a:moveTo>
                    <a:pt x="51595" y="80"/>
                  </a:moveTo>
                  <a:cubicBezTo>
                    <a:pt x="48397" y="80"/>
                    <a:pt x="44999" y="599"/>
                    <a:pt x="41481" y="1599"/>
                  </a:cubicBezTo>
                  <a:cubicBezTo>
                    <a:pt x="37604" y="2718"/>
                    <a:pt x="33646" y="4597"/>
                    <a:pt x="29729" y="7155"/>
                  </a:cubicBezTo>
                  <a:cubicBezTo>
                    <a:pt x="22654" y="11752"/>
                    <a:pt x="16258" y="18428"/>
                    <a:pt x="11221" y="26423"/>
                  </a:cubicBezTo>
                  <a:cubicBezTo>
                    <a:pt x="6864" y="33338"/>
                    <a:pt x="3706" y="41173"/>
                    <a:pt x="1828" y="49807"/>
                  </a:cubicBezTo>
                  <a:cubicBezTo>
                    <a:pt x="28" y="58082"/>
                    <a:pt x="-451" y="66636"/>
                    <a:pt x="428" y="75190"/>
                  </a:cubicBezTo>
                  <a:cubicBezTo>
                    <a:pt x="1308" y="83745"/>
                    <a:pt x="3586" y="92019"/>
                    <a:pt x="7144" y="99854"/>
                  </a:cubicBezTo>
                  <a:cubicBezTo>
                    <a:pt x="10622" y="107449"/>
                    <a:pt x="15738" y="114524"/>
                    <a:pt x="21854" y="120281"/>
                  </a:cubicBezTo>
                  <a:cubicBezTo>
                    <a:pt x="23453" y="121760"/>
                    <a:pt x="25252" y="123279"/>
                    <a:pt x="27530" y="124998"/>
                  </a:cubicBezTo>
                  <a:cubicBezTo>
                    <a:pt x="27890" y="125278"/>
                    <a:pt x="28410" y="125398"/>
                    <a:pt x="29009" y="125398"/>
                  </a:cubicBezTo>
                  <a:cubicBezTo>
                    <a:pt x="29289" y="125398"/>
                    <a:pt x="29609" y="125398"/>
                    <a:pt x="29889" y="125278"/>
                  </a:cubicBezTo>
                  <a:cubicBezTo>
                    <a:pt x="30648" y="125078"/>
                    <a:pt x="31328" y="124558"/>
                    <a:pt x="31728" y="123879"/>
                  </a:cubicBezTo>
                  <a:cubicBezTo>
                    <a:pt x="32127" y="123159"/>
                    <a:pt x="32248" y="122320"/>
                    <a:pt x="32007" y="121520"/>
                  </a:cubicBezTo>
                  <a:cubicBezTo>
                    <a:pt x="31808" y="120681"/>
                    <a:pt x="31328" y="120201"/>
                    <a:pt x="30608" y="119681"/>
                  </a:cubicBezTo>
                  <a:cubicBezTo>
                    <a:pt x="47957" y="112965"/>
                    <a:pt x="63467" y="100254"/>
                    <a:pt x="74300" y="83945"/>
                  </a:cubicBezTo>
                  <a:cubicBezTo>
                    <a:pt x="86172" y="66076"/>
                    <a:pt x="90249" y="45770"/>
                    <a:pt x="85532" y="28221"/>
                  </a:cubicBezTo>
                  <a:cubicBezTo>
                    <a:pt x="83374" y="20226"/>
                    <a:pt x="79057" y="13071"/>
                    <a:pt x="73341" y="8114"/>
                  </a:cubicBezTo>
                  <a:cubicBezTo>
                    <a:pt x="72061" y="6995"/>
                    <a:pt x="70582" y="5916"/>
                    <a:pt x="68983" y="4877"/>
                  </a:cubicBezTo>
                  <a:cubicBezTo>
                    <a:pt x="67145" y="3757"/>
                    <a:pt x="65226" y="2878"/>
                    <a:pt x="63787" y="2278"/>
                  </a:cubicBezTo>
                  <a:cubicBezTo>
                    <a:pt x="60629" y="999"/>
                    <a:pt x="57031" y="240"/>
                    <a:pt x="53074" y="40"/>
                  </a:cubicBezTo>
                  <a:cubicBezTo>
                    <a:pt x="52594" y="40"/>
                    <a:pt x="52154" y="0"/>
                    <a:pt x="51675" y="0"/>
                  </a:cubicBezTo>
                </a:path>
              </a:pathLst>
            </a:custGeom>
            <a:solidFill>
              <a:srgbClr val="D16A5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3234550" y="2784340"/>
              <a:ext cx="50666" cy="71921"/>
            </a:xfrm>
            <a:custGeom>
              <a:avLst/>
              <a:gdLst/>
              <a:ahLst/>
              <a:cxnLst/>
              <a:rect l="l" t="t" r="r" b="b"/>
              <a:pathLst>
                <a:path w="27541" h="39095" extrusionOk="0">
                  <a:moveTo>
                    <a:pt x="90" y="1679"/>
                  </a:moveTo>
                  <a:cubicBezTo>
                    <a:pt x="-270" y="2918"/>
                    <a:pt x="489" y="4237"/>
                    <a:pt x="1729" y="4557"/>
                  </a:cubicBezTo>
                  <a:cubicBezTo>
                    <a:pt x="2408" y="4757"/>
                    <a:pt x="3088" y="4957"/>
                    <a:pt x="3727" y="5237"/>
                  </a:cubicBezTo>
                  <a:cubicBezTo>
                    <a:pt x="4886" y="5756"/>
                    <a:pt x="5926" y="6356"/>
                    <a:pt x="6925" y="7075"/>
                  </a:cubicBezTo>
                  <a:cubicBezTo>
                    <a:pt x="8204" y="8115"/>
                    <a:pt x="9363" y="9274"/>
                    <a:pt x="10403" y="10593"/>
                  </a:cubicBezTo>
                  <a:cubicBezTo>
                    <a:pt x="12122" y="12912"/>
                    <a:pt x="13481" y="15430"/>
                    <a:pt x="14640" y="18068"/>
                  </a:cubicBezTo>
                  <a:cubicBezTo>
                    <a:pt x="16998" y="23905"/>
                    <a:pt x="18477" y="30060"/>
                    <a:pt x="19797" y="36216"/>
                  </a:cubicBezTo>
                  <a:cubicBezTo>
                    <a:pt x="20236" y="38295"/>
                    <a:pt x="22635" y="39494"/>
                    <a:pt x="24633" y="38974"/>
                  </a:cubicBezTo>
                  <a:cubicBezTo>
                    <a:pt x="25593" y="38695"/>
                    <a:pt x="26472" y="38055"/>
                    <a:pt x="26992" y="37176"/>
                  </a:cubicBezTo>
                  <a:cubicBezTo>
                    <a:pt x="27112" y="36856"/>
                    <a:pt x="27272" y="36536"/>
                    <a:pt x="27391" y="36256"/>
                  </a:cubicBezTo>
                  <a:cubicBezTo>
                    <a:pt x="27592" y="35577"/>
                    <a:pt x="27592" y="34858"/>
                    <a:pt x="27391" y="34178"/>
                  </a:cubicBezTo>
                  <a:cubicBezTo>
                    <a:pt x="26312" y="26863"/>
                    <a:pt x="23834" y="19627"/>
                    <a:pt x="19836" y="13392"/>
                  </a:cubicBezTo>
                  <a:cubicBezTo>
                    <a:pt x="15879" y="7195"/>
                    <a:pt x="10163" y="2039"/>
                    <a:pt x="2928" y="80"/>
                  </a:cubicBezTo>
                  <a:cubicBezTo>
                    <a:pt x="2728" y="40"/>
                    <a:pt x="2528" y="0"/>
                    <a:pt x="2328" y="0"/>
                  </a:cubicBezTo>
                  <a:cubicBezTo>
                    <a:pt x="1289" y="0"/>
                    <a:pt x="329" y="680"/>
                    <a:pt x="50" y="1719"/>
                  </a:cubicBezTo>
                  <a:moveTo>
                    <a:pt x="14360" y="17389"/>
                  </a:moveTo>
                  <a:cubicBezTo>
                    <a:pt x="14440" y="17629"/>
                    <a:pt x="14560" y="17869"/>
                    <a:pt x="14640" y="18108"/>
                  </a:cubicBezTo>
                  <a:cubicBezTo>
                    <a:pt x="14560" y="17869"/>
                    <a:pt x="14440" y="17629"/>
                    <a:pt x="14360" y="17389"/>
                  </a:cubicBezTo>
                </a:path>
              </a:pathLst>
            </a:custGeom>
            <a:solidFill>
              <a:srgbClr val="A050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3184291" y="2670211"/>
              <a:ext cx="833581" cy="674045"/>
            </a:xfrm>
            <a:custGeom>
              <a:avLst/>
              <a:gdLst/>
              <a:ahLst/>
              <a:cxnLst/>
              <a:rect l="l" t="t" r="r" b="b"/>
              <a:pathLst>
                <a:path w="453120" h="366399" extrusionOk="0">
                  <a:moveTo>
                    <a:pt x="173354" y="0"/>
                  </a:moveTo>
                  <a:cubicBezTo>
                    <a:pt x="171475" y="0"/>
                    <a:pt x="169636" y="0"/>
                    <a:pt x="167757" y="80"/>
                  </a:cubicBezTo>
                  <a:cubicBezTo>
                    <a:pt x="149209" y="520"/>
                    <a:pt x="132061" y="3238"/>
                    <a:pt x="116871" y="8154"/>
                  </a:cubicBezTo>
                  <a:cubicBezTo>
                    <a:pt x="116431" y="7795"/>
                    <a:pt x="115831" y="7595"/>
                    <a:pt x="115192" y="7595"/>
                  </a:cubicBezTo>
                  <a:cubicBezTo>
                    <a:pt x="114432" y="7595"/>
                    <a:pt x="113633" y="7915"/>
                    <a:pt x="113033" y="8434"/>
                  </a:cubicBezTo>
                  <a:cubicBezTo>
                    <a:pt x="88889" y="29900"/>
                    <a:pt x="53952" y="63158"/>
                    <a:pt x="29768" y="104171"/>
                  </a:cubicBezTo>
                  <a:cubicBezTo>
                    <a:pt x="18575" y="123159"/>
                    <a:pt x="10180" y="142946"/>
                    <a:pt x="4904" y="163093"/>
                  </a:cubicBezTo>
                  <a:cubicBezTo>
                    <a:pt x="2106" y="173686"/>
                    <a:pt x="547" y="183559"/>
                    <a:pt x="107" y="193313"/>
                  </a:cubicBezTo>
                  <a:cubicBezTo>
                    <a:pt x="-293" y="202547"/>
                    <a:pt x="427" y="212181"/>
                    <a:pt x="2226" y="221894"/>
                  </a:cubicBezTo>
                  <a:cubicBezTo>
                    <a:pt x="5504" y="239402"/>
                    <a:pt x="12899" y="257151"/>
                    <a:pt x="23652" y="273181"/>
                  </a:cubicBezTo>
                  <a:cubicBezTo>
                    <a:pt x="33805" y="288410"/>
                    <a:pt x="47037" y="302322"/>
                    <a:pt x="62906" y="314633"/>
                  </a:cubicBezTo>
                  <a:cubicBezTo>
                    <a:pt x="70341" y="320349"/>
                    <a:pt x="78416" y="325706"/>
                    <a:pt x="87010" y="330503"/>
                  </a:cubicBezTo>
                  <a:cubicBezTo>
                    <a:pt x="94285" y="334580"/>
                    <a:pt x="102240" y="338378"/>
                    <a:pt x="112034" y="342495"/>
                  </a:cubicBezTo>
                  <a:cubicBezTo>
                    <a:pt x="128263" y="349291"/>
                    <a:pt x="145292" y="354767"/>
                    <a:pt x="162720" y="358804"/>
                  </a:cubicBezTo>
                  <a:cubicBezTo>
                    <a:pt x="184426" y="363841"/>
                    <a:pt x="205932" y="366399"/>
                    <a:pt x="226679" y="366399"/>
                  </a:cubicBezTo>
                  <a:cubicBezTo>
                    <a:pt x="241389" y="366399"/>
                    <a:pt x="255780" y="365120"/>
                    <a:pt x="269451" y="362522"/>
                  </a:cubicBezTo>
                  <a:cubicBezTo>
                    <a:pt x="287039" y="359244"/>
                    <a:pt x="303668" y="353648"/>
                    <a:pt x="318858" y="345933"/>
                  </a:cubicBezTo>
                  <a:cubicBezTo>
                    <a:pt x="334688" y="337898"/>
                    <a:pt x="348998" y="327305"/>
                    <a:pt x="361390" y="314433"/>
                  </a:cubicBezTo>
                  <a:cubicBezTo>
                    <a:pt x="364708" y="310996"/>
                    <a:pt x="367986" y="307238"/>
                    <a:pt x="371144" y="303281"/>
                  </a:cubicBezTo>
                  <a:cubicBezTo>
                    <a:pt x="375861" y="305280"/>
                    <a:pt x="380858" y="306679"/>
                    <a:pt x="386014" y="307438"/>
                  </a:cubicBezTo>
                  <a:cubicBezTo>
                    <a:pt x="388812" y="307838"/>
                    <a:pt x="391650" y="308038"/>
                    <a:pt x="394408" y="308038"/>
                  </a:cubicBezTo>
                  <a:cubicBezTo>
                    <a:pt x="397167" y="308038"/>
                    <a:pt x="400125" y="307838"/>
                    <a:pt x="402883" y="307438"/>
                  </a:cubicBezTo>
                  <a:cubicBezTo>
                    <a:pt x="412237" y="306079"/>
                    <a:pt x="420991" y="302441"/>
                    <a:pt x="428266" y="297005"/>
                  </a:cubicBezTo>
                  <a:cubicBezTo>
                    <a:pt x="433103" y="293367"/>
                    <a:pt x="437420" y="288730"/>
                    <a:pt x="441138" y="283214"/>
                  </a:cubicBezTo>
                  <a:cubicBezTo>
                    <a:pt x="444416" y="278417"/>
                    <a:pt x="447054" y="272901"/>
                    <a:pt x="449213" y="266425"/>
                  </a:cubicBezTo>
                  <a:cubicBezTo>
                    <a:pt x="451091" y="260789"/>
                    <a:pt x="452291" y="254753"/>
                    <a:pt x="452850" y="247997"/>
                  </a:cubicBezTo>
                  <a:cubicBezTo>
                    <a:pt x="453370" y="241961"/>
                    <a:pt x="453130" y="235925"/>
                    <a:pt x="452211" y="230049"/>
                  </a:cubicBezTo>
                  <a:cubicBezTo>
                    <a:pt x="450252" y="217537"/>
                    <a:pt x="445375" y="206944"/>
                    <a:pt x="438060" y="199429"/>
                  </a:cubicBezTo>
                  <a:cubicBezTo>
                    <a:pt x="432943" y="194192"/>
                    <a:pt x="426148" y="190555"/>
                    <a:pt x="418912" y="189156"/>
                  </a:cubicBezTo>
                  <a:cubicBezTo>
                    <a:pt x="416474" y="188716"/>
                    <a:pt x="414076" y="188516"/>
                    <a:pt x="411757" y="188516"/>
                  </a:cubicBezTo>
                  <a:cubicBezTo>
                    <a:pt x="406761" y="188516"/>
                    <a:pt x="401444" y="189435"/>
                    <a:pt x="395927" y="191194"/>
                  </a:cubicBezTo>
                  <a:cubicBezTo>
                    <a:pt x="396767" y="188996"/>
                    <a:pt x="397446" y="186318"/>
                    <a:pt x="397966" y="183320"/>
                  </a:cubicBezTo>
                  <a:cubicBezTo>
                    <a:pt x="398846" y="178563"/>
                    <a:pt x="399326" y="173366"/>
                    <a:pt x="399485" y="167490"/>
                  </a:cubicBezTo>
                  <a:cubicBezTo>
                    <a:pt x="399765" y="157616"/>
                    <a:pt x="398726" y="146983"/>
                    <a:pt x="396327" y="134951"/>
                  </a:cubicBezTo>
                  <a:cubicBezTo>
                    <a:pt x="394329" y="124998"/>
                    <a:pt x="391450" y="115044"/>
                    <a:pt x="387653" y="105251"/>
                  </a:cubicBezTo>
                  <a:cubicBezTo>
                    <a:pt x="384295" y="96457"/>
                    <a:pt x="379978" y="88182"/>
                    <a:pt x="374862" y="80707"/>
                  </a:cubicBezTo>
                  <a:cubicBezTo>
                    <a:pt x="370104" y="73631"/>
                    <a:pt x="364268" y="66756"/>
                    <a:pt x="357553" y="60280"/>
                  </a:cubicBezTo>
                  <a:cubicBezTo>
                    <a:pt x="351477" y="54404"/>
                    <a:pt x="344601" y="48968"/>
                    <a:pt x="336526" y="43651"/>
                  </a:cubicBezTo>
                  <a:cubicBezTo>
                    <a:pt x="322856" y="34537"/>
                    <a:pt x="306786" y="26782"/>
                    <a:pt x="287439" y="20066"/>
                  </a:cubicBezTo>
                  <a:cubicBezTo>
                    <a:pt x="271769" y="14590"/>
                    <a:pt x="254540" y="10153"/>
                    <a:pt x="234833" y="6436"/>
                  </a:cubicBezTo>
                  <a:cubicBezTo>
                    <a:pt x="212128" y="2118"/>
                    <a:pt x="192022" y="40"/>
                    <a:pt x="173354" y="40"/>
                  </a:cubicBezTo>
                </a:path>
              </a:pathLst>
            </a:custGeom>
            <a:solidFill>
              <a:srgbClr val="D16A5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8" name="Google Shape;578;p30"/>
            <p:cNvGrpSpPr/>
            <p:nvPr/>
          </p:nvGrpSpPr>
          <p:grpSpPr>
            <a:xfrm>
              <a:off x="3305901" y="2669916"/>
              <a:ext cx="613384" cy="371585"/>
              <a:chOff x="7132560" y="4933572"/>
              <a:chExt cx="333425" cy="201987"/>
            </a:xfrm>
          </p:grpSpPr>
          <p:sp>
            <p:nvSpPr>
              <p:cNvPr id="579" name="Google Shape;579;p30"/>
              <p:cNvSpPr/>
              <p:nvPr/>
            </p:nvSpPr>
            <p:spPr>
              <a:xfrm>
                <a:off x="7420371" y="5122368"/>
                <a:ext cx="159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00" extrusionOk="0">
                    <a:moveTo>
                      <a:pt x="160" y="200"/>
                    </a:moveTo>
                    <a:cubicBezTo>
                      <a:pt x="160" y="200"/>
                      <a:pt x="80" y="8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80"/>
                      <a:pt x="120" y="160"/>
                      <a:pt x="160" y="20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7414694" y="5110096"/>
                <a:ext cx="40" cy="199"/>
              </a:xfrm>
              <a:custGeom>
                <a:avLst/>
                <a:gdLst/>
                <a:ahLst/>
                <a:cxnLst/>
                <a:rect l="l" t="t" r="r" b="b"/>
                <a:pathLst>
                  <a:path w="40" h="199" extrusionOk="0">
                    <a:moveTo>
                      <a:pt x="40" y="160"/>
                    </a:moveTo>
                    <a:cubicBezTo>
                      <a:pt x="40" y="160"/>
                      <a:pt x="40" y="160"/>
                      <a:pt x="40" y="160"/>
                    </a:cubicBezTo>
                    <a:cubicBezTo>
                      <a:pt x="40" y="80"/>
                      <a:pt x="40" y="40"/>
                      <a:pt x="0" y="0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7386353" y="5093947"/>
                <a:ext cx="239" cy="8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80" extrusionOk="0">
                    <a:moveTo>
                      <a:pt x="200" y="80"/>
                    </a:moveTo>
                    <a:cubicBezTo>
                      <a:pt x="200" y="80"/>
                      <a:pt x="4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0" y="0"/>
                      <a:pt x="160" y="80"/>
                      <a:pt x="240" y="8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7409258" y="5090469"/>
                <a:ext cx="199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20" extrusionOk="0">
                    <a:moveTo>
                      <a:pt x="200" y="40"/>
                    </a:moveTo>
                    <a:cubicBezTo>
                      <a:pt x="200" y="40"/>
                      <a:pt x="200" y="40"/>
                      <a:pt x="200" y="40"/>
                    </a:cubicBezTo>
                    <a:cubicBezTo>
                      <a:pt x="120" y="40"/>
                      <a:pt x="80" y="120"/>
                      <a:pt x="0" y="120"/>
                    </a:cubicBezTo>
                    <a:cubicBezTo>
                      <a:pt x="80" y="80"/>
                      <a:pt x="160" y="40"/>
                      <a:pt x="200" y="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7438319" y="5131562"/>
                <a:ext cx="239" cy="399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997" extrusionOk="0">
                    <a:moveTo>
                      <a:pt x="240" y="0"/>
                    </a:moveTo>
                    <a:cubicBezTo>
                      <a:pt x="240" y="0"/>
                      <a:pt x="8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0" y="0"/>
                      <a:pt x="160" y="0"/>
                      <a:pt x="240" y="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7425567" y="5127045"/>
                <a:ext cx="8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80" h="40" extrusionOk="0">
                    <a:moveTo>
                      <a:pt x="40" y="40"/>
                    </a:moveTo>
                    <a:cubicBezTo>
                      <a:pt x="40" y="40"/>
                      <a:pt x="0" y="4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0" y="0"/>
                      <a:pt x="80" y="4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7432003" y="5130283"/>
                <a:ext cx="240" cy="8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80" extrusionOk="0">
                    <a:moveTo>
                      <a:pt x="240" y="80"/>
                    </a:moveTo>
                    <a:cubicBezTo>
                      <a:pt x="240" y="80"/>
                      <a:pt x="120" y="40"/>
                      <a:pt x="80" y="0"/>
                    </a:cubicBezTo>
                    <a:cubicBezTo>
                      <a:pt x="80" y="0"/>
                      <a:pt x="40" y="0"/>
                      <a:pt x="0" y="0"/>
                    </a:cubicBezTo>
                    <a:cubicBezTo>
                      <a:pt x="80" y="0"/>
                      <a:pt x="160" y="80"/>
                      <a:pt x="240" y="8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7391150" y="5094906"/>
                <a:ext cx="200" cy="399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997" extrusionOk="0">
                    <a:moveTo>
                      <a:pt x="200" y="0"/>
                    </a:moveTo>
                    <a:cubicBezTo>
                      <a:pt x="200" y="0"/>
                      <a:pt x="160" y="0"/>
                      <a:pt x="120" y="0"/>
                    </a:cubicBezTo>
                    <a:lnTo>
                      <a:pt x="0" y="0"/>
                    </a:lnTo>
                    <a:cubicBezTo>
                      <a:pt x="0" y="0"/>
                      <a:pt x="120" y="0"/>
                      <a:pt x="200" y="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7147949" y="5002607"/>
                <a:ext cx="199" cy="159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59" extrusionOk="0">
                    <a:moveTo>
                      <a:pt x="200" y="120"/>
                    </a:moveTo>
                    <a:cubicBezTo>
                      <a:pt x="200" y="120"/>
                      <a:pt x="80" y="40"/>
                      <a:pt x="40" y="0"/>
                    </a:cubicBezTo>
                    <a:cubicBezTo>
                      <a:pt x="40" y="0"/>
                      <a:pt x="40" y="0"/>
                      <a:pt x="0" y="0"/>
                    </a:cubicBezTo>
                    <a:cubicBezTo>
                      <a:pt x="80" y="40"/>
                      <a:pt x="120" y="80"/>
                      <a:pt x="200" y="16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7239529" y="5020195"/>
                <a:ext cx="200" cy="199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99" extrusionOk="0">
                    <a:moveTo>
                      <a:pt x="40" y="160"/>
                    </a:moveTo>
                    <a:cubicBezTo>
                      <a:pt x="40" y="160"/>
                      <a:pt x="40" y="160"/>
                      <a:pt x="40" y="160"/>
                    </a:cubicBezTo>
                    <a:cubicBezTo>
                      <a:pt x="80" y="120"/>
                      <a:pt x="160" y="40"/>
                      <a:pt x="200" y="0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7207750" y="5016997"/>
                <a:ext cx="279" cy="399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997" extrusionOk="0">
                    <a:moveTo>
                      <a:pt x="280" y="0"/>
                    </a:moveTo>
                    <a:cubicBezTo>
                      <a:pt x="280" y="0"/>
                      <a:pt x="240" y="0"/>
                      <a:pt x="200" y="0"/>
                    </a:cubicBezTo>
                    <a:cubicBezTo>
                      <a:pt x="120" y="0"/>
                      <a:pt x="80" y="0"/>
                      <a:pt x="0" y="0"/>
                    </a:cubicBez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7132560" y="4933572"/>
                <a:ext cx="333425" cy="197970"/>
              </a:xfrm>
              <a:custGeom>
                <a:avLst/>
                <a:gdLst/>
                <a:ahLst/>
                <a:cxnLst/>
                <a:rect l="l" t="t" r="r" b="b"/>
                <a:pathLst>
                  <a:path w="333425" h="197970" extrusionOk="0">
                    <a:moveTo>
                      <a:pt x="330303" y="135072"/>
                    </a:moveTo>
                    <a:cubicBezTo>
                      <a:pt x="328304" y="125158"/>
                      <a:pt x="325386" y="115124"/>
                      <a:pt x="321629" y="105331"/>
                    </a:cubicBezTo>
                    <a:cubicBezTo>
                      <a:pt x="318271" y="96537"/>
                      <a:pt x="313954" y="88262"/>
                      <a:pt x="308837" y="80787"/>
                    </a:cubicBezTo>
                    <a:cubicBezTo>
                      <a:pt x="308837" y="80787"/>
                      <a:pt x="300322" y="63438"/>
                      <a:pt x="291528" y="60320"/>
                    </a:cubicBezTo>
                    <a:cubicBezTo>
                      <a:pt x="285452" y="54484"/>
                      <a:pt x="278577" y="49048"/>
                      <a:pt x="270502" y="43691"/>
                    </a:cubicBezTo>
                    <a:cubicBezTo>
                      <a:pt x="256831" y="34537"/>
                      <a:pt x="240762" y="26862"/>
                      <a:pt x="221414" y="20107"/>
                    </a:cubicBezTo>
                    <a:cubicBezTo>
                      <a:pt x="205825" y="14671"/>
                      <a:pt x="188636" y="10193"/>
                      <a:pt x="168769" y="6396"/>
                    </a:cubicBezTo>
                    <a:cubicBezTo>
                      <a:pt x="146024" y="2119"/>
                      <a:pt x="125917" y="0"/>
                      <a:pt x="107289" y="0"/>
                    </a:cubicBezTo>
                    <a:cubicBezTo>
                      <a:pt x="105411" y="0"/>
                      <a:pt x="103572" y="0"/>
                      <a:pt x="101693" y="80"/>
                    </a:cubicBezTo>
                    <a:cubicBezTo>
                      <a:pt x="83145" y="520"/>
                      <a:pt x="66036" y="3238"/>
                      <a:pt x="50766" y="8194"/>
                    </a:cubicBezTo>
                    <a:cubicBezTo>
                      <a:pt x="50407" y="7835"/>
                      <a:pt x="49767" y="7595"/>
                      <a:pt x="49127" y="7595"/>
                    </a:cubicBezTo>
                    <a:cubicBezTo>
                      <a:pt x="48328" y="7595"/>
                      <a:pt x="47528" y="7915"/>
                      <a:pt x="46929" y="8474"/>
                    </a:cubicBezTo>
                    <a:cubicBezTo>
                      <a:pt x="33418" y="20507"/>
                      <a:pt x="16509" y="36216"/>
                      <a:pt x="0" y="54924"/>
                    </a:cubicBezTo>
                    <a:cubicBezTo>
                      <a:pt x="1239" y="56683"/>
                      <a:pt x="2598" y="58322"/>
                      <a:pt x="4077" y="59921"/>
                    </a:cubicBezTo>
                    <a:cubicBezTo>
                      <a:pt x="4077" y="59921"/>
                      <a:pt x="4077" y="59921"/>
                      <a:pt x="3997" y="59881"/>
                    </a:cubicBezTo>
                    <a:cubicBezTo>
                      <a:pt x="7395" y="63438"/>
                      <a:pt x="11312" y="66436"/>
                      <a:pt x="15470" y="69035"/>
                    </a:cubicBezTo>
                    <a:cubicBezTo>
                      <a:pt x="22065" y="72992"/>
                      <a:pt x="29181" y="75870"/>
                      <a:pt x="36536" y="78029"/>
                    </a:cubicBezTo>
                    <a:lnTo>
                      <a:pt x="36536" y="78029"/>
                    </a:lnTo>
                    <a:cubicBezTo>
                      <a:pt x="36536" y="78029"/>
                      <a:pt x="36536" y="78029"/>
                      <a:pt x="36576" y="78029"/>
                    </a:cubicBezTo>
                    <a:lnTo>
                      <a:pt x="36576" y="78029"/>
                    </a:lnTo>
                    <a:cubicBezTo>
                      <a:pt x="49167" y="81666"/>
                      <a:pt x="62359" y="83225"/>
                      <a:pt x="75430" y="83425"/>
                    </a:cubicBezTo>
                    <a:cubicBezTo>
                      <a:pt x="82026" y="83505"/>
                      <a:pt x="88662" y="83265"/>
                      <a:pt x="95217" y="82586"/>
                    </a:cubicBezTo>
                    <a:cubicBezTo>
                      <a:pt x="100973" y="81986"/>
                      <a:pt x="106690" y="81067"/>
                      <a:pt x="112286" y="79707"/>
                    </a:cubicBezTo>
                    <a:cubicBezTo>
                      <a:pt x="112726" y="79628"/>
                      <a:pt x="113206" y="79948"/>
                      <a:pt x="113366" y="80347"/>
                    </a:cubicBezTo>
                    <a:cubicBezTo>
                      <a:pt x="113525" y="80787"/>
                      <a:pt x="113366" y="81226"/>
                      <a:pt x="113005" y="81507"/>
                    </a:cubicBezTo>
                    <a:cubicBezTo>
                      <a:pt x="110967" y="83185"/>
                      <a:pt x="108968" y="84944"/>
                      <a:pt x="107049" y="86743"/>
                    </a:cubicBezTo>
                    <a:cubicBezTo>
                      <a:pt x="104571" y="89141"/>
                      <a:pt x="102253" y="91700"/>
                      <a:pt x="100454" y="94618"/>
                    </a:cubicBezTo>
                    <a:cubicBezTo>
                      <a:pt x="99694" y="95977"/>
                      <a:pt x="99015" y="97376"/>
                      <a:pt x="98535" y="98855"/>
                    </a:cubicBezTo>
                    <a:cubicBezTo>
                      <a:pt x="98255" y="99934"/>
                      <a:pt x="98095" y="101014"/>
                      <a:pt x="98055" y="102173"/>
                    </a:cubicBezTo>
                    <a:cubicBezTo>
                      <a:pt x="98055" y="103252"/>
                      <a:pt x="98175" y="104331"/>
                      <a:pt x="98415" y="105371"/>
                    </a:cubicBezTo>
                    <a:cubicBezTo>
                      <a:pt x="98775" y="106730"/>
                      <a:pt x="99335" y="108009"/>
                      <a:pt x="99974" y="109248"/>
                    </a:cubicBezTo>
                    <a:cubicBezTo>
                      <a:pt x="100494" y="110167"/>
                      <a:pt x="101093" y="111087"/>
                      <a:pt x="101733" y="111927"/>
                    </a:cubicBezTo>
                    <a:cubicBezTo>
                      <a:pt x="102492" y="112926"/>
                      <a:pt x="103332" y="113845"/>
                      <a:pt x="104131" y="114725"/>
                    </a:cubicBezTo>
                    <a:lnTo>
                      <a:pt x="104171" y="114725"/>
                    </a:lnTo>
                    <a:cubicBezTo>
                      <a:pt x="104171" y="114725"/>
                      <a:pt x="104171" y="114805"/>
                      <a:pt x="104171" y="114805"/>
                    </a:cubicBezTo>
                    <a:cubicBezTo>
                      <a:pt x="104171" y="114805"/>
                      <a:pt x="104171" y="114805"/>
                      <a:pt x="104171" y="114805"/>
                    </a:cubicBezTo>
                    <a:cubicBezTo>
                      <a:pt x="108329" y="119082"/>
                      <a:pt x="113206" y="122600"/>
                      <a:pt x="118242" y="125717"/>
                    </a:cubicBezTo>
                    <a:cubicBezTo>
                      <a:pt x="118162" y="125677"/>
                      <a:pt x="118082" y="125637"/>
                      <a:pt x="118002" y="125598"/>
                    </a:cubicBezTo>
                    <a:cubicBezTo>
                      <a:pt x="121720" y="127876"/>
                      <a:pt x="125597" y="129915"/>
                      <a:pt x="129595" y="131633"/>
                    </a:cubicBezTo>
                    <a:cubicBezTo>
                      <a:pt x="133512" y="133312"/>
                      <a:pt x="137509" y="134751"/>
                      <a:pt x="141627" y="135991"/>
                    </a:cubicBezTo>
                    <a:lnTo>
                      <a:pt x="141627" y="135991"/>
                    </a:lnTo>
                    <a:cubicBezTo>
                      <a:pt x="141627" y="135991"/>
                      <a:pt x="141627" y="135991"/>
                      <a:pt x="141627" y="135991"/>
                    </a:cubicBezTo>
                    <a:cubicBezTo>
                      <a:pt x="141667" y="135991"/>
                      <a:pt x="141747" y="135991"/>
                      <a:pt x="141787" y="136031"/>
                    </a:cubicBezTo>
                    <a:cubicBezTo>
                      <a:pt x="146904" y="137510"/>
                      <a:pt x="152140" y="138629"/>
                      <a:pt x="157416" y="139349"/>
                    </a:cubicBezTo>
                    <a:cubicBezTo>
                      <a:pt x="162773" y="140068"/>
                      <a:pt x="168129" y="140508"/>
                      <a:pt x="173526" y="140588"/>
                    </a:cubicBezTo>
                    <a:cubicBezTo>
                      <a:pt x="173526" y="140588"/>
                      <a:pt x="173486" y="140588"/>
                      <a:pt x="173446" y="140588"/>
                    </a:cubicBezTo>
                    <a:cubicBezTo>
                      <a:pt x="180162" y="140667"/>
                      <a:pt x="186877" y="140308"/>
                      <a:pt x="193513" y="139469"/>
                    </a:cubicBezTo>
                    <a:cubicBezTo>
                      <a:pt x="199869" y="138629"/>
                      <a:pt x="206145" y="137470"/>
                      <a:pt x="212301" y="135911"/>
                    </a:cubicBezTo>
                    <a:lnTo>
                      <a:pt x="212301" y="135911"/>
                    </a:lnTo>
                    <a:cubicBezTo>
                      <a:pt x="216937" y="134711"/>
                      <a:pt x="221494" y="133312"/>
                      <a:pt x="226011" y="131793"/>
                    </a:cubicBezTo>
                    <a:cubicBezTo>
                      <a:pt x="228530" y="130914"/>
                      <a:pt x="231048" y="130035"/>
                      <a:pt x="233486" y="128995"/>
                    </a:cubicBezTo>
                    <a:cubicBezTo>
                      <a:pt x="235885" y="127996"/>
                      <a:pt x="238284" y="126877"/>
                      <a:pt x="240562" y="125637"/>
                    </a:cubicBezTo>
                    <a:cubicBezTo>
                      <a:pt x="240562" y="125637"/>
                      <a:pt x="240562" y="125637"/>
                      <a:pt x="240602" y="125637"/>
                    </a:cubicBezTo>
                    <a:cubicBezTo>
                      <a:pt x="240602" y="125637"/>
                      <a:pt x="240642" y="125637"/>
                      <a:pt x="240642" y="125637"/>
                    </a:cubicBezTo>
                    <a:cubicBezTo>
                      <a:pt x="241082" y="125398"/>
                      <a:pt x="241521" y="125158"/>
                      <a:pt x="241961" y="124878"/>
                    </a:cubicBezTo>
                    <a:cubicBezTo>
                      <a:pt x="241961" y="124838"/>
                      <a:pt x="242001" y="124798"/>
                      <a:pt x="242041" y="124758"/>
                    </a:cubicBezTo>
                    <a:cubicBezTo>
                      <a:pt x="242281" y="124278"/>
                      <a:pt x="242880" y="124079"/>
                      <a:pt x="243400" y="124318"/>
                    </a:cubicBezTo>
                    <a:cubicBezTo>
                      <a:pt x="243800" y="124518"/>
                      <a:pt x="244000" y="124998"/>
                      <a:pt x="243920" y="125438"/>
                    </a:cubicBezTo>
                    <a:cubicBezTo>
                      <a:pt x="243920" y="125757"/>
                      <a:pt x="243800" y="126117"/>
                      <a:pt x="243520" y="126277"/>
                    </a:cubicBezTo>
                    <a:cubicBezTo>
                      <a:pt x="243520" y="126277"/>
                      <a:pt x="243520" y="126277"/>
                      <a:pt x="243520" y="126277"/>
                    </a:cubicBezTo>
                    <a:cubicBezTo>
                      <a:pt x="243040" y="127316"/>
                      <a:pt x="242601" y="128356"/>
                      <a:pt x="242201" y="129395"/>
                    </a:cubicBezTo>
                    <a:cubicBezTo>
                      <a:pt x="241761" y="130754"/>
                      <a:pt x="241361" y="132113"/>
                      <a:pt x="241122" y="133512"/>
                    </a:cubicBezTo>
                    <a:cubicBezTo>
                      <a:pt x="240881" y="134751"/>
                      <a:pt x="240762" y="135951"/>
                      <a:pt x="240642" y="137190"/>
                    </a:cubicBezTo>
                    <a:cubicBezTo>
                      <a:pt x="240562" y="138509"/>
                      <a:pt x="240522" y="139828"/>
                      <a:pt x="240642" y="141147"/>
                    </a:cubicBezTo>
                    <a:cubicBezTo>
                      <a:pt x="240722" y="142387"/>
                      <a:pt x="240881" y="143666"/>
                      <a:pt x="241082" y="144905"/>
                    </a:cubicBezTo>
                    <a:cubicBezTo>
                      <a:pt x="241322" y="145984"/>
                      <a:pt x="241561" y="147064"/>
                      <a:pt x="241961" y="148103"/>
                    </a:cubicBezTo>
                    <a:cubicBezTo>
                      <a:pt x="242241" y="148982"/>
                      <a:pt x="242601" y="149822"/>
                      <a:pt x="242960" y="150661"/>
                    </a:cubicBezTo>
                    <a:cubicBezTo>
                      <a:pt x="243360" y="151501"/>
                      <a:pt x="243800" y="152300"/>
                      <a:pt x="244320" y="153060"/>
                    </a:cubicBezTo>
                    <a:cubicBezTo>
                      <a:pt x="244759" y="153739"/>
                      <a:pt x="245239" y="154339"/>
                      <a:pt x="245719" y="154938"/>
                    </a:cubicBezTo>
                    <a:cubicBezTo>
                      <a:pt x="246318" y="155618"/>
                      <a:pt x="246918" y="156257"/>
                      <a:pt x="247597" y="156857"/>
                    </a:cubicBezTo>
                    <a:cubicBezTo>
                      <a:pt x="248157" y="157337"/>
                      <a:pt x="248717" y="157776"/>
                      <a:pt x="249316" y="158216"/>
                    </a:cubicBezTo>
                    <a:lnTo>
                      <a:pt x="249316" y="158216"/>
                    </a:lnTo>
                    <a:cubicBezTo>
                      <a:pt x="250036" y="158656"/>
                      <a:pt x="250755" y="159095"/>
                      <a:pt x="251475" y="159455"/>
                    </a:cubicBezTo>
                    <a:cubicBezTo>
                      <a:pt x="252234" y="159815"/>
                      <a:pt x="252994" y="160095"/>
                      <a:pt x="253753" y="160375"/>
                    </a:cubicBezTo>
                    <a:cubicBezTo>
                      <a:pt x="254553" y="160614"/>
                      <a:pt x="255392" y="160854"/>
                      <a:pt x="256232" y="161014"/>
                    </a:cubicBezTo>
                    <a:cubicBezTo>
                      <a:pt x="257031" y="161134"/>
                      <a:pt x="257831" y="161254"/>
                      <a:pt x="258670" y="161334"/>
                    </a:cubicBezTo>
                    <a:cubicBezTo>
                      <a:pt x="258710" y="161334"/>
                      <a:pt x="258750" y="161334"/>
                      <a:pt x="258790" y="161334"/>
                    </a:cubicBezTo>
                    <a:cubicBezTo>
                      <a:pt x="260029" y="161374"/>
                      <a:pt x="261269" y="161414"/>
                      <a:pt x="262467" y="161294"/>
                    </a:cubicBezTo>
                    <a:cubicBezTo>
                      <a:pt x="263547" y="161174"/>
                      <a:pt x="264586" y="161014"/>
                      <a:pt x="265666" y="160854"/>
                    </a:cubicBezTo>
                    <a:cubicBezTo>
                      <a:pt x="265586" y="160854"/>
                      <a:pt x="265545" y="160854"/>
                      <a:pt x="265505" y="160894"/>
                    </a:cubicBezTo>
                    <a:cubicBezTo>
                      <a:pt x="267464" y="160495"/>
                      <a:pt x="269423" y="159975"/>
                      <a:pt x="271302" y="159295"/>
                    </a:cubicBezTo>
                    <a:cubicBezTo>
                      <a:pt x="273181" y="158616"/>
                      <a:pt x="275059" y="157816"/>
                      <a:pt x="276858" y="156977"/>
                    </a:cubicBezTo>
                    <a:cubicBezTo>
                      <a:pt x="278937" y="155978"/>
                      <a:pt x="280975" y="154898"/>
                      <a:pt x="283014" y="153739"/>
                    </a:cubicBezTo>
                    <a:cubicBezTo>
                      <a:pt x="283414" y="153539"/>
                      <a:pt x="283893" y="153539"/>
                      <a:pt x="284213" y="153819"/>
                    </a:cubicBezTo>
                    <a:cubicBezTo>
                      <a:pt x="284413" y="153979"/>
                      <a:pt x="284533" y="154259"/>
                      <a:pt x="284533" y="154499"/>
                    </a:cubicBezTo>
                    <a:cubicBezTo>
                      <a:pt x="284533" y="154658"/>
                      <a:pt x="284533" y="154858"/>
                      <a:pt x="284413" y="154978"/>
                    </a:cubicBezTo>
                    <a:cubicBezTo>
                      <a:pt x="284213" y="155458"/>
                      <a:pt x="284053" y="155978"/>
                      <a:pt x="283853" y="156497"/>
                    </a:cubicBezTo>
                    <a:cubicBezTo>
                      <a:pt x="283853" y="156417"/>
                      <a:pt x="283893" y="156337"/>
                      <a:pt x="283933" y="156257"/>
                    </a:cubicBezTo>
                    <a:cubicBezTo>
                      <a:pt x="283294" y="158096"/>
                      <a:pt x="282774" y="159975"/>
                      <a:pt x="282374" y="161894"/>
                    </a:cubicBezTo>
                    <a:cubicBezTo>
                      <a:pt x="281975" y="163812"/>
                      <a:pt x="281735" y="165731"/>
                      <a:pt x="281575" y="167650"/>
                    </a:cubicBezTo>
                    <a:lnTo>
                      <a:pt x="281575" y="167650"/>
                    </a:lnTo>
                    <a:cubicBezTo>
                      <a:pt x="281495" y="169129"/>
                      <a:pt x="281455" y="170608"/>
                      <a:pt x="281575" y="172087"/>
                    </a:cubicBezTo>
                    <a:cubicBezTo>
                      <a:pt x="281655" y="173646"/>
                      <a:pt x="281855" y="175165"/>
                      <a:pt x="282135" y="176684"/>
                    </a:cubicBezTo>
                    <a:cubicBezTo>
                      <a:pt x="282414" y="177923"/>
                      <a:pt x="282694" y="179202"/>
                      <a:pt x="283094" y="180362"/>
                    </a:cubicBezTo>
                    <a:cubicBezTo>
                      <a:pt x="283494" y="181481"/>
                      <a:pt x="283893" y="182560"/>
                      <a:pt x="284413" y="183599"/>
                    </a:cubicBezTo>
                    <a:cubicBezTo>
                      <a:pt x="284893" y="184599"/>
                      <a:pt x="285452" y="185598"/>
                      <a:pt x="286092" y="186518"/>
                    </a:cubicBezTo>
                    <a:cubicBezTo>
                      <a:pt x="286612" y="187317"/>
                      <a:pt x="287211" y="188076"/>
                      <a:pt x="287811" y="188796"/>
                    </a:cubicBezTo>
                    <a:cubicBezTo>
                      <a:pt x="288610" y="189715"/>
                      <a:pt x="289490" y="190635"/>
                      <a:pt x="290409" y="191434"/>
                    </a:cubicBezTo>
                    <a:cubicBezTo>
                      <a:pt x="291209" y="192074"/>
                      <a:pt x="291968" y="192713"/>
                      <a:pt x="292808" y="193313"/>
                    </a:cubicBezTo>
                    <a:cubicBezTo>
                      <a:pt x="292847" y="193353"/>
                      <a:pt x="292927" y="193393"/>
                      <a:pt x="292967" y="193433"/>
                    </a:cubicBezTo>
                    <a:cubicBezTo>
                      <a:pt x="294087" y="194152"/>
                      <a:pt x="295166" y="194832"/>
                      <a:pt x="296365" y="195392"/>
                    </a:cubicBezTo>
                    <a:cubicBezTo>
                      <a:pt x="297364" y="195871"/>
                      <a:pt x="298404" y="196271"/>
                      <a:pt x="299443" y="196671"/>
                    </a:cubicBezTo>
                    <a:cubicBezTo>
                      <a:pt x="300483" y="197031"/>
                      <a:pt x="301562" y="197310"/>
                      <a:pt x="302641" y="197511"/>
                    </a:cubicBezTo>
                    <a:cubicBezTo>
                      <a:pt x="303641" y="197710"/>
                      <a:pt x="304680" y="197830"/>
                      <a:pt x="305679" y="197910"/>
                    </a:cubicBezTo>
                    <a:cubicBezTo>
                      <a:pt x="306958" y="197990"/>
                      <a:pt x="308238" y="197990"/>
                      <a:pt x="309477" y="197910"/>
                    </a:cubicBezTo>
                    <a:cubicBezTo>
                      <a:pt x="310796" y="197790"/>
                      <a:pt x="312035" y="197630"/>
                      <a:pt x="313314" y="197391"/>
                    </a:cubicBezTo>
                    <a:cubicBezTo>
                      <a:pt x="313234" y="197391"/>
                      <a:pt x="313154" y="197431"/>
                      <a:pt x="313074" y="197471"/>
                    </a:cubicBezTo>
                    <a:cubicBezTo>
                      <a:pt x="314913" y="197070"/>
                      <a:pt x="316712" y="196591"/>
                      <a:pt x="318471" y="195952"/>
                    </a:cubicBezTo>
                    <a:cubicBezTo>
                      <a:pt x="320110" y="195392"/>
                      <a:pt x="321709" y="194712"/>
                      <a:pt x="323268" y="193953"/>
                    </a:cubicBezTo>
                    <a:lnTo>
                      <a:pt x="323268" y="193953"/>
                    </a:lnTo>
                    <a:cubicBezTo>
                      <a:pt x="325626" y="192793"/>
                      <a:pt x="327904" y="191514"/>
                      <a:pt x="330143" y="190115"/>
                    </a:cubicBezTo>
                    <a:cubicBezTo>
                      <a:pt x="330783" y="188316"/>
                      <a:pt x="331342" y="186118"/>
                      <a:pt x="331862" y="183400"/>
                    </a:cubicBezTo>
                    <a:cubicBezTo>
                      <a:pt x="332742" y="178563"/>
                      <a:pt x="333261" y="173366"/>
                      <a:pt x="333381" y="167570"/>
                    </a:cubicBezTo>
                    <a:cubicBezTo>
                      <a:pt x="333661" y="157696"/>
                      <a:pt x="332622" y="147024"/>
                      <a:pt x="330223" y="135032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7373241" y="5070722"/>
                <a:ext cx="3997" cy="280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280" extrusionOk="0">
                    <a:moveTo>
                      <a:pt x="0" y="240"/>
                    </a:moveTo>
                    <a:cubicBezTo>
                      <a:pt x="0" y="240"/>
                      <a:pt x="0" y="8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0"/>
                      <a:pt x="0" y="160"/>
                      <a:pt x="0" y="28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7232934" y="5028030"/>
                <a:ext cx="119" cy="239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39" extrusionOk="0">
                    <a:moveTo>
                      <a:pt x="0" y="240"/>
                    </a:moveTo>
                    <a:cubicBezTo>
                      <a:pt x="0" y="240"/>
                      <a:pt x="0" y="200"/>
                      <a:pt x="40" y="160"/>
                    </a:cubicBezTo>
                    <a:cubicBezTo>
                      <a:pt x="40" y="120"/>
                      <a:pt x="80" y="80"/>
                      <a:pt x="120" y="0"/>
                    </a:cubicBezTo>
                    <a:cubicBezTo>
                      <a:pt x="120" y="80"/>
                      <a:pt x="40" y="120"/>
                      <a:pt x="0" y="20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7378198" y="5088350"/>
                <a:ext cx="16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00" extrusionOk="0">
                    <a:moveTo>
                      <a:pt x="160" y="160"/>
                    </a:moveTo>
                    <a:cubicBezTo>
                      <a:pt x="160" y="160"/>
                      <a:pt x="160" y="160"/>
                      <a:pt x="160" y="160"/>
                    </a:cubicBezTo>
                    <a:cubicBezTo>
                      <a:pt x="120" y="120"/>
                      <a:pt x="40" y="80"/>
                      <a:pt x="0" y="0"/>
                    </a:cubicBezTo>
                    <a:cubicBezTo>
                      <a:pt x="80" y="40"/>
                      <a:pt x="120" y="120"/>
                      <a:pt x="160" y="20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30"/>
              <p:cNvSpPr/>
              <p:nvPr/>
            </p:nvSpPr>
            <p:spPr>
              <a:xfrm>
                <a:off x="7231015" y="5032467"/>
                <a:ext cx="80" cy="160"/>
              </a:xfrm>
              <a:custGeom>
                <a:avLst/>
                <a:gdLst/>
                <a:ahLst/>
                <a:cxnLst/>
                <a:rect l="l" t="t" r="r" b="b"/>
                <a:pathLst>
                  <a:path w="80" h="160" extrusionOk="0">
                    <a:moveTo>
                      <a:pt x="0" y="160"/>
                    </a:moveTo>
                    <a:cubicBezTo>
                      <a:pt x="0" y="160"/>
                      <a:pt x="40" y="4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40"/>
                      <a:pt x="80" y="120"/>
                      <a:pt x="0" y="16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5" name="Google Shape;595;p30"/>
            <p:cNvSpPr/>
            <p:nvPr/>
          </p:nvSpPr>
          <p:spPr>
            <a:xfrm>
              <a:off x="3497612" y="2881041"/>
              <a:ext cx="7353" cy="74"/>
            </a:xfrm>
            <a:custGeom>
              <a:avLst/>
              <a:gdLst/>
              <a:ahLst/>
              <a:cxnLst/>
              <a:rect l="l" t="t" r="r" b="b"/>
              <a:pathLst>
                <a:path w="3997" h="40" extrusionOk="0">
                  <a:moveTo>
                    <a:pt x="0" y="40"/>
                  </a:moveTo>
                  <a:cubicBezTo>
                    <a:pt x="0" y="40"/>
                    <a:pt x="0" y="40"/>
                    <a:pt x="0" y="0"/>
                  </a:cubicBezTo>
                  <a:cubicBezTo>
                    <a:pt x="0" y="0"/>
                    <a:pt x="0" y="0"/>
                    <a:pt x="0" y="40"/>
                  </a:cubicBezTo>
                </a:path>
              </a:pathLst>
            </a:custGeom>
            <a:solidFill>
              <a:srgbClr val="C161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3497686" y="2881115"/>
              <a:ext cx="74" cy="147"/>
            </a:xfrm>
            <a:custGeom>
              <a:avLst/>
              <a:gdLst/>
              <a:ahLst/>
              <a:cxnLst/>
              <a:rect l="l" t="t" r="r" b="b"/>
              <a:pathLst>
                <a:path w="40" h="80" extrusionOk="0">
                  <a:moveTo>
                    <a:pt x="40" y="80"/>
                  </a:moveTo>
                  <a:cubicBezTo>
                    <a:pt x="40" y="80"/>
                    <a:pt x="40" y="40"/>
                    <a:pt x="0" y="0"/>
                  </a:cubicBezTo>
                  <a:cubicBezTo>
                    <a:pt x="0" y="0"/>
                    <a:pt x="0" y="40"/>
                    <a:pt x="40" y="80"/>
                  </a:cubicBezTo>
                </a:path>
              </a:pathLst>
            </a:custGeom>
            <a:solidFill>
              <a:srgbClr val="C161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3748448" y="2901044"/>
              <a:ext cx="294" cy="147"/>
            </a:xfrm>
            <a:custGeom>
              <a:avLst/>
              <a:gdLst/>
              <a:ahLst/>
              <a:cxnLst/>
              <a:rect l="l" t="t" r="r" b="b"/>
              <a:pathLst>
                <a:path w="160" h="80" extrusionOk="0">
                  <a:moveTo>
                    <a:pt x="120" y="0"/>
                  </a:moveTo>
                  <a:cubicBezTo>
                    <a:pt x="120" y="0"/>
                    <a:pt x="40" y="40"/>
                    <a:pt x="0" y="80"/>
                  </a:cubicBezTo>
                  <a:cubicBezTo>
                    <a:pt x="40" y="80"/>
                    <a:pt x="80" y="40"/>
                    <a:pt x="160" y="0"/>
                  </a:cubicBezTo>
                  <a:cubicBezTo>
                    <a:pt x="160" y="0"/>
                    <a:pt x="160" y="0"/>
                    <a:pt x="120" y="0"/>
                  </a:cubicBezTo>
                </a:path>
              </a:pathLst>
            </a:custGeom>
            <a:solidFill>
              <a:srgbClr val="C161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885436" y="3092684"/>
              <a:ext cx="44135" cy="104510"/>
            </a:xfrm>
            <a:custGeom>
              <a:avLst/>
              <a:gdLst/>
              <a:ahLst/>
              <a:cxnLst/>
              <a:rect l="l" t="t" r="r" b="b"/>
              <a:pathLst>
                <a:path w="23991" h="56810" extrusionOk="0">
                  <a:moveTo>
                    <a:pt x="16917" y="160"/>
                  </a:moveTo>
                  <a:cubicBezTo>
                    <a:pt x="14798" y="839"/>
                    <a:pt x="13879" y="3438"/>
                    <a:pt x="15078" y="5316"/>
                  </a:cubicBezTo>
                  <a:cubicBezTo>
                    <a:pt x="15638" y="6196"/>
                    <a:pt x="16157" y="7075"/>
                    <a:pt x="16597" y="7995"/>
                  </a:cubicBezTo>
                  <a:cubicBezTo>
                    <a:pt x="17396" y="9833"/>
                    <a:pt x="17956" y="11713"/>
                    <a:pt x="18356" y="13671"/>
                  </a:cubicBezTo>
                  <a:cubicBezTo>
                    <a:pt x="18795" y="16389"/>
                    <a:pt x="18875" y="19148"/>
                    <a:pt x="18676" y="21906"/>
                  </a:cubicBezTo>
                  <a:cubicBezTo>
                    <a:pt x="18276" y="25863"/>
                    <a:pt x="17356" y="29780"/>
                    <a:pt x="15997" y="33498"/>
                  </a:cubicBezTo>
                  <a:cubicBezTo>
                    <a:pt x="14558" y="37295"/>
                    <a:pt x="12720" y="40893"/>
                    <a:pt x="10401" y="44251"/>
                  </a:cubicBezTo>
                  <a:cubicBezTo>
                    <a:pt x="10401" y="44211"/>
                    <a:pt x="10481" y="44131"/>
                    <a:pt x="10521" y="44091"/>
                  </a:cubicBezTo>
                  <a:cubicBezTo>
                    <a:pt x="10481" y="44171"/>
                    <a:pt x="10401" y="44251"/>
                    <a:pt x="10361" y="44331"/>
                  </a:cubicBezTo>
                  <a:lnTo>
                    <a:pt x="10241" y="44491"/>
                  </a:lnTo>
                  <a:cubicBezTo>
                    <a:pt x="10241" y="44491"/>
                    <a:pt x="10281" y="44411"/>
                    <a:pt x="10321" y="44371"/>
                  </a:cubicBezTo>
                  <a:cubicBezTo>
                    <a:pt x="8362" y="47089"/>
                    <a:pt x="6164" y="49528"/>
                    <a:pt x="3606" y="51686"/>
                  </a:cubicBezTo>
                  <a:cubicBezTo>
                    <a:pt x="3726" y="51606"/>
                    <a:pt x="3845" y="51486"/>
                    <a:pt x="3965" y="51406"/>
                  </a:cubicBezTo>
                  <a:cubicBezTo>
                    <a:pt x="2926" y="52246"/>
                    <a:pt x="1886" y="53005"/>
                    <a:pt x="768" y="53725"/>
                  </a:cubicBezTo>
                  <a:cubicBezTo>
                    <a:pt x="8" y="54244"/>
                    <a:pt x="-232" y="55284"/>
                    <a:pt x="248" y="56043"/>
                  </a:cubicBezTo>
                  <a:cubicBezTo>
                    <a:pt x="728" y="56803"/>
                    <a:pt x="1767" y="57043"/>
                    <a:pt x="2566" y="56563"/>
                  </a:cubicBezTo>
                  <a:cubicBezTo>
                    <a:pt x="6684" y="53925"/>
                    <a:pt x="10201" y="50447"/>
                    <a:pt x="13159" y="46570"/>
                  </a:cubicBezTo>
                  <a:cubicBezTo>
                    <a:pt x="16357" y="42372"/>
                    <a:pt x="18915" y="37735"/>
                    <a:pt x="20754" y="32818"/>
                  </a:cubicBezTo>
                  <a:cubicBezTo>
                    <a:pt x="22633" y="27822"/>
                    <a:pt x="23712" y="22665"/>
                    <a:pt x="23952" y="17348"/>
                  </a:cubicBezTo>
                  <a:cubicBezTo>
                    <a:pt x="24072" y="14910"/>
                    <a:pt x="23912" y="12432"/>
                    <a:pt x="23512" y="9993"/>
                  </a:cubicBezTo>
                  <a:cubicBezTo>
                    <a:pt x="23073" y="7395"/>
                    <a:pt x="22393" y="4797"/>
                    <a:pt x="21314" y="2398"/>
                  </a:cubicBezTo>
                  <a:cubicBezTo>
                    <a:pt x="21194" y="2159"/>
                    <a:pt x="21074" y="1879"/>
                    <a:pt x="20914" y="1599"/>
                  </a:cubicBezTo>
                  <a:cubicBezTo>
                    <a:pt x="20594" y="1119"/>
                    <a:pt x="20155" y="680"/>
                    <a:pt x="19635" y="400"/>
                  </a:cubicBezTo>
                  <a:cubicBezTo>
                    <a:pt x="19115" y="120"/>
                    <a:pt x="18556" y="0"/>
                    <a:pt x="17996" y="0"/>
                  </a:cubicBezTo>
                  <a:cubicBezTo>
                    <a:pt x="17636" y="0"/>
                    <a:pt x="17276" y="40"/>
                    <a:pt x="16957" y="160"/>
                  </a:cubicBezTo>
                  <a:moveTo>
                    <a:pt x="16157" y="33138"/>
                  </a:moveTo>
                  <a:cubicBezTo>
                    <a:pt x="16157" y="33138"/>
                    <a:pt x="16077" y="33298"/>
                    <a:pt x="16077" y="33418"/>
                  </a:cubicBezTo>
                  <a:cubicBezTo>
                    <a:pt x="16077" y="33338"/>
                    <a:pt x="16117" y="33258"/>
                    <a:pt x="16157" y="33138"/>
                  </a:cubicBezTo>
                  <a:moveTo>
                    <a:pt x="10361" y="44371"/>
                  </a:moveTo>
                  <a:cubicBezTo>
                    <a:pt x="10361" y="44371"/>
                    <a:pt x="10361" y="44371"/>
                    <a:pt x="10361" y="44371"/>
                  </a:cubicBezTo>
                  <a:cubicBezTo>
                    <a:pt x="10361" y="44371"/>
                    <a:pt x="10361" y="44331"/>
                    <a:pt x="10401" y="44291"/>
                  </a:cubicBezTo>
                  <a:cubicBezTo>
                    <a:pt x="10401" y="44291"/>
                    <a:pt x="10401" y="44331"/>
                    <a:pt x="10361" y="44371"/>
                  </a:cubicBezTo>
                </a:path>
              </a:pathLst>
            </a:custGeom>
            <a:solidFill>
              <a:srgbClr val="A050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912134" y="3081506"/>
              <a:ext cx="73726" cy="24791"/>
            </a:xfrm>
            <a:custGeom>
              <a:avLst/>
              <a:gdLst/>
              <a:ahLst/>
              <a:cxnLst/>
              <a:rect l="l" t="t" r="r" b="b"/>
              <a:pathLst>
                <a:path w="40076" h="13476" extrusionOk="0">
                  <a:moveTo>
                    <a:pt x="15675" y="0"/>
                  </a:moveTo>
                  <a:cubicBezTo>
                    <a:pt x="14676" y="0"/>
                    <a:pt x="13676" y="80"/>
                    <a:pt x="12677" y="200"/>
                  </a:cubicBezTo>
                  <a:cubicBezTo>
                    <a:pt x="11558" y="360"/>
                    <a:pt x="10518" y="600"/>
                    <a:pt x="9439" y="919"/>
                  </a:cubicBezTo>
                  <a:cubicBezTo>
                    <a:pt x="7600" y="1399"/>
                    <a:pt x="5841" y="2279"/>
                    <a:pt x="4243" y="3318"/>
                  </a:cubicBezTo>
                  <a:cubicBezTo>
                    <a:pt x="3323" y="3877"/>
                    <a:pt x="2564" y="4677"/>
                    <a:pt x="1844" y="5436"/>
                  </a:cubicBezTo>
                  <a:cubicBezTo>
                    <a:pt x="1125" y="6196"/>
                    <a:pt x="605" y="7075"/>
                    <a:pt x="205" y="8035"/>
                  </a:cubicBezTo>
                  <a:cubicBezTo>
                    <a:pt x="-235" y="9074"/>
                    <a:pt x="45" y="10313"/>
                    <a:pt x="925" y="11033"/>
                  </a:cubicBezTo>
                  <a:cubicBezTo>
                    <a:pt x="1804" y="11753"/>
                    <a:pt x="3043" y="11753"/>
                    <a:pt x="3963" y="11113"/>
                  </a:cubicBezTo>
                  <a:cubicBezTo>
                    <a:pt x="4842" y="10513"/>
                    <a:pt x="5682" y="9873"/>
                    <a:pt x="6561" y="9234"/>
                  </a:cubicBezTo>
                  <a:cubicBezTo>
                    <a:pt x="7280" y="8714"/>
                    <a:pt x="8000" y="8275"/>
                    <a:pt x="8759" y="7835"/>
                  </a:cubicBezTo>
                  <a:cubicBezTo>
                    <a:pt x="10558" y="6915"/>
                    <a:pt x="12477" y="6236"/>
                    <a:pt x="14436" y="5716"/>
                  </a:cubicBezTo>
                  <a:cubicBezTo>
                    <a:pt x="15595" y="5476"/>
                    <a:pt x="16754" y="5277"/>
                    <a:pt x="17953" y="5197"/>
                  </a:cubicBezTo>
                  <a:cubicBezTo>
                    <a:pt x="19272" y="5077"/>
                    <a:pt x="20632" y="4997"/>
                    <a:pt x="21991" y="5037"/>
                  </a:cubicBezTo>
                  <a:cubicBezTo>
                    <a:pt x="22950" y="5077"/>
                    <a:pt x="23909" y="5197"/>
                    <a:pt x="24869" y="5356"/>
                  </a:cubicBezTo>
                  <a:cubicBezTo>
                    <a:pt x="25948" y="5516"/>
                    <a:pt x="27028" y="5716"/>
                    <a:pt x="28107" y="5996"/>
                  </a:cubicBezTo>
                  <a:cubicBezTo>
                    <a:pt x="29906" y="6556"/>
                    <a:pt x="31665" y="7315"/>
                    <a:pt x="33263" y="8275"/>
                  </a:cubicBezTo>
                  <a:cubicBezTo>
                    <a:pt x="34583" y="9114"/>
                    <a:pt x="35822" y="9993"/>
                    <a:pt x="36901" y="11113"/>
                  </a:cubicBezTo>
                  <a:cubicBezTo>
                    <a:pt x="36861" y="11073"/>
                    <a:pt x="36781" y="10993"/>
                    <a:pt x="36741" y="10953"/>
                  </a:cubicBezTo>
                  <a:cubicBezTo>
                    <a:pt x="37341" y="11633"/>
                    <a:pt x="37900" y="12312"/>
                    <a:pt x="38420" y="13112"/>
                  </a:cubicBezTo>
                  <a:cubicBezTo>
                    <a:pt x="38700" y="13511"/>
                    <a:pt x="39299" y="13591"/>
                    <a:pt x="39699" y="13311"/>
                  </a:cubicBezTo>
                  <a:cubicBezTo>
                    <a:pt x="40139" y="12991"/>
                    <a:pt x="40179" y="12472"/>
                    <a:pt x="39899" y="12032"/>
                  </a:cubicBezTo>
                  <a:cubicBezTo>
                    <a:pt x="39020" y="10633"/>
                    <a:pt x="37940" y="9394"/>
                    <a:pt x="36781" y="8235"/>
                  </a:cubicBezTo>
                  <a:cubicBezTo>
                    <a:pt x="35542" y="6955"/>
                    <a:pt x="34063" y="5916"/>
                    <a:pt x="32584" y="4957"/>
                  </a:cubicBezTo>
                  <a:cubicBezTo>
                    <a:pt x="31025" y="3957"/>
                    <a:pt x="29346" y="3198"/>
                    <a:pt x="27667" y="2478"/>
                  </a:cubicBezTo>
                  <a:cubicBezTo>
                    <a:pt x="25788" y="1639"/>
                    <a:pt x="23710" y="1159"/>
                    <a:pt x="21711" y="680"/>
                  </a:cubicBezTo>
                  <a:cubicBezTo>
                    <a:pt x="19872" y="240"/>
                    <a:pt x="17993" y="120"/>
                    <a:pt x="16115" y="120"/>
                  </a:cubicBezTo>
                  <a:lnTo>
                    <a:pt x="15835" y="120"/>
                  </a:lnTo>
                  <a:close/>
                  <a:moveTo>
                    <a:pt x="9279" y="7475"/>
                  </a:moveTo>
                  <a:cubicBezTo>
                    <a:pt x="9279" y="7475"/>
                    <a:pt x="9039" y="7595"/>
                    <a:pt x="8919" y="7675"/>
                  </a:cubicBezTo>
                  <a:cubicBezTo>
                    <a:pt x="9039" y="7595"/>
                    <a:pt x="9159" y="7555"/>
                    <a:pt x="9279" y="7475"/>
                  </a:cubicBezTo>
                  <a:moveTo>
                    <a:pt x="33024" y="8115"/>
                  </a:moveTo>
                  <a:cubicBezTo>
                    <a:pt x="33024" y="8115"/>
                    <a:pt x="33064" y="8115"/>
                    <a:pt x="33104" y="8155"/>
                  </a:cubicBezTo>
                  <a:cubicBezTo>
                    <a:pt x="33104" y="8155"/>
                    <a:pt x="33064" y="8155"/>
                    <a:pt x="33024" y="8115"/>
                  </a:cubicBezTo>
                </a:path>
              </a:pathLst>
            </a:custGeom>
            <a:solidFill>
              <a:srgbClr val="A050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3309253" y="2520266"/>
              <a:ext cx="646503" cy="565870"/>
            </a:xfrm>
            <a:custGeom>
              <a:avLst/>
              <a:gdLst/>
              <a:ahLst/>
              <a:cxnLst/>
              <a:rect l="l" t="t" r="r" b="b"/>
              <a:pathLst>
                <a:path w="351428" h="307597" extrusionOk="0">
                  <a:moveTo>
                    <a:pt x="109584" y="40"/>
                  </a:moveTo>
                  <a:cubicBezTo>
                    <a:pt x="93555" y="40"/>
                    <a:pt x="78325" y="2238"/>
                    <a:pt x="64334" y="6635"/>
                  </a:cubicBezTo>
                  <a:cubicBezTo>
                    <a:pt x="55980" y="9234"/>
                    <a:pt x="47945" y="12751"/>
                    <a:pt x="40430" y="17108"/>
                  </a:cubicBezTo>
                  <a:cubicBezTo>
                    <a:pt x="32995" y="21386"/>
                    <a:pt x="25959" y="26742"/>
                    <a:pt x="19563" y="32978"/>
                  </a:cubicBezTo>
                  <a:cubicBezTo>
                    <a:pt x="15806" y="36696"/>
                    <a:pt x="12448" y="40773"/>
                    <a:pt x="9530" y="45130"/>
                  </a:cubicBezTo>
                  <a:cubicBezTo>
                    <a:pt x="6892" y="49048"/>
                    <a:pt x="4693" y="53525"/>
                    <a:pt x="2974" y="58402"/>
                  </a:cubicBezTo>
                  <a:cubicBezTo>
                    <a:pt x="1495" y="62439"/>
                    <a:pt x="536" y="67036"/>
                    <a:pt x="136" y="72033"/>
                  </a:cubicBezTo>
                  <a:cubicBezTo>
                    <a:pt x="-184" y="76190"/>
                    <a:pt x="56" y="80627"/>
                    <a:pt x="896" y="85664"/>
                  </a:cubicBezTo>
                  <a:cubicBezTo>
                    <a:pt x="2415" y="94258"/>
                    <a:pt x="6292" y="103172"/>
                    <a:pt x="12088" y="111447"/>
                  </a:cubicBezTo>
                  <a:cubicBezTo>
                    <a:pt x="17964" y="119801"/>
                    <a:pt x="25600" y="127236"/>
                    <a:pt x="34793" y="133552"/>
                  </a:cubicBezTo>
                  <a:cubicBezTo>
                    <a:pt x="43268" y="139429"/>
                    <a:pt x="53261" y="144025"/>
                    <a:pt x="64454" y="147223"/>
                  </a:cubicBezTo>
                  <a:cubicBezTo>
                    <a:pt x="74487" y="150101"/>
                    <a:pt x="85400" y="151660"/>
                    <a:pt x="96993" y="151860"/>
                  </a:cubicBezTo>
                  <a:lnTo>
                    <a:pt x="99071" y="151860"/>
                  </a:lnTo>
                  <a:cubicBezTo>
                    <a:pt x="104068" y="151860"/>
                    <a:pt x="109184" y="151540"/>
                    <a:pt x="114221" y="150821"/>
                  </a:cubicBezTo>
                  <a:cubicBezTo>
                    <a:pt x="119138" y="150141"/>
                    <a:pt x="124415" y="148982"/>
                    <a:pt x="130850" y="147223"/>
                  </a:cubicBezTo>
                  <a:cubicBezTo>
                    <a:pt x="135207" y="146024"/>
                    <a:pt x="139485" y="144705"/>
                    <a:pt x="143762" y="143346"/>
                  </a:cubicBezTo>
                  <a:cubicBezTo>
                    <a:pt x="136686" y="148263"/>
                    <a:pt x="132129" y="153979"/>
                    <a:pt x="130211" y="160295"/>
                  </a:cubicBezTo>
                  <a:cubicBezTo>
                    <a:pt x="129092" y="163892"/>
                    <a:pt x="129092" y="167890"/>
                    <a:pt x="130131" y="171887"/>
                  </a:cubicBezTo>
                  <a:cubicBezTo>
                    <a:pt x="131210" y="175845"/>
                    <a:pt x="133569" y="179802"/>
                    <a:pt x="137326" y="183959"/>
                  </a:cubicBezTo>
                  <a:cubicBezTo>
                    <a:pt x="140324" y="187277"/>
                    <a:pt x="144161" y="190395"/>
                    <a:pt x="148959" y="193473"/>
                  </a:cubicBezTo>
                  <a:cubicBezTo>
                    <a:pt x="152396" y="195671"/>
                    <a:pt x="156274" y="197630"/>
                    <a:pt x="160831" y="199389"/>
                  </a:cubicBezTo>
                  <a:cubicBezTo>
                    <a:pt x="168306" y="202347"/>
                    <a:pt x="177100" y="203986"/>
                    <a:pt x="186934" y="204346"/>
                  </a:cubicBezTo>
                  <a:cubicBezTo>
                    <a:pt x="188053" y="204386"/>
                    <a:pt x="189212" y="204386"/>
                    <a:pt x="190331" y="204386"/>
                  </a:cubicBezTo>
                  <a:cubicBezTo>
                    <a:pt x="197846" y="204386"/>
                    <a:pt x="205801" y="203506"/>
                    <a:pt x="214715" y="201707"/>
                  </a:cubicBezTo>
                  <a:cubicBezTo>
                    <a:pt x="223629" y="199909"/>
                    <a:pt x="232583" y="197190"/>
                    <a:pt x="242057" y="193433"/>
                  </a:cubicBezTo>
                  <a:cubicBezTo>
                    <a:pt x="250732" y="190035"/>
                    <a:pt x="259246" y="185918"/>
                    <a:pt x="267441" y="181201"/>
                  </a:cubicBezTo>
                  <a:cubicBezTo>
                    <a:pt x="268760" y="180442"/>
                    <a:pt x="270079" y="179642"/>
                    <a:pt x="271398" y="178843"/>
                  </a:cubicBezTo>
                  <a:cubicBezTo>
                    <a:pt x="270839" y="179362"/>
                    <a:pt x="270439" y="180082"/>
                    <a:pt x="270039" y="180761"/>
                  </a:cubicBezTo>
                  <a:cubicBezTo>
                    <a:pt x="264842" y="189875"/>
                    <a:pt x="261924" y="198110"/>
                    <a:pt x="261165" y="205984"/>
                  </a:cubicBezTo>
                  <a:cubicBezTo>
                    <a:pt x="260765" y="210182"/>
                    <a:pt x="261165" y="214299"/>
                    <a:pt x="262444" y="217857"/>
                  </a:cubicBezTo>
                  <a:cubicBezTo>
                    <a:pt x="263083" y="219776"/>
                    <a:pt x="263923" y="221454"/>
                    <a:pt x="264963" y="223053"/>
                  </a:cubicBezTo>
                  <a:cubicBezTo>
                    <a:pt x="266322" y="225132"/>
                    <a:pt x="268001" y="226891"/>
                    <a:pt x="270039" y="228530"/>
                  </a:cubicBezTo>
                  <a:cubicBezTo>
                    <a:pt x="271558" y="229689"/>
                    <a:pt x="273437" y="230608"/>
                    <a:pt x="275515" y="231208"/>
                  </a:cubicBezTo>
                  <a:cubicBezTo>
                    <a:pt x="277074" y="231648"/>
                    <a:pt x="278753" y="231888"/>
                    <a:pt x="280552" y="231888"/>
                  </a:cubicBezTo>
                  <a:cubicBezTo>
                    <a:pt x="281032" y="231888"/>
                    <a:pt x="281472" y="231888"/>
                    <a:pt x="281951" y="231848"/>
                  </a:cubicBezTo>
                  <a:cubicBezTo>
                    <a:pt x="285949" y="231608"/>
                    <a:pt x="290146" y="230249"/>
                    <a:pt x="294383" y="227891"/>
                  </a:cubicBezTo>
                  <a:cubicBezTo>
                    <a:pt x="295022" y="227530"/>
                    <a:pt x="295622" y="227171"/>
                    <a:pt x="296222" y="226811"/>
                  </a:cubicBezTo>
                  <a:cubicBezTo>
                    <a:pt x="294423" y="231608"/>
                    <a:pt x="292824" y="237044"/>
                    <a:pt x="291305" y="243480"/>
                  </a:cubicBezTo>
                  <a:cubicBezTo>
                    <a:pt x="289746" y="250236"/>
                    <a:pt x="288587" y="256831"/>
                    <a:pt x="287907" y="263107"/>
                  </a:cubicBezTo>
                  <a:cubicBezTo>
                    <a:pt x="287188" y="269783"/>
                    <a:pt x="287108" y="276019"/>
                    <a:pt x="287667" y="282095"/>
                  </a:cubicBezTo>
                  <a:cubicBezTo>
                    <a:pt x="288267" y="288131"/>
                    <a:pt x="289786" y="293288"/>
                    <a:pt x="292224" y="297365"/>
                  </a:cubicBezTo>
                  <a:cubicBezTo>
                    <a:pt x="292784" y="298324"/>
                    <a:pt x="293503" y="299364"/>
                    <a:pt x="294383" y="300483"/>
                  </a:cubicBezTo>
                  <a:cubicBezTo>
                    <a:pt x="295262" y="301602"/>
                    <a:pt x="296302" y="302481"/>
                    <a:pt x="297261" y="303241"/>
                  </a:cubicBezTo>
                  <a:cubicBezTo>
                    <a:pt x="298980" y="304680"/>
                    <a:pt x="301259" y="305839"/>
                    <a:pt x="303777" y="306599"/>
                  </a:cubicBezTo>
                  <a:cubicBezTo>
                    <a:pt x="305896" y="307238"/>
                    <a:pt x="308214" y="307598"/>
                    <a:pt x="310732" y="307598"/>
                  </a:cubicBezTo>
                  <a:cubicBezTo>
                    <a:pt x="311252" y="307598"/>
                    <a:pt x="311732" y="307598"/>
                    <a:pt x="312251" y="307558"/>
                  </a:cubicBezTo>
                  <a:cubicBezTo>
                    <a:pt x="315369" y="307398"/>
                    <a:pt x="318327" y="306879"/>
                    <a:pt x="321045" y="305919"/>
                  </a:cubicBezTo>
                  <a:cubicBezTo>
                    <a:pt x="326242" y="304160"/>
                    <a:pt x="330999" y="300883"/>
                    <a:pt x="334797" y="296445"/>
                  </a:cubicBezTo>
                  <a:cubicBezTo>
                    <a:pt x="338474" y="292208"/>
                    <a:pt x="341472" y="287051"/>
                    <a:pt x="343990" y="280536"/>
                  </a:cubicBezTo>
                  <a:cubicBezTo>
                    <a:pt x="346109" y="275139"/>
                    <a:pt x="347748" y="268864"/>
                    <a:pt x="349187" y="260789"/>
                  </a:cubicBezTo>
                  <a:cubicBezTo>
                    <a:pt x="351346" y="247997"/>
                    <a:pt x="351945" y="234126"/>
                    <a:pt x="350986" y="218377"/>
                  </a:cubicBezTo>
                  <a:cubicBezTo>
                    <a:pt x="350546" y="211821"/>
                    <a:pt x="349867" y="205345"/>
                    <a:pt x="348907" y="199149"/>
                  </a:cubicBezTo>
                  <a:cubicBezTo>
                    <a:pt x="347988" y="193393"/>
                    <a:pt x="346988" y="188876"/>
                    <a:pt x="345789" y="184919"/>
                  </a:cubicBezTo>
                  <a:cubicBezTo>
                    <a:pt x="342831" y="175125"/>
                    <a:pt x="338754" y="165291"/>
                    <a:pt x="333597" y="155658"/>
                  </a:cubicBezTo>
                  <a:cubicBezTo>
                    <a:pt x="330240" y="149302"/>
                    <a:pt x="326162" y="142746"/>
                    <a:pt x="321525" y="136190"/>
                  </a:cubicBezTo>
                  <a:cubicBezTo>
                    <a:pt x="323844" y="125478"/>
                    <a:pt x="325083" y="115604"/>
                    <a:pt x="325243" y="106090"/>
                  </a:cubicBezTo>
                  <a:cubicBezTo>
                    <a:pt x="325403" y="95057"/>
                    <a:pt x="324003" y="84465"/>
                    <a:pt x="321005" y="74591"/>
                  </a:cubicBezTo>
                  <a:cubicBezTo>
                    <a:pt x="319447" y="69434"/>
                    <a:pt x="317448" y="64398"/>
                    <a:pt x="315009" y="59561"/>
                  </a:cubicBezTo>
                  <a:cubicBezTo>
                    <a:pt x="312691" y="54924"/>
                    <a:pt x="309773" y="50207"/>
                    <a:pt x="306015" y="45170"/>
                  </a:cubicBezTo>
                  <a:cubicBezTo>
                    <a:pt x="302898" y="41013"/>
                    <a:pt x="299100" y="37135"/>
                    <a:pt x="293623" y="32618"/>
                  </a:cubicBezTo>
                  <a:cubicBezTo>
                    <a:pt x="288627" y="28461"/>
                    <a:pt x="283070" y="24623"/>
                    <a:pt x="277074" y="21146"/>
                  </a:cubicBezTo>
                  <a:cubicBezTo>
                    <a:pt x="270598" y="17388"/>
                    <a:pt x="264123" y="14390"/>
                    <a:pt x="257767" y="12272"/>
                  </a:cubicBezTo>
                  <a:cubicBezTo>
                    <a:pt x="251411" y="10193"/>
                    <a:pt x="245815" y="9194"/>
                    <a:pt x="240578" y="9194"/>
                  </a:cubicBezTo>
                  <a:cubicBezTo>
                    <a:pt x="239979" y="9194"/>
                    <a:pt x="239339" y="9194"/>
                    <a:pt x="238780" y="9234"/>
                  </a:cubicBezTo>
                  <a:cubicBezTo>
                    <a:pt x="235541" y="9394"/>
                    <a:pt x="232623" y="9913"/>
                    <a:pt x="230025" y="10833"/>
                  </a:cubicBezTo>
                  <a:cubicBezTo>
                    <a:pt x="227107" y="11872"/>
                    <a:pt x="224509" y="13311"/>
                    <a:pt x="222070" y="15230"/>
                  </a:cubicBezTo>
                  <a:cubicBezTo>
                    <a:pt x="219752" y="17148"/>
                    <a:pt x="217673" y="19627"/>
                    <a:pt x="215915" y="22665"/>
                  </a:cubicBezTo>
                  <a:cubicBezTo>
                    <a:pt x="214795" y="24664"/>
                    <a:pt x="213836" y="26742"/>
                    <a:pt x="213116" y="28981"/>
                  </a:cubicBezTo>
                  <a:cubicBezTo>
                    <a:pt x="200724" y="21226"/>
                    <a:pt x="186454" y="14750"/>
                    <a:pt x="170744" y="9753"/>
                  </a:cubicBezTo>
                  <a:cubicBezTo>
                    <a:pt x="153196" y="4157"/>
                    <a:pt x="135167" y="919"/>
                    <a:pt x="117139" y="160"/>
                  </a:cubicBezTo>
                  <a:cubicBezTo>
                    <a:pt x="114581" y="40"/>
                    <a:pt x="112023" y="0"/>
                    <a:pt x="109464" y="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3583277" y="2819564"/>
              <a:ext cx="205584" cy="44142"/>
            </a:xfrm>
            <a:custGeom>
              <a:avLst/>
              <a:gdLst/>
              <a:ahLst/>
              <a:cxnLst/>
              <a:rect l="l" t="t" r="r" b="b"/>
              <a:pathLst>
                <a:path w="111752" h="23995" extrusionOk="0">
                  <a:moveTo>
                    <a:pt x="108972" y="360"/>
                  </a:moveTo>
                  <a:cubicBezTo>
                    <a:pt x="107813" y="1359"/>
                    <a:pt x="106613" y="2279"/>
                    <a:pt x="105374" y="3158"/>
                  </a:cubicBezTo>
                  <a:cubicBezTo>
                    <a:pt x="100657" y="6276"/>
                    <a:pt x="95461" y="8794"/>
                    <a:pt x="90144" y="10633"/>
                  </a:cubicBezTo>
                  <a:cubicBezTo>
                    <a:pt x="86507" y="11832"/>
                    <a:pt x="82749" y="12672"/>
                    <a:pt x="78952" y="13431"/>
                  </a:cubicBezTo>
                  <a:cubicBezTo>
                    <a:pt x="74954" y="14271"/>
                    <a:pt x="70877" y="14830"/>
                    <a:pt x="66760" y="15110"/>
                  </a:cubicBezTo>
                  <a:cubicBezTo>
                    <a:pt x="61443" y="15390"/>
                    <a:pt x="56087" y="15350"/>
                    <a:pt x="50770" y="14950"/>
                  </a:cubicBezTo>
                  <a:cubicBezTo>
                    <a:pt x="45494" y="14551"/>
                    <a:pt x="40177" y="13751"/>
                    <a:pt x="34981" y="12712"/>
                  </a:cubicBezTo>
                  <a:cubicBezTo>
                    <a:pt x="35260" y="12752"/>
                    <a:pt x="35500" y="12831"/>
                    <a:pt x="35780" y="12871"/>
                  </a:cubicBezTo>
                  <a:cubicBezTo>
                    <a:pt x="35460" y="12791"/>
                    <a:pt x="35101" y="12752"/>
                    <a:pt x="34781" y="12672"/>
                  </a:cubicBezTo>
                  <a:cubicBezTo>
                    <a:pt x="34701" y="12672"/>
                    <a:pt x="34621" y="12672"/>
                    <a:pt x="34501" y="12632"/>
                  </a:cubicBezTo>
                  <a:cubicBezTo>
                    <a:pt x="34581" y="12632"/>
                    <a:pt x="34661" y="12632"/>
                    <a:pt x="34741" y="12672"/>
                  </a:cubicBezTo>
                  <a:cubicBezTo>
                    <a:pt x="25147" y="10593"/>
                    <a:pt x="15873" y="7355"/>
                    <a:pt x="6919" y="3358"/>
                  </a:cubicBezTo>
                  <a:cubicBezTo>
                    <a:pt x="6040" y="3078"/>
                    <a:pt x="5120" y="2998"/>
                    <a:pt x="4201" y="3158"/>
                  </a:cubicBezTo>
                  <a:cubicBezTo>
                    <a:pt x="2842" y="3438"/>
                    <a:pt x="1642" y="4237"/>
                    <a:pt x="883" y="5396"/>
                  </a:cubicBezTo>
                  <a:cubicBezTo>
                    <a:pt x="124" y="6556"/>
                    <a:pt x="-156" y="7955"/>
                    <a:pt x="84" y="9314"/>
                  </a:cubicBezTo>
                  <a:cubicBezTo>
                    <a:pt x="323" y="10553"/>
                    <a:pt x="1162" y="12032"/>
                    <a:pt x="2282" y="12632"/>
                  </a:cubicBezTo>
                  <a:cubicBezTo>
                    <a:pt x="4361" y="13711"/>
                    <a:pt x="6399" y="14751"/>
                    <a:pt x="8518" y="15710"/>
                  </a:cubicBezTo>
                  <a:cubicBezTo>
                    <a:pt x="10597" y="16589"/>
                    <a:pt x="12755" y="17348"/>
                    <a:pt x="14914" y="18068"/>
                  </a:cubicBezTo>
                  <a:cubicBezTo>
                    <a:pt x="19471" y="19587"/>
                    <a:pt x="24147" y="20747"/>
                    <a:pt x="28865" y="21706"/>
                  </a:cubicBezTo>
                  <a:cubicBezTo>
                    <a:pt x="33462" y="22625"/>
                    <a:pt x="38099" y="23265"/>
                    <a:pt x="42735" y="23665"/>
                  </a:cubicBezTo>
                  <a:cubicBezTo>
                    <a:pt x="47452" y="24064"/>
                    <a:pt x="52249" y="24064"/>
                    <a:pt x="56966" y="23864"/>
                  </a:cubicBezTo>
                  <a:cubicBezTo>
                    <a:pt x="61883" y="23665"/>
                    <a:pt x="66720" y="23105"/>
                    <a:pt x="71596" y="22266"/>
                  </a:cubicBezTo>
                  <a:cubicBezTo>
                    <a:pt x="76313" y="21466"/>
                    <a:pt x="80950" y="20267"/>
                    <a:pt x="85428" y="18628"/>
                  </a:cubicBezTo>
                  <a:cubicBezTo>
                    <a:pt x="89704" y="17069"/>
                    <a:pt x="93862" y="15150"/>
                    <a:pt x="97819" y="12911"/>
                  </a:cubicBezTo>
                  <a:cubicBezTo>
                    <a:pt x="101737" y="10673"/>
                    <a:pt x="105374" y="7955"/>
                    <a:pt x="108772" y="4997"/>
                  </a:cubicBezTo>
                  <a:cubicBezTo>
                    <a:pt x="109611" y="4277"/>
                    <a:pt x="110411" y="3598"/>
                    <a:pt x="111210" y="2878"/>
                  </a:cubicBezTo>
                  <a:cubicBezTo>
                    <a:pt x="111890" y="2279"/>
                    <a:pt x="111930" y="1239"/>
                    <a:pt x="111330" y="560"/>
                  </a:cubicBezTo>
                  <a:cubicBezTo>
                    <a:pt x="111011" y="200"/>
                    <a:pt x="110571" y="0"/>
                    <a:pt x="110091" y="0"/>
                  </a:cubicBezTo>
                  <a:cubicBezTo>
                    <a:pt x="109691" y="0"/>
                    <a:pt x="109292" y="160"/>
                    <a:pt x="108972" y="400"/>
                  </a:cubicBezTo>
                  <a:moveTo>
                    <a:pt x="34741" y="12712"/>
                  </a:moveTo>
                  <a:cubicBezTo>
                    <a:pt x="34741" y="12712"/>
                    <a:pt x="34861" y="12712"/>
                    <a:pt x="34941" y="12752"/>
                  </a:cubicBezTo>
                  <a:cubicBezTo>
                    <a:pt x="34861" y="12752"/>
                    <a:pt x="34781" y="12752"/>
                    <a:pt x="34701" y="12712"/>
                  </a:cubicBezTo>
                  <a:cubicBezTo>
                    <a:pt x="34701" y="12712"/>
                    <a:pt x="34701" y="12712"/>
                    <a:pt x="34741" y="12712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3333315" y="2652487"/>
              <a:ext cx="241093" cy="107143"/>
            </a:xfrm>
            <a:custGeom>
              <a:avLst/>
              <a:gdLst/>
              <a:ahLst/>
              <a:cxnLst/>
              <a:rect l="l" t="t" r="r" b="b"/>
              <a:pathLst>
                <a:path w="131054" h="58241" extrusionOk="0">
                  <a:moveTo>
                    <a:pt x="3245" y="560"/>
                  </a:moveTo>
                  <a:cubicBezTo>
                    <a:pt x="1887" y="1279"/>
                    <a:pt x="807" y="2478"/>
                    <a:pt x="327" y="3917"/>
                  </a:cubicBezTo>
                  <a:cubicBezTo>
                    <a:pt x="-232" y="5476"/>
                    <a:pt x="-32" y="6995"/>
                    <a:pt x="607" y="8514"/>
                  </a:cubicBezTo>
                  <a:cubicBezTo>
                    <a:pt x="1447" y="10433"/>
                    <a:pt x="2166" y="12392"/>
                    <a:pt x="3165" y="14230"/>
                  </a:cubicBezTo>
                  <a:cubicBezTo>
                    <a:pt x="4365" y="16509"/>
                    <a:pt x="5804" y="18707"/>
                    <a:pt x="7283" y="20826"/>
                  </a:cubicBezTo>
                  <a:cubicBezTo>
                    <a:pt x="9681" y="24344"/>
                    <a:pt x="12400" y="27542"/>
                    <a:pt x="15398" y="30540"/>
                  </a:cubicBezTo>
                  <a:cubicBezTo>
                    <a:pt x="21673" y="36816"/>
                    <a:pt x="28949" y="41932"/>
                    <a:pt x="36864" y="45930"/>
                  </a:cubicBezTo>
                  <a:cubicBezTo>
                    <a:pt x="52973" y="54125"/>
                    <a:pt x="71121" y="58162"/>
                    <a:pt x="89189" y="58242"/>
                  </a:cubicBezTo>
                  <a:cubicBezTo>
                    <a:pt x="96104" y="58242"/>
                    <a:pt x="102900" y="57722"/>
                    <a:pt x="109736" y="56883"/>
                  </a:cubicBezTo>
                  <a:cubicBezTo>
                    <a:pt x="116291" y="56083"/>
                    <a:pt x="122767" y="54804"/>
                    <a:pt x="129163" y="53165"/>
                  </a:cubicBezTo>
                  <a:cubicBezTo>
                    <a:pt x="130402" y="52845"/>
                    <a:pt x="131282" y="51726"/>
                    <a:pt x="131002" y="50407"/>
                  </a:cubicBezTo>
                  <a:cubicBezTo>
                    <a:pt x="130762" y="49207"/>
                    <a:pt x="129483" y="48248"/>
                    <a:pt x="128244" y="48568"/>
                  </a:cubicBezTo>
                  <a:cubicBezTo>
                    <a:pt x="122167" y="50127"/>
                    <a:pt x="115972" y="51047"/>
                    <a:pt x="109736" y="51486"/>
                  </a:cubicBezTo>
                  <a:cubicBezTo>
                    <a:pt x="104299" y="51806"/>
                    <a:pt x="98823" y="51566"/>
                    <a:pt x="93387" y="51206"/>
                  </a:cubicBezTo>
                  <a:cubicBezTo>
                    <a:pt x="90588" y="51007"/>
                    <a:pt x="87790" y="50607"/>
                    <a:pt x="84992" y="50207"/>
                  </a:cubicBezTo>
                  <a:cubicBezTo>
                    <a:pt x="82514" y="49847"/>
                    <a:pt x="80075" y="49488"/>
                    <a:pt x="77637" y="49008"/>
                  </a:cubicBezTo>
                  <a:cubicBezTo>
                    <a:pt x="67123" y="46809"/>
                    <a:pt x="56850" y="43651"/>
                    <a:pt x="47177" y="38934"/>
                  </a:cubicBezTo>
                  <a:cubicBezTo>
                    <a:pt x="40621" y="35577"/>
                    <a:pt x="34465" y="31539"/>
                    <a:pt x="28869" y="26782"/>
                  </a:cubicBezTo>
                  <a:cubicBezTo>
                    <a:pt x="24392" y="22785"/>
                    <a:pt x="20394" y="18268"/>
                    <a:pt x="16997" y="13311"/>
                  </a:cubicBezTo>
                  <a:cubicBezTo>
                    <a:pt x="16117" y="11952"/>
                    <a:pt x="15278" y="10593"/>
                    <a:pt x="14478" y="9194"/>
                  </a:cubicBezTo>
                  <a:cubicBezTo>
                    <a:pt x="13359" y="7275"/>
                    <a:pt x="12160" y="5276"/>
                    <a:pt x="11240" y="3238"/>
                  </a:cubicBezTo>
                  <a:cubicBezTo>
                    <a:pt x="10281" y="1159"/>
                    <a:pt x="8122" y="0"/>
                    <a:pt x="5924" y="0"/>
                  </a:cubicBezTo>
                  <a:cubicBezTo>
                    <a:pt x="5005" y="0"/>
                    <a:pt x="4125" y="200"/>
                    <a:pt x="3326" y="600"/>
                  </a:cubicBezTo>
                  <a:moveTo>
                    <a:pt x="17196" y="13551"/>
                  </a:moveTo>
                  <a:cubicBezTo>
                    <a:pt x="17396" y="13831"/>
                    <a:pt x="17596" y="14111"/>
                    <a:pt x="17756" y="14430"/>
                  </a:cubicBezTo>
                  <a:cubicBezTo>
                    <a:pt x="17556" y="14151"/>
                    <a:pt x="17356" y="13871"/>
                    <a:pt x="17196" y="13551"/>
                  </a:cubicBezTo>
                  <a:moveTo>
                    <a:pt x="29188" y="27022"/>
                  </a:moveTo>
                  <a:cubicBezTo>
                    <a:pt x="29188" y="27022"/>
                    <a:pt x="29469" y="27262"/>
                    <a:pt x="29628" y="27422"/>
                  </a:cubicBezTo>
                  <a:cubicBezTo>
                    <a:pt x="29469" y="27302"/>
                    <a:pt x="29348" y="27142"/>
                    <a:pt x="29188" y="27022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3397738" y="2660208"/>
              <a:ext cx="97671" cy="51990"/>
            </a:xfrm>
            <a:custGeom>
              <a:avLst/>
              <a:gdLst/>
              <a:ahLst/>
              <a:cxnLst/>
              <a:rect l="l" t="t" r="r" b="b"/>
              <a:pathLst>
                <a:path w="53092" h="28261" extrusionOk="0">
                  <a:moveTo>
                    <a:pt x="1605" y="1159"/>
                  </a:moveTo>
                  <a:cubicBezTo>
                    <a:pt x="685" y="1959"/>
                    <a:pt x="126" y="3118"/>
                    <a:pt x="6" y="4357"/>
                  </a:cubicBezTo>
                  <a:cubicBezTo>
                    <a:pt x="-34" y="5237"/>
                    <a:pt x="126" y="6036"/>
                    <a:pt x="486" y="6796"/>
                  </a:cubicBezTo>
                  <a:cubicBezTo>
                    <a:pt x="845" y="7515"/>
                    <a:pt x="1365" y="8115"/>
                    <a:pt x="2084" y="8594"/>
                  </a:cubicBezTo>
                  <a:cubicBezTo>
                    <a:pt x="3843" y="10033"/>
                    <a:pt x="5722" y="11393"/>
                    <a:pt x="7561" y="12752"/>
                  </a:cubicBezTo>
                  <a:cubicBezTo>
                    <a:pt x="9360" y="14111"/>
                    <a:pt x="11238" y="15390"/>
                    <a:pt x="13117" y="16629"/>
                  </a:cubicBezTo>
                  <a:cubicBezTo>
                    <a:pt x="16835" y="19108"/>
                    <a:pt x="20792" y="21186"/>
                    <a:pt x="24870" y="22945"/>
                  </a:cubicBezTo>
                  <a:cubicBezTo>
                    <a:pt x="28947" y="24704"/>
                    <a:pt x="33144" y="25943"/>
                    <a:pt x="37501" y="26823"/>
                  </a:cubicBezTo>
                  <a:cubicBezTo>
                    <a:pt x="42178" y="27782"/>
                    <a:pt x="46895" y="28102"/>
                    <a:pt x="51652" y="28262"/>
                  </a:cubicBezTo>
                  <a:cubicBezTo>
                    <a:pt x="52372" y="28262"/>
                    <a:pt x="53011" y="27782"/>
                    <a:pt x="53091" y="27022"/>
                  </a:cubicBezTo>
                  <a:cubicBezTo>
                    <a:pt x="53131" y="26303"/>
                    <a:pt x="52611" y="25663"/>
                    <a:pt x="51852" y="25623"/>
                  </a:cubicBezTo>
                  <a:cubicBezTo>
                    <a:pt x="49813" y="25503"/>
                    <a:pt x="47774" y="25224"/>
                    <a:pt x="45776" y="24864"/>
                  </a:cubicBezTo>
                  <a:cubicBezTo>
                    <a:pt x="43018" y="24304"/>
                    <a:pt x="40339" y="23585"/>
                    <a:pt x="37661" y="22705"/>
                  </a:cubicBezTo>
                  <a:cubicBezTo>
                    <a:pt x="34823" y="21786"/>
                    <a:pt x="32025" y="20547"/>
                    <a:pt x="29347" y="19228"/>
                  </a:cubicBezTo>
                  <a:cubicBezTo>
                    <a:pt x="29546" y="19308"/>
                    <a:pt x="29746" y="19428"/>
                    <a:pt x="29946" y="19507"/>
                  </a:cubicBezTo>
                  <a:cubicBezTo>
                    <a:pt x="25069" y="17069"/>
                    <a:pt x="20552" y="14031"/>
                    <a:pt x="16435" y="10513"/>
                  </a:cubicBezTo>
                  <a:cubicBezTo>
                    <a:pt x="14996" y="9234"/>
                    <a:pt x="13597" y="7875"/>
                    <a:pt x="12278" y="6436"/>
                  </a:cubicBezTo>
                  <a:cubicBezTo>
                    <a:pt x="10799" y="4877"/>
                    <a:pt x="9559" y="3198"/>
                    <a:pt x="8280" y="1559"/>
                  </a:cubicBezTo>
                  <a:cubicBezTo>
                    <a:pt x="7441" y="480"/>
                    <a:pt x="6122" y="0"/>
                    <a:pt x="4843" y="0"/>
                  </a:cubicBezTo>
                  <a:cubicBezTo>
                    <a:pt x="3683" y="0"/>
                    <a:pt x="2524" y="400"/>
                    <a:pt x="1645" y="115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3746789" y="2560639"/>
              <a:ext cx="136883" cy="123878"/>
            </a:xfrm>
            <a:custGeom>
              <a:avLst/>
              <a:gdLst/>
              <a:ahLst/>
              <a:cxnLst/>
              <a:rect l="l" t="t" r="r" b="b"/>
              <a:pathLst>
                <a:path w="74407" h="67338" extrusionOk="0">
                  <a:moveTo>
                    <a:pt x="463" y="3358"/>
                  </a:moveTo>
                  <a:cubicBezTo>
                    <a:pt x="-736" y="6076"/>
                    <a:pt x="463" y="9474"/>
                    <a:pt x="3261" y="10633"/>
                  </a:cubicBezTo>
                  <a:cubicBezTo>
                    <a:pt x="5540" y="11592"/>
                    <a:pt x="7898" y="12432"/>
                    <a:pt x="10217" y="13271"/>
                  </a:cubicBezTo>
                  <a:cubicBezTo>
                    <a:pt x="12775" y="14230"/>
                    <a:pt x="15333" y="15310"/>
                    <a:pt x="17852" y="16429"/>
                  </a:cubicBezTo>
                  <a:cubicBezTo>
                    <a:pt x="22529" y="18508"/>
                    <a:pt x="27046" y="20906"/>
                    <a:pt x="31483" y="23545"/>
                  </a:cubicBezTo>
                  <a:cubicBezTo>
                    <a:pt x="40877" y="29341"/>
                    <a:pt x="49391" y="36536"/>
                    <a:pt x="57066" y="44451"/>
                  </a:cubicBezTo>
                  <a:cubicBezTo>
                    <a:pt x="56826" y="44211"/>
                    <a:pt x="56586" y="43971"/>
                    <a:pt x="56346" y="43731"/>
                  </a:cubicBezTo>
                  <a:cubicBezTo>
                    <a:pt x="58265" y="45770"/>
                    <a:pt x="59984" y="48009"/>
                    <a:pt x="61663" y="50247"/>
                  </a:cubicBezTo>
                  <a:cubicBezTo>
                    <a:pt x="63302" y="52446"/>
                    <a:pt x="64781" y="54804"/>
                    <a:pt x="66100" y="57202"/>
                  </a:cubicBezTo>
                  <a:cubicBezTo>
                    <a:pt x="65980" y="56963"/>
                    <a:pt x="65860" y="56763"/>
                    <a:pt x="65740" y="56563"/>
                  </a:cubicBezTo>
                  <a:cubicBezTo>
                    <a:pt x="67299" y="59521"/>
                    <a:pt x="68619" y="62559"/>
                    <a:pt x="69657" y="65757"/>
                  </a:cubicBezTo>
                  <a:cubicBezTo>
                    <a:pt x="70058" y="67036"/>
                    <a:pt x="71656" y="67635"/>
                    <a:pt x="72856" y="67196"/>
                  </a:cubicBezTo>
                  <a:cubicBezTo>
                    <a:pt x="74175" y="66676"/>
                    <a:pt x="74694" y="65277"/>
                    <a:pt x="74255" y="63958"/>
                  </a:cubicBezTo>
                  <a:cubicBezTo>
                    <a:pt x="71976" y="56523"/>
                    <a:pt x="68858" y="49327"/>
                    <a:pt x="64781" y="42652"/>
                  </a:cubicBezTo>
                  <a:cubicBezTo>
                    <a:pt x="62702" y="39214"/>
                    <a:pt x="60544" y="35776"/>
                    <a:pt x="57985" y="32618"/>
                  </a:cubicBezTo>
                  <a:cubicBezTo>
                    <a:pt x="55267" y="29261"/>
                    <a:pt x="52269" y="26183"/>
                    <a:pt x="49111" y="23225"/>
                  </a:cubicBezTo>
                  <a:cubicBezTo>
                    <a:pt x="43035" y="17589"/>
                    <a:pt x="36239" y="12871"/>
                    <a:pt x="29044" y="8754"/>
                  </a:cubicBezTo>
                  <a:cubicBezTo>
                    <a:pt x="25567" y="6755"/>
                    <a:pt x="21969" y="5077"/>
                    <a:pt x="18251" y="3558"/>
                  </a:cubicBezTo>
                  <a:cubicBezTo>
                    <a:pt x="14414" y="2039"/>
                    <a:pt x="10417" y="639"/>
                    <a:pt x="6299" y="40"/>
                  </a:cubicBezTo>
                  <a:cubicBezTo>
                    <a:pt x="6020" y="0"/>
                    <a:pt x="5739" y="0"/>
                    <a:pt x="5500" y="0"/>
                  </a:cubicBezTo>
                  <a:cubicBezTo>
                    <a:pt x="3341" y="0"/>
                    <a:pt x="1262" y="1199"/>
                    <a:pt x="343" y="3278"/>
                  </a:cubicBezTo>
                  <a:moveTo>
                    <a:pt x="31443" y="23545"/>
                  </a:moveTo>
                  <a:cubicBezTo>
                    <a:pt x="31682" y="23704"/>
                    <a:pt x="31962" y="23864"/>
                    <a:pt x="32202" y="23984"/>
                  </a:cubicBezTo>
                  <a:cubicBezTo>
                    <a:pt x="31962" y="23824"/>
                    <a:pt x="31682" y="23664"/>
                    <a:pt x="31443" y="23545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3883103" y="2925018"/>
              <a:ext cx="56856" cy="135580"/>
            </a:xfrm>
            <a:custGeom>
              <a:avLst/>
              <a:gdLst/>
              <a:ahLst/>
              <a:cxnLst/>
              <a:rect l="l" t="t" r="r" b="b"/>
              <a:pathLst>
                <a:path w="30906" h="73699" extrusionOk="0">
                  <a:moveTo>
                    <a:pt x="28938" y="40"/>
                  </a:moveTo>
                  <a:cubicBezTo>
                    <a:pt x="28378" y="120"/>
                    <a:pt x="28058" y="640"/>
                    <a:pt x="28098" y="1159"/>
                  </a:cubicBezTo>
                  <a:cubicBezTo>
                    <a:pt x="28138" y="1839"/>
                    <a:pt x="28178" y="2518"/>
                    <a:pt x="28178" y="3198"/>
                  </a:cubicBezTo>
                  <a:lnTo>
                    <a:pt x="28178" y="2918"/>
                  </a:lnTo>
                  <a:cubicBezTo>
                    <a:pt x="28298" y="11472"/>
                    <a:pt x="27259" y="20067"/>
                    <a:pt x="25220" y="28382"/>
                  </a:cubicBezTo>
                  <a:cubicBezTo>
                    <a:pt x="23462" y="35097"/>
                    <a:pt x="21023" y="41653"/>
                    <a:pt x="17625" y="47729"/>
                  </a:cubicBezTo>
                  <a:cubicBezTo>
                    <a:pt x="15307" y="51686"/>
                    <a:pt x="12628" y="55444"/>
                    <a:pt x="9431" y="58762"/>
                  </a:cubicBezTo>
                  <a:cubicBezTo>
                    <a:pt x="8431" y="59721"/>
                    <a:pt x="7432" y="60680"/>
                    <a:pt x="6353" y="61560"/>
                  </a:cubicBezTo>
                  <a:cubicBezTo>
                    <a:pt x="4954" y="62719"/>
                    <a:pt x="3435" y="63678"/>
                    <a:pt x="1916" y="64678"/>
                  </a:cubicBezTo>
                  <a:cubicBezTo>
                    <a:pt x="836" y="65397"/>
                    <a:pt x="157" y="66837"/>
                    <a:pt x="37" y="68075"/>
                  </a:cubicBezTo>
                  <a:cubicBezTo>
                    <a:pt x="-123" y="69394"/>
                    <a:pt x="237" y="70754"/>
                    <a:pt x="1116" y="71793"/>
                  </a:cubicBezTo>
                  <a:cubicBezTo>
                    <a:pt x="2835" y="73991"/>
                    <a:pt x="6033" y="74312"/>
                    <a:pt x="8231" y="72633"/>
                  </a:cubicBezTo>
                  <a:cubicBezTo>
                    <a:pt x="9391" y="71753"/>
                    <a:pt x="10430" y="70754"/>
                    <a:pt x="11469" y="69755"/>
                  </a:cubicBezTo>
                  <a:cubicBezTo>
                    <a:pt x="12788" y="68475"/>
                    <a:pt x="14067" y="67156"/>
                    <a:pt x="15267" y="65797"/>
                  </a:cubicBezTo>
                  <a:cubicBezTo>
                    <a:pt x="17385" y="63398"/>
                    <a:pt x="19224" y="60720"/>
                    <a:pt x="20863" y="57922"/>
                  </a:cubicBezTo>
                  <a:cubicBezTo>
                    <a:pt x="22502" y="55084"/>
                    <a:pt x="23941" y="52166"/>
                    <a:pt x="25140" y="49168"/>
                  </a:cubicBezTo>
                  <a:cubicBezTo>
                    <a:pt x="26420" y="45970"/>
                    <a:pt x="27339" y="42692"/>
                    <a:pt x="28178" y="39335"/>
                  </a:cubicBezTo>
                  <a:cubicBezTo>
                    <a:pt x="29777" y="32978"/>
                    <a:pt x="30536" y="26503"/>
                    <a:pt x="30817" y="19987"/>
                  </a:cubicBezTo>
                  <a:cubicBezTo>
                    <a:pt x="30937" y="16749"/>
                    <a:pt x="30937" y="13471"/>
                    <a:pt x="30817" y="10234"/>
                  </a:cubicBezTo>
                  <a:cubicBezTo>
                    <a:pt x="30697" y="7075"/>
                    <a:pt x="30377" y="3957"/>
                    <a:pt x="30097" y="840"/>
                  </a:cubicBezTo>
                  <a:cubicBezTo>
                    <a:pt x="30057" y="360"/>
                    <a:pt x="29577" y="0"/>
                    <a:pt x="29097" y="0"/>
                  </a:cubicBezTo>
                  <a:cubicBezTo>
                    <a:pt x="29057" y="0"/>
                    <a:pt x="29018" y="0"/>
                    <a:pt x="28978" y="0"/>
                  </a:cubicBezTo>
                  <a:moveTo>
                    <a:pt x="25180" y="28661"/>
                  </a:moveTo>
                  <a:cubicBezTo>
                    <a:pt x="25180" y="28661"/>
                    <a:pt x="25180" y="28821"/>
                    <a:pt x="25140" y="28861"/>
                  </a:cubicBezTo>
                  <a:cubicBezTo>
                    <a:pt x="25140" y="28781"/>
                    <a:pt x="25140" y="28741"/>
                    <a:pt x="25180" y="28661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3408143" y="3099229"/>
              <a:ext cx="89236" cy="50739"/>
            </a:xfrm>
            <a:custGeom>
              <a:avLst/>
              <a:gdLst/>
              <a:ahLst/>
              <a:cxnLst/>
              <a:rect l="l" t="t" r="r" b="b"/>
              <a:pathLst>
                <a:path w="48507" h="27581" extrusionOk="0">
                  <a:moveTo>
                    <a:pt x="24969" y="0"/>
                  </a:moveTo>
                  <a:cubicBezTo>
                    <a:pt x="21452" y="0"/>
                    <a:pt x="17734" y="280"/>
                    <a:pt x="13897" y="879"/>
                  </a:cubicBezTo>
                  <a:cubicBezTo>
                    <a:pt x="11458" y="1239"/>
                    <a:pt x="9260" y="1719"/>
                    <a:pt x="7221" y="2358"/>
                  </a:cubicBezTo>
                  <a:cubicBezTo>
                    <a:pt x="5702" y="2838"/>
                    <a:pt x="3983" y="3438"/>
                    <a:pt x="2504" y="4397"/>
                  </a:cubicBezTo>
                  <a:cubicBezTo>
                    <a:pt x="2104" y="4637"/>
                    <a:pt x="1705" y="4997"/>
                    <a:pt x="1545" y="5556"/>
                  </a:cubicBezTo>
                  <a:cubicBezTo>
                    <a:pt x="1465" y="5756"/>
                    <a:pt x="1465" y="5956"/>
                    <a:pt x="1465" y="6196"/>
                  </a:cubicBezTo>
                  <a:cubicBezTo>
                    <a:pt x="425" y="6436"/>
                    <a:pt x="-214" y="7555"/>
                    <a:pt x="66" y="8594"/>
                  </a:cubicBezTo>
                  <a:cubicBezTo>
                    <a:pt x="625" y="10793"/>
                    <a:pt x="1425" y="12871"/>
                    <a:pt x="2464" y="14790"/>
                  </a:cubicBezTo>
                  <a:cubicBezTo>
                    <a:pt x="3503" y="16669"/>
                    <a:pt x="4902" y="18548"/>
                    <a:pt x="6622" y="20266"/>
                  </a:cubicBezTo>
                  <a:cubicBezTo>
                    <a:pt x="9580" y="23265"/>
                    <a:pt x="13537" y="25503"/>
                    <a:pt x="17974" y="26702"/>
                  </a:cubicBezTo>
                  <a:cubicBezTo>
                    <a:pt x="19893" y="27222"/>
                    <a:pt x="22011" y="27502"/>
                    <a:pt x="24450" y="27582"/>
                  </a:cubicBezTo>
                  <a:lnTo>
                    <a:pt x="24929" y="27582"/>
                  </a:lnTo>
                  <a:cubicBezTo>
                    <a:pt x="25889" y="27582"/>
                    <a:pt x="26848" y="27502"/>
                    <a:pt x="27768" y="27422"/>
                  </a:cubicBezTo>
                  <a:cubicBezTo>
                    <a:pt x="28607" y="27342"/>
                    <a:pt x="29446" y="27222"/>
                    <a:pt x="30286" y="27022"/>
                  </a:cubicBezTo>
                  <a:cubicBezTo>
                    <a:pt x="31925" y="26623"/>
                    <a:pt x="33444" y="25983"/>
                    <a:pt x="34763" y="25463"/>
                  </a:cubicBezTo>
                  <a:cubicBezTo>
                    <a:pt x="36482" y="24744"/>
                    <a:pt x="38241" y="23824"/>
                    <a:pt x="40160" y="22705"/>
                  </a:cubicBezTo>
                  <a:cubicBezTo>
                    <a:pt x="41799" y="21705"/>
                    <a:pt x="43278" y="20587"/>
                    <a:pt x="44637" y="19347"/>
                  </a:cubicBezTo>
                  <a:cubicBezTo>
                    <a:pt x="46076" y="18028"/>
                    <a:pt x="47195" y="16509"/>
                    <a:pt x="47874" y="14990"/>
                  </a:cubicBezTo>
                  <a:cubicBezTo>
                    <a:pt x="48194" y="14230"/>
                    <a:pt x="48394" y="13511"/>
                    <a:pt x="48474" y="12791"/>
                  </a:cubicBezTo>
                  <a:cubicBezTo>
                    <a:pt x="48554" y="11952"/>
                    <a:pt x="48474" y="11192"/>
                    <a:pt x="48394" y="10553"/>
                  </a:cubicBezTo>
                  <a:cubicBezTo>
                    <a:pt x="48274" y="9913"/>
                    <a:pt x="48034" y="9314"/>
                    <a:pt x="47795" y="8754"/>
                  </a:cubicBezTo>
                  <a:cubicBezTo>
                    <a:pt x="47435" y="7915"/>
                    <a:pt x="46995" y="7235"/>
                    <a:pt x="46595" y="6755"/>
                  </a:cubicBezTo>
                  <a:cubicBezTo>
                    <a:pt x="45116" y="4877"/>
                    <a:pt x="42958" y="3438"/>
                    <a:pt x="39800" y="2198"/>
                  </a:cubicBezTo>
                  <a:cubicBezTo>
                    <a:pt x="36482" y="919"/>
                    <a:pt x="32845" y="480"/>
                    <a:pt x="30046" y="240"/>
                  </a:cubicBezTo>
                  <a:cubicBezTo>
                    <a:pt x="28327" y="120"/>
                    <a:pt x="26608" y="40"/>
                    <a:pt x="24889" y="4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3398295" y="3036722"/>
              <a:ext cx="127703" cy="120675"/>
            </a:xfrm>
            <a:custGeom>
              <a:avLst/>
              <a:gdLst/>
              <a:ahLst/>
              <a:cxnLst/>
              <a:rect l="l" t="t" r="r" b="b"/>
              <a:pathLst>
                <a:path w="69417" h="65597" extrusionOk="0">
                  <a:moveTo>
                    <a:pt x="5180" y="40"/>
                  </a:moveTo>
                  <a:lnTo>
                    <a:pt x="5180" y="40"/>
                  </a:lnTo>
                  <a:cubicBezTo>
                    <a:pt x="5180" y="40"/>
                    <a:pt x="5180" y="40"/>
                    <a:pt x="5180" y="40"/>
                  </a:cubicBezTo>
                  <a:cubicBezTo>
                    <a:pt x="2701" y="6396"/>
                    <a:pt x="1062" y="13231"/>
                    <a:pt x="342" y="20387"/>
                  </a:cubicBezTo>
                  <a:cubicBezTo>
                    <a:pt x="-457" y="28821"/>
                    <a:pt x="143" y="36536"/>
                    <a:pt x="2142" y="43371"/>
                  </a:cubicBezTo>
                  <a:cubicBezTo>
                    <a:pt x="3141" y="46929"/>
                    <a:pt x="4700" y="50247"/>
                    <a:pt x="6739" y="53245"/>
                  </a:cubicBezTo>
                  <a:cubicBezTo>
                    <a:pt x="8657" y="56123"/>
                    <a:pt x="11216" y="58681"/>
                    <a:pt x="14413" y="60840"/>
                  </a:cubicBezTo>
                  <a:cubicBezTo>
                    <a:pt x="15812" y="61799"/>
                    <a:pt x="17371" y="62599"/>
                    <a:pt x="19170" y="63318"/>
                  </a:cubicBezTo>
                  <a:cubicBezTo>
                    <a:pt x="21529" y="64278"/>
                    <a:pt x="23967" y="64957"/>
                    <a:pt x="26405" y="65317"/>
                  </a:cubicBezTo>
                  <a:cubicBezTo>
                    <a:pt x="27605" y="65477"/>
                    <a:pt x="28844" y="65597"/>
                    <a:pt x="30043" y="65597"/>
                  </a:cubicBezTo>
                  <a:cubicBezTo>
                    <a:pt x="33201" y="65597"/>
                    <a:pt x="36359" y="64997"/>
                    <a:pt x="39397" y="63838"/>
                  </a:cubicBezTo>
                  <a:cubicBezTo>
                    <a:pt x="45953" y="61360"/>
                    <a:pt x="51829" y="56203"/>
                    <a:pt x="57425" y="48049"/>
                  </a:cubicBezTo>
                  <a:cubicBezTo>
                    <a:pt x="59544" y="44970"/>
                    <a:pt x="61543" y="41373"/>
                    <a:pt x="63581" y="37096"/>
                  </a:cubicBezTo>
                  <a:cubicBezTo>
                    <a:pt x="66379" y="31100"/>
                    <a:pt x="68218" y="26143"/>
                    <a:pt x="69337" y="21466"/>
                  </a:cubicBezTo>
                  <a:cubicBezTo>
                    <a:pt x="69417" y="21226"/>
                    <a:pt x="69417" y="20986"/>
                    <a:pt x="69417" y="20706"/>
                  </a:cubicBezTo>
                  <a:cubicBezTo>
                    <a:pt x="65780" y="21426"/>
                    <a:pt x="62062" y="21826"/>
                    <a:pt x="58304" y="21826"/>
                  </a:cubicBezTo>
                  <a:cubicBezTo>
                    <a:pt x="57505" y="21826"/>
                    <a:pt x="56706" y="21826"/>
                    <a:pt x="55906" y="21745"/>
                  </a:cubicBezTo>
                  <a:cubicBezTo>
                    <a:pt x="52308" y="21586"/>
                    <a:pt x="48791" y="21186"/>
                    <a:pt x="45433" y="20547"/>
                  </a:cubicBezTo>
                  <a:cubicBezTo>
                    <a:pt x="42115" y="19907"/>
                    <a:pt x="38678" y="19028"/>
                    <a:pt x="35240" y="17908"/>
                  </a:cubicBezTo>
                  <a:cubicBezTo>
                    <a:pt x="31642" y="16709"/>
                    <a:pt x="28244" y="15390"/>
                    <a:pt x="25127" y="13911"/>
                  </a:cubicBezTo>
                  <a:cubicBezTo>
                    <a:pt x="21848" y="12352"/>
                    <a:pt x="18890" y="10713"/>
                    <a:pt x="16092" y="8874"/>
                  </a:cubicBezTo>
                  <a:cubicBezTo>
                    <a:pt x="12894" y="6755"/>
                    <a:pt x="10336" y="4797"/>
                    <a:pt x="8098" y="2758"/>
                  </a:cubicBezTo>
                  <a:cubicBezTo>
                    <a:pt x="7138" y="1879"/>
                    <a:pt x="6179" y="959"/>
                    <a:pt x="5299" y="0"/>
                  </a:cubicBezTo>
                  <a:cubicBezTo>
                    <a:pt x="5299" y="0"/>
                    <a:pt x="5259" y="0"/>
                    <a:pt x="5220" y="0"/>
                  </a:cubicBezTo>
                  <a:moveTo>
                    <a:pt x="30003" y="61280"/>
                  </a:moveTo>
                  <a:cubicBezTo>
                    <a:pt x="29363" y="61280"/>
                    <a:pt x="28724" y="61280"/>
                    <a:pt x="28085" y="61200"/>
                  </a:cubicBezTo>
                  <a:cubicBezTo>
                    <a:pt x="25726" y="60920"/>
                    <a:pt x="23407" y="60360"/>
                    <a:pt x="21129" y="59521"/>
                  </a:cubicBezTo>
                  <a:cubicBezTo>
                    <a:pt x="19170" y="58721"/>
                    <a:pt x="17331" y="57722"/>
                    <a:pt x="15653" y="56523"/>
                  </a:cubicBezTo>
                  <a:cubicBezTo>
                    <a:pt x="14134" y="55364"/>
                    <a:pt x="12695" y="53965"/>
                    <a:pt x="11295" y="52246"/>
                  </a:cubicBezTo>
                  <a:cubicBezTo>
                    <a:pt x="10056" y="50646"/>
                    <a:pt x="8937" y="48768"/>
                    <a:pt x="7898" y="46610"/>
                  </a:cubicBezTo>
                  <a:cubicBezTo>
                    <a:pt x="7418" y="45490"/>
                    <a:pt x="6978" y="44331"/>
                    <a:pt x="6579" y="43211"/>
                  </a:cubicBezTo>
                  <a:cubicBezTo>
                    <a:pt x="7258" y="42532"/>
                    <a:pt x="7898" y="41812"/>
                    <a:pt x="8657" y="41133"/>
                  </a:cubicBezTo>
                  <a:cubicBezTo>
                    <a:pt x="9936" y="40054"/>
                    <a:pt x="11295" y="39134"/>
                    <a:pt x="12774" y="38375"/>
                  </a:cubicBezTo>
                  <a:cubicBezTo>
                    <a:pt x="14573" y="37535"/>
                    <a:pt x="16412" y="36896"/>
                    <a:pt x="18491" y="36416"/>
                  </a:cubicBezTo>
                  <a:cubicBezTo>
                    <a:pt x="20929" y="35936"/>
                    <a:pt x="23367" y="35696"/>
                    <a:pt x="26006" y="35696"/>
                  </a:cubicBezTo>
                  <a:cubicBezTo>
                    <a:pt x="26686" y="35696"/>
                    <a:pt x="27325" y="35696"/>
                    <a:pt x="28005" y="35736"/>
                  </a:cubicBezTo>
                  <a:cubicBezTo>
                    <a:pt x="32241" y="36016"/>
                    <a:pt x="36559" y="36816"/>
                    <a:pt x="40796" y="38215"/>
                  </a:cubicBezTo>
                  <a:cubicBezTo>
                    <a:pt x="44474" y="39454"/>
                    <a:pt x="47831" y="41053"/>
                    <a:pt x="50749" y="42932"/>
                  </a:cubicBezTo>
                  <a:cubicBezTo>
                    <a:pt x="52069" y="43851"/>
                    <a:pt x="53188" y="44690"/>
                    <a:pt x="54188" y="45610"/>
                  </a:cubicBezTo>
                  <a:lnTo>
                    <a:pt x="53268" y="46809"/>
                  </a:lnTo>
                  <a:lnTo>
                    <a:pt x="52828" y="47449"/>
                  </a:lnTo>
                  <a:cubicBezTo>
                    <a:pt x="50230" y="50887"/>
                    <a:pt x="47751" y="53525"/>
                    <a:pt x="45073" y="55723"/>
                  </a:cubicBezTo>
                  <a:cubicBezTo>
                    <a:pt x="43274" y="57123"/>
                    <a:pt x="41316" y="58362"/>
                    <a:pt x="39197" y="59401"/>
                  </a:cubicBezTo>
                  <a:cubicBezTo>
                    <a:pt x="37278" y="60200"/>
                    <a:pt x="35400" y="60760"/>
                    <a:pt x="33601" y="61080"/>
                  </a:cubicBezTo>
                  <a:cubicBezTo>
                    <a:pt x="32442" y="61240"/>
                    <a:pt x="31282" y="61320"/>
                    <a:pt x="30083" y="6132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3432564" y="2963036"/>
              <a:ext cx="55357" cy="84935"/>
            </a:xfrm>
            <a:custGeom>
              <a:avLst/>
              <a:gdLst/>
              <a:ahLst/>
              <a:cxnLst/>
              <a:rect l="l" t="t" r="r" b="b"/>
              <a:pathLst>
                <a:path w="30091" h="46169" extrusionOk="0">
                  <a:moveTo>
                    <a:pt x="29043" y="0"/>
                  </a:moveTo>
                  <a:cubicBezTo>
                    <a:pt x="29043" y="0"/>
                    <a:pt x="28723" y="0"/>
                    <a:pt x="28563" y="80"/>
                  </a:cubicBezTo>
                  <a:cubicBezTo>
                    <a:pt x="23926" y="1679"/>
                    <a:pt x="19289" y="3997"/>
                    <a:pt x="14732" y="6995"/>
                  </a:cubicBezTo>
                  <a:cubicBezTo>
                    <a:pt x="9695" y="10313"/>
                    <a:pt x="5978" y="13791"/>
                    <a:pt x="3420" y="17669"/>
                  </a:cubicBezTo>
                  <a:cubicBezTo>
                    <a:pt x="2101" y="19627"/>
                    <a:pt x="1141" y="21745"/>
                    <a:pt x="582" y="23864"/>
                  </a:cubicBezTo>
                  <a:cubicBezTo>
                    <a:pt x="-58" y="26183"/>
                    <a:pt x="-178" y="28661"/>
                    <a:pt x="261" y="31140"/>
                  </a:cubicBezTo>
                  <a:cubicBezTo>
                    <a:pt x="701" y="33538"/>
                    <a:pt x="1821" y="35976"/>
                    <a:pt x="3659" y="38615"/>
                  </a:cubicBezTo>
                  <a:cubicBezTo>
                    <a:pt x="4459" y="39694"/>
                    <a:pt x="5418" y="40773"/>
                    <a:pt x="6817" y="42052"/>
                  </a:cubicBezTo>
                  <a:cubicBezTo>
                    <a:pt x="8097" y="43212"/>
                    <a:pt x="9456" y="44331"/>
                    <a:pt x="11134" y="45490"/>
                  </a:cubicBezTo>
                  <a:cubicBezTo>
                    <a:pt x="11734" y="45930"/>
                    <a:pt x="12454" y="46170"/>
                    <a:pt x="13213" y="46170"/>
                  </a:cubicBezTo>
                  <a:cubicBezTo>
                    <a:pt x="14452" y="46170"/>
                    <a:pt x="15651" y="45530"/>
                    <a:pt x="16331" y="44571"/>
                  </a:cubicBezTo>
                  <a:cubicBezTo>
                    <a:pt x="16931" y="43771"/>
                    <a:pt x="17130" y="42732"/>
                    <a:pt x="16931" y="41732"/>
                  </a:cubicBezTo>
                  <a:cubicBezTo>
                    <a:pt x="16771" y="41053"/>
                    <a:pt x="16491" y="40493"/>
                    <a:pt x="16091" y="40014"/>
                  </a:cubicBezTo>
                  <a:cubicBezTo>
                    <a:pt x="15651" y="39494"/>
                    <a:pt x="15132" y="39134"/>
                    <a:pt x="14492" y="38894"/>
                  </a:cubicBezTo>
                  <a:cubicBezTo>
                    <a:pt x="12733" y="37895"/>
                    <a:pt x="11134" y="36776"/>
                    <a:pt x="9615" y="35417"/>
                  </a:cubicBezTo>
                  <a:cubicBezTo>
                    <a:pt x="8576" y="34457"/>
                    <a:pt x="7657" y="33378"/>
                    <a:pt x="6817" y="32219"/>
                  </a:cubicBezTo>
                  <a:cubicBezTo>
                    <a:pt x="6338" y="31419"/>
                    <a:pt x="5938" y="30620"/>
                    <a:pt x="5618" y="29780"/>
                  </a:cubicBezTo>
                  <a:cubicBezTo>
                    <a:pt x="5418" y="29021"/>
                    <a:pt x="5258" y="28222"/>
                    <a:pt x="5178" y="27422"/>
                  </a:cubicBezTo>
                  <a:cubicBezTo>
                    <a:pt x="5138" y="26343"/>
                    <a:pt x="5178" y="25343"/>
                    <a:pt x="5378" y="24304"/>
                  </a:cubicBezTo>
                  <a:cubicBezTo>
                    <a:pt x="5698" y="22945"/>
                    <a:pt x="6138" y="21626"/>
                    <a:pt x="6777" y="20307"/>
                  </a:cubicBezTo>
                  <a:cubicBezTo>
                    <a:pt x="8017" y="17988"/>
                    <a:pt x="9536" y="15909"/>
                    <a:pt x="11454" y="13751"/>
                  </a:cubicBezTo>
                  <a:cubicBezTo>
                    <a:pt x="13773" y="11193"/>
                    <a:pt x="16491" y="8954"/>
                    <a:pt x="19689" y="6835"/>
                  </a:cubicBezTo>
                  <a:cubicBezTo>
                    <a:pt x="22887" y="4757"/>
                    <a:pt x="26164" y="3158"/>
                    <a:pt x="29483" y="2039"/>
                  </a:cubicBezTo>
                  <a:cubicBezTo>
                    <a:pt x="29722" y="1959"/>
                    <a:pt x="29922" y="1759"/>
                    <a:pt x="30002" y="1519"/>
                  </a:cubicBezTo>
                  <a:cubicBezTo>
                    <a:pt x="30122" y="1239"/>
                    <a:pt x="30122" y="879"/>
                    <a:pt x="30002" y="600"/>
                  </a:cubicBezTo>
                  <a:cubicBezTo>
                    <a:pt x="29802" y="240"/>
                    <a:pt x="29443" y="0"/>
                    <a:pt x="29043" y="0"/>
                  </a:cubicBezTo>
                </a:path>
              </a:pathLst>
            </a:custGeom>
            <a:solidFill>
              <a:srgbClr val="A050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3327357" y="2786840"/>
              <a:ext cx="79892" cy="31693"/>
            </a:xfrm>
            <a:custGeom>
              <a:avLst/>
              <a:gdLst/>
              <a:ahLst/>
              <a:cxnLst/>
              <a:rect l="l" t="t" r="r" b="b"/>
              <a:pathLst>
                <a:path w="43428" h="17228" extrusionOk="0">
                  <a:moveTo>
                    <a:pt x="18157" y="0"/>
                  </a:moveTo>
                  <a:cubicBezTo>
                    <a:pt x="7963" y="0"/>
                    <a:pt x="329" y="2918"/>
                    <a:pt x="9" y="6955"/>
                  </a:cubicBezTo>
                  <a:cubicBezTo>
                    <a:pt x="-151" y="9234"/>
                    <a:pt x="1927" y="11512"/>
                    <a:pt x="5965" y="13431"/>
                  </a:cubicBezTo>
                  <a:cubicBezTo>
                    <a:pt x="9922" y="15350"/>
                    <a:pt x="15319" y="16629"/>
                    <a:pt x="21075" y="17069"/>
                  </a:cubicBezTo>
                  <a:cubicBezTo>
                    <a:pt x="22514" y="17188"/>
                    <a:pt x="23953" y="17228"/>
                    <a:pt x="25312" y="17228"/>
                  </a:cubicBezTo>
                  <a:cubicBezTo>
                    <a:pt x="35505" y="17228"/>
                    <a:pt x="43100" y="14310"/>
                    <a:pt x="43420" y="10273"/>
                  </a:cubicBezTo>
                  <a:cubicBezTo>
                    <a:pt x="43580" y="7995"/>
                    <a:pt x="41501" y="5716"/>
                    <a:pt x="37504" y="3797"/>
                  </a:cubicBezTo>
                  <a:cubicBezTo>
                    <a:pt x="33547" y="1879"/>
                    <a:pt x="28150" y="599"/>
                    <a:pt x="22394" y="160"/>
                  </a:cubicBezTo>
                  <a:cubicBezTo>
                    <a:pt x="20955" y="40"/>
                    <a:pt x="19556" y="0"/>
                    <a:pt x="18157" y="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3684857" y="2898249"/>
              <a:ext cx="78720" cy="48609"/>
            </a:xfrm>
            <a:custGeom>
              <a:avLst/>
              <a:gdLst/>
              <a:ahLst/>
              <a:cxnLst/>
              <a:rect l="l" t="t" r="r" b="b"/>
              <a:pathLst>
                <a:path w="42791" h="26423" extrusionOk="0">
                  <a:moveTo>
                    <a:pt x="7385" y="0"/>
                  </a:moveTo>
                  <a:cubicBezTo>
                    <a:pt x="3708" y="0"/>
                    <a:pt x="1309" y="999"/>
                    <a:pt x="389" y="2838"/>
                  </a:cubicBezTo>
                  <a:cubicBezTo>
                    <a:pt x="-130" y="3878"/>
                    <a:pt x="-130" y="5077"/>
                    <a:pt x="389" y="6516"/>
                  </a:cubicBezTo>
                  <a:cubicBezTo>
                    <a:pt x="1948" y="11193"/>
                    <a:pt x="8784" y="17149"/>
                    <a:pt x="17378" y="21386"/>
                  </a:cubicBezTo>
                  <a:cubicBezTo>
                    <a:pt x="23854" y="24584"/>
                    <a:pt x="30410" y="26423"/>
                    <a:pt x="35406" y="26423"/>
                  </a:cubicBezTo>
                  <a:cubicBezTo>
                    <a:pt x="39044" y="26423"/>
                    <a:pt x="41483" y="25424"/>
                    <a:pt x="42402" y="23585"/>
                  </a:cubicBezTo>
                  <a:cubicBezTo>
                    <a:pt x="44641" y="19068"/>
                    <a:pt x="37006" y="10753"/>
                    <a:pt x="25453" y="5037"/>
                  </a:cubicBezTo>
                  <a:cubicBezTo>
                    <a:pt x="18977" y="1839"/>
                    <a:pt x="12422" y="40"/>
                    <a:pt x="7425" y="4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3241701" y="2860231"/>
              <a:ext cx="156410" cy="194215"/>
            </a:xfrm>
            <a:custGeom>
              <a:avLst/>
              <a:gdLst/>
              <a:ahLst/>
              <a:cxnLst/>
              <a:rect l="l" t="t" r="r" b="b"/>
              <a:pathLst>
                <a:path w="85022" h="105572" extrusionOk="0">
                  <a:moveTo>
                    <a:pt x="46650" y="360"/>
                  </a:moveTo>
                  <a:cubicBezTo>
                    <a:pt x="47969" y="1639"/>
                    <a:pt x="49248" y="2958"/>
                    <a:pt x="50447" y="4357"/>
                  </a:cubicBezTo>
                  <a:cubicBezTo>
                    <a:pt x="51406" y="5476"/>
                    <a:pt x="52326" y="6675"/>
                    <a:pt x="53205" y="7875"/>
                  </a:cubicBezTo>
                  <a:cubicBezTo>
                    <a:pt x="54005" y="9034"/>
                    <a:pt x="54804" y="10233"/>
                    <a:pt x="55524" y="11472"/>
                  </a:cubicBezTo>
                  <a:cubicBezTo>
                    <a:pt x="56843" y="13711"/>
                    <a:pt x="57962" y="16070"/>
                    <a:pt x="58762" y="18548"/>
                  </a:cubicBezTo>
                  <a:cubicBezTo>
                    <a:pt x="59561" y="20906"/>
                    <a:pt x="60201" y="23305"/>
                    <a:pt x="60520" y="25783"/>
                  </a:cubicBezTo>
                  <a:cubicBezTo>
                    <a:pt x="61200" y="30820"/>
                    <a:pt x="60920" y="35936"/>
                    <a:pt x="59681" y="40853"/>
                  </a:cubicBezTo>
                  <a:cubicBezTo>
                    <a:pt x="59041" y="43371"/>
                    <a:pt x="58282" y="45850"/>
                    <a:pt x="57243" y="48288"/>
                  </a:cubicBezTo>
                  <a:cubicBezTo>
                    <a:pt x="56163" y="50807"/>
                    <a:pt x="54924" y="53285"/>
                    <a:pt x="53565" y="55643"/>
                  </a:cubicBezTo>
                  <a:cubicBezTo>
                    <a:pt x="50727" y="60440"/>
                    <a:pt x="47369" y="64917"/>
                    <a:pt x="43572" y="68995"/>
                  </a:cubicBezTo>
                  <a:cubicBezTo>
                    <a:pt x="42452" y="70194"/>
                    <a:pt x="41293" y="71313"/>
                    <a:pt x="40014" y="72312"/>
                  </a:cubicBezTo>
                  <a:cubicBezTo>
                    <a:pt x="38815" y="73272"/>
                    <a:pt x="37575" y="74112"/>
                    <a:pt x="36256" y="74871"/>
                  </a:cubicBezTo>
                  <a:cubicBezTo>
                    <a:pt x="33458" y="76510"/>
                    <a:pt x="30420" y="77749"/>
                    <a:pt x="27302" y="78589"/>
                  </a:cubicBezTo>
                  <a:cubicBezTo>
                    <a:pt x="24184" y="79428"/>
                    <a:pt x="21026" y="79868"/>
                    <a:pt x="17789" y="79828"/>
                  </a:cubicBezTo>
                  <a:cubicBezTo>
                    <a:pt x="14751" y="79828"/>
                    <a:pt x="11633" y="79388"/>
                    <a:pt x="8755" y="78389"/>
                  </a:cubicBezTo>
                  <a:cubicBezTo>
                    <a:pt x="5996" y="77429"/>
                    <a:pt x="3318" y="76030"/>
                    <a:pt x="1199" y="74032"/>
                  </a:cubicBezTo>
                  <a:cubicBezTo>
                    <a:pt x="800" y="73631"/>
                    <a:pt x="400" y="73232"/>
                    <a:pt x="0" y="72832"/>
                  </a:cubicBezTo>
                  <a:cubicBezTo>
                    <a:pt x="1919" y="86743"/>
                    <a:pt x="8954" y="98135"/>
                    <a:pt x="20187" y="103052"/>
                  </a:cubicBezTo>
                  <a:cubicBezTo>
                    <a:pt x="40413" y="111927"/>
                    <a:pt x="66716" y="96616"/>
                    <a:pt x="78908" y="68875"/>
                  </a:cubicBezTo>
                  <a:cubicBezTo>
                    <a:pt x="91060" y="41133"/>
                    <a:pt x="84545" y="11392"/>
                    <a:pt x="64278" y="2518"/>
                  </a:cubicBezTo>
                  <a:cubicBezTo>
                    <a:pt x="60480" y="839"/>
                    <a:pt x="56483" y="40"/>
                    <a:pt x="52406" y="0"/>
                  </a:cubicBezTo>
                  <a:cubicBezTo>
                    <a:pt x="50527" y="0"/>
                    <a:pt x="48608" y="120"/>
                    <a:pt x="46690" y="44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3240406" y="2859786"/>
              <a:ext cx="129103" cy="165314"/>
            </a:xfrm>
            <a:custGeom>
              <a:avLst/>
              <a:gdLst/>
              <a:ahLst/>
              <a:cxnLst/>
              <a:rect l="l" t="t" r="r" b="b"/>
              <a:pathLst>
                <a:path w="70178" h="89862" extrusionOk="0">
                  <a:moveTo>
                    <a:pt x="53510" y="2"/>
                  </a:moveTo>
                  <a:lnTo>
                    <a:pt x="53110" y="2"/>
                  </a:lnTo>
                  <a:cubicBezTo>
                    <a:pt x="34722" y="-198"/>
                    <a:pt x="15855" y="14593"/>
                    <a:pt x="6141" y="36778"/>
                  </a:cubicBezTo>
                  <a:cubicBezTo>
                    <a:pt x="345" y="49969"/>
                    <a:pt x="-1414" y="64040"/>
                    <a:pt x="1144" y="76472"/>
                  </a:cubicBezTo>
                  <a:cubicBezTo>
                    <a:pt x="1784" y="77511"/>
                    <a:pt x="2424" y="78511"/>
                    <a:pt x="3183" y="79470"/>
                  </a:cubicBezTo>
                  <a:cubicBezTo>
                    <a:pt x="4023" y="80509"/>
                    <a:pt x="4902" y="81549"/>
                    <a:pt x="5861" y="82508"/>
                  </a:cubicBezTo>
                  <a:cubicBezTo>
                    <a:pt x="6781" y="83348"/>
                    <a:pt x="7780" y="84227"/>
                    <a:pt x="8739" y="84906"/>
                  </a:cubicBezTo>
                  <a:cubicBezTo>
                    <a:pt x="9619" y="85546"/>
                    <a:pt x="10538" y="86146"/>
                    <a:pt x="11498" y="86665"/>
                  </a:cubicBezTo>
                  <a:cubicBezTo>
                    <a:pt x="12217" y="87065"/>
                    <a:pt x="13176" y="87545"/>
                    <a:pt x="14216" y="87944"/>
                  </a:cubicBezTo>
                  <a:cubicBezTo>
                    <a:pt x="15335" y="88384"/>
                    <a:pt x="16454" y="88744"/>
                    <a:pt x="17653" y="89064"/>
                  </a:cubicBezTo>
                  <a:cubicBezTo>
                    <a:pt x="18573" y="89304"/>
                    <a:pt x="19732" y="89543"/>
                    <a:pt x="20932" y="89663"/>
                  </a:cubicBezTo>
                  <a:cubicBezTo>
                    <a:pt x="22051" y="89783"/>
                    <a:pt x="23130" y="89823"/>
                    <a:pt x="24209" y="89863"/>
                  </a:cubicBezTo>
                  <a:cubicBezTo>
                    <a:pt x="26088" y="89823"/>
                    <a:pt x="27527" y="89703"/>
                    <a:pt x="28846" y="89463"/>
                  </a:cubicBezTo>
                  <a:cubicBezTo>
                    <a:pt x="30086" y="89264"/>
                    <a:pt x="31285" y="88984"/>
                    <a:pt x="32444" y="88664"/>
                  </a:cubicBezTo>
                  <a:cubicBezTo>
                    <a:pt x="34163" y="88184"/>
                    <a:pt x="35922" y="87545"/>
                    <a:pt x="37481" y="86865"/>
                  </a:cubicBezTo>
                  <a:cubicBezTo>
                    <a:pt x="39000" y="86186"/>
                    <a:pt x="40479" y="85426"/>
                    <a:pt x="41918" y="84587"/>
                  </a:cubicBezTo>
                  <a:cubicBezTo>
                    <a:pt x="43756" y="83507"/>
                    <a:pt x="45555" y="82268"/>
                    <a:pt x="47154" y="80989"/>
                  </a:cubicBezTo>
                  <a:cubicBezTo>
                    <a:pt x="48833" y="79670"/>
                    <a:pt x="50432" y="78231"/>
                    <a:pt x="51991" y="76672"/>
                  </a:cubicBezTo>
                  <a:cubicBezTo>
                    <a:pt x="54070" y="74553"/>
                    <a:pt x="55829" y="72514"/>
                    <a:pt x="57348" y="70436"/>
                  </a:cubicBezTo>
                  <a:cubicBezTo>
                    <a:pt x="58987" y="68197"/>
                    <a:pt x="60466" y="65959"/>
                    <a:pt x="61745" y="63720"/>
                  </a:cubicBezTo>
                  <a:cubicBezTo>
                    <a:pt x="63264" y="61002"/>
                    <a:pt x="64543" y="58364"/>
                    <a:pt x="65582" y="55686"/>
                  </a:cubicBezTo>
                  <a:cubicBezTo>
                    <a:pt x="66621" y="53167"/>
                    <a:pt x="67461" y="50569"/>
                    <a:pt x="68220" y="47691"/>
                  </a:cubicBezTo>
                  <a:cubicBezTo>
                    <a:pt x="68940" y="44813"/>
                    <a:pt x="69460" y="42215"/>
                    <a:pt x="69739" y="39656"/>
                  </a:cubicBezTo>
                  <a:cubicBezTo>
                    <a:pt x="70059" y="37058"/>
                    <a:pt x="70179" y="34499"/>
                    <a:pt x="70179" y="32101"/>
                  </a:cubicBezTo>
                  <a:cubicBezTo>
                    <a:pt x="70139" y="29663"/>
                    <a:pt x="69979" y="27584"/>
                    <a:pt x="69699" y="25745"/>
                  </a:cubicBezTo>
                  <a:cubicBezTo>
                    <a:pt x="69380" y="23547"/>
                    <a:pt x="68940" y="21468"/>
                    <a:pt x="68380" y="19390"/>
                  </a:cubicBezTo>
                  <a:cubicBezTo>
                    <a:pt x="67901" y="17711"/>
                    <a:pt x="67381" y="16272"/>
                    <a:pt x="66821" y="14992"/>
                  </a:cubicBezTo>
                  <a:cubicBezTo>
                    <a:pt x="66302" y="13753"/>
                    <a:pt x="65702" y="12554"/>
                    <a:pt x="65063" y="11395"/>
                  </a:cubicBezTo>
                  <a:cubicBezTo>
                    <a:pt x="64543" y="10515"/>
                    <a:pt x="63783" y="9196"/>
                    <a:pt x="62784" y="7917"/>
                  </a:cubicBezTo>
                  <a:cubicBezTo>
                    <a:pt x="61945" y="6838"/>
                    <a:pt x="61065" y="5838"/>
                    <a:pt x="60146" y="4839"/>
                  </a:cubicBezTo>
                  <a:cubicBezTo>
                    <a:pt x="59346" y="4079"/>
                    <a:pt x="58507" y="3280"/>
                    <a:pt x="57588" y="2600"/>
                  </a:cubicBezTo>
                  <a:cubicBezTo>
                    <a:pt x="56628" y="1921"/>
                    <a:pt x="55708" y="1281"/>
                    <a:pt x="54709" y="682"/>
                  </a:cubicBezTo>
                  <a:lnTo>
                    <a:pt x="53470" y="2"/>
                  </a:lnTo>
                  <a:cubicBezTo>
                    <a:pt x="53470" y="2"/>
                    <a:pt x="53470" y="2"/>
                    <a:pt x="53470" y="2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3553427" y="2961346"/>
              <a:ext cx="196355" cy="215275"/>
            </a:xfrm>
            <a:custGeom>
              <a:avLst/>
              <a:gdLst/>
              <a:ahLst/>
              <a:cxnLst/>
              <a:rect l="l" t="t" r="r" b="b"/>
              <a:pathLst>
                <a:path w="106735" h="117020" extrusionOk="0">
                  <a:moveTo>
                    <a:pt x="64718" y="3518"/>
                  </a:moveTo>
                  <a:cubicBezTo>
                    <a:pt x="67636" y="6436"/>
                    <a:pt x="70394" y="9554"/>
                    <a:pt x="72673" y="12951"/>
                  </a:cubicBezTo>
                  <a:cubicBezTo>
                    <a:pt x="74871" y="16229"/>
                    <a:pt x="76750" y="19747"/>
                    <a:pt x="77989" y="23465"/>
                  </a:cubicBezTo>
                  <a:cubicBezTo>
                    <a:pt x="78629" y="25423"/>
                    <a:pt x="79188" y="27462"/>
                    <a:pt x="79548" y="29501"/>
                  </a:cubicBezTo>
                  <a:cubicBezTo>
                    <a:pt x="79868" y="31499"/>
                    <a:pt x="80108" y="33458"/>
                    <a:pt x="80188" y="35457"/>
                  </a:cubicBezTo>
                  <a:cubicBezTo>
                    <a:pt x="80268" y="37375"/>
                    <a:pt x="80228" y="39374"/>
                    <a:pt x="80028" y="41293"/>
                  </a:cubicBezTo>
                  <a:cubicBezTo>
                    <a:pt x="79868" y="42932"/>
                    <a:pt x="79628" y="44571"/>
                    <a:pt x="79268" y="46169"/>
                  </a:cubicBezTo>
                  <a:cubicBezTo>
                    <a:pt x="78509" y="49687"/>
                    <a:pt x="77469" y="53165"/>
                    <a:pt x="76070" y="56483"/>
                  </a:cubicBezTo>
                  <a:cubicBezTo>
                    <a:pt x="74631" y="60001"/>
                    <a:pt x="72912" y="63438"/>
                    <a:pt x="70913" y="66636"/>
                  </a:cubicBezTo>
                  <a:cubicBezTo>
                    <a:pt x="68835" y="69994"/>
                    <a:pt x="66556" y="73192"/>
                    <a:pt x="63878" y="76110"/>
                  </a:cubicBezTo>
                  <a:cubicBezTo>
                    <a:pt x="61160" y="79148"/>
                    <a:pt x="58162" y="81946"/>
                    <a:pt x="54804" y="84305"/>
                  </a:cubicBezTo>
                  <a:cubicBezTo>
                    <a:pt x="53165" y="85424"/>
                    <a:pt x="51446" y="86503"/>
                    <a:pt x="49648" y="87423"/>
                  </a:cubicBezTo>
                  <a:cubicBezTo>
                    <a:pt x="47969" y="88262"/>
                    <a:pt x="46210" y="88982"/>
                    <a:pt x="44411" y="89581"/>
                  </a:cubicBezTo>
                  <a:cubicBezTo>
                    <a:pt x="42572" y="90181"/>
                    <a:pt x="40654" y="90620"/>
                    <a:pt x="38695" y="90900"/>
                  </a:cubicBezTo>
                  <a:cubicBezTo>
                    <a:pt x="36896" y="91100"/>
                    <a:pt x="35057" y="91220"/>
                    <a:pt x="33258" y="91100"/>
                  </a:cubicBezTo>
                  <a:cubicBezTo>
                    <a:pt x="29021" y="90820"/>
                    <a:pt x="24784" y="89821"/>
                    <a:pt x="20946" y="88062"/>
                  </a:cubicBezTo>
                  <a:cubicBezTo>
                    <a:pt x="16909" y="86263"/>
                    <a:pt x="13152" y="83865"/>
                    <a:pt x="9794" y="80987"/>
                  </a:cubicBezTo>
                  <a:cubicBezTo>
                    <a:pt x="6396" y="78069"/>
                    <a:pt x="3358" y="74751"/>
                    <a:pt x="879" y="70993"/>
                  </a:cubicBezTo>
                  <a:cubicBezTo>
                    <a:pt x="560" y="70554"/>
                    <a:pt x="280" y="70074"/>
                    <a:pt x="0" y="69594"/>
                  </a:cubicBezTo>
                  <a:cubicBezTo>
                    <a:pt x="1999" y="89341"/>
                    <a:pt x="13352" y="106610"/>
                    <a:pt x="31340" y="113725"/>
                  </a:cubicBezTo>
                  <a:cubicBezTo>
                    <a:pt x="58322" y="124398"/>
                    <a:pt x="89981" y="108289"/>
                    <a:pt x="102053" y="77749"/>
                  </a:cubicBezTo>
                  <a:cubicBezTo>
                    <a:pt x="114125" y="47209"/>
                    <a:pt x="102053" y="13791"/>
                    <a:pt x="75071" y="3158"/>
                  </a:cubicBezTo>
                  <a:cubicBezTo>
                    <a:pt x="70514" y="1359"/>
                    <a:pt x="65837" y="320"/>
                    <a:pt x="61120" y="0"/>
                  </a:cubicBezTo>
                  <a:cubicBezTo>
                    <a:pt x="62359" y="1119"/>
                    <a:pt x="63598" y="2278"/>
                    <a:pt x="64798" y="3478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3552452" y="2960871"/>
              <a:ext cx="164919" cy="185449"/>
            </a:xfrm>
            <a:custGeom>
              <a:avLst/>
              <a:gdLst/>
              <a:ahLst/>
              <a:cxnLst/>
              <a:rect l="l" t="t" r="r" b="b"/>
              <a:pathLst>
                <a:path w="89647" h="100807" extrusionOk="0">
                  <a:moveTo>
                    <a:pt x="56892" y="18"/>
                  </a:moveTo>
                  <a:cubicBezTo>
                    <a:pt x="34747" y="618"/>
                    <a:pt x="13761" y="16447"/>
                    <a:pt x="4687" y="39392"/>
                  </a:cubicBezTo>
                  <a:cubicBezTo>
                    <a:pt x="-709" y="53023"/>
                    <a:pt x="-1469" y="67893"/>
                    <a:pt x="2528" y="81245"/>
                  </a:cubicBezTo>
                  <a:cubicBezTo>
                    <a:pt x="3728" y="83164"/>
                    <a:pt x="4847" y="84683"/>
                    <a:pt x="5966" y="85962"/>
                  </a:cubicBezTo>
                  <a:cubicBezTo>
                    <a:pt x="7245" y="87521"/>
                    <a:pt x="8604" y="88920"/>
                    <a:pt x="10043" y="90279"/>
                  </a:cubicBezTo>
                  <a:cubicBezTo>
                    <a:pt x="11442" y="91558"/>
                    <a:pt x="12722" y="92557"/>
                    <a:pt x="13921" y="93397"/>
                  </a:cubicBezTo>
                  <a:cubicBezTo>
                    <a:pt x="15320" y="94356"/>
                    <a:pt x="16799" y="95276"/>
                    <a:pt x="18398" y="96155"/>
                  </a:cubicBezTo>
                  <a:cubicBezTo>
                    <a:pt x="20037" y="97034"/>
                    <a:pt x="21596" y="97714"/>
                    <a:pt x="22995" y="98194"/>
                  </a:cubicBezTo>
                  <a:cubicBezTo>
                    <a:pt x="24714" y="98833"/>
                    <a:pt x="26432" y="99353"/>
                    <a:pt x="28192" y="99793"/>
                  </a:cubicBezTo>
                  <a:cubicBezTo>
                    <a:pt x="30350" y="100272"/>
                    <a:pt x="32069" y="100512"/>
                    <a:pt x="33788" y="100672"/>
                  </a:cubicBezTo>
                  <a:cubicBezTo>
                    <a:pt x="35467" y="100792"/>
                    <a:pt x="37106" y="100832"/>
                    <a:pt x="38785" y="100792"/>
                  </a:cubicBezTo>
                  <a:lnTo>
                    <a:pt x="39504" y="100792"/>
                  </a:lnTo>
                  <a:cubicBezTo>
                    <a:pt x="41463" y="100632"/>
                    <a:pt x="43302" y="100432"/>
                    <a:pt x="44980" y="100112"/>
                  </a:cubicBezTo>
                  <a:cubicBezTo>
                    <a:pt x="46939" y="99713"/>
                    <a:pt x="48738" y="99273"/>
                    <a:pt x="50537" y="98713"/>
                  </a:cubicBezTo>
                  <a:cubicBezTo>
                    <a:pt x="52895" y="97954"/>
                    <a:pt x="55014" y="97114"/>
                    <a:pt x="56813" y="96195"/>
                  </a:cubicBezTo>
                  <a:cubicBezTo>
                    <a:pt x="58532" y="95356"/>
                    <a:pt x="60291" y="94436"/>
                    <a:pt x="61969" y="93397"/>
                  </a:cubicBezTo>
                  <a:cubicBezTo>
                    <a:pt x="64288" y="91918"/>
                    <a:pt x="66287" y="90439"/>
                    <a:pt x="68085" y="88920"/>
                  </a:cubicBezTo>
                  <a:cubicBezTo>
                    <a:pt x="69764" y="87481"/>
                    <a:pt x="71403" y="85962"/>
                    <a:pt x="73002" y="84283"/>
                  </a:cubicBezTo>
                  <a:cubicBezTo>
                    <a:pt x="75081" y="82044"/>
                    <a:pt x="76800" y="79965"/>
                    <a:pt x="78199" y="77887"/>
                  </a:cubicBezTo>
                  <a:cubicBezTo>
                    <a:pt x="79758" y="75648"/>
                    <a:pt x="81197" y="73290"/>
                    <a:pt x="82636" y="70652"/>
                  </a:cubicBezTo>
                  <a:cubicBezTo>
                    <a:pt x="83875" y="68213"/>
                    <a:pt x="84914" y="65815"/>
                    <a:pt x="85754" y="63536"/>
                  </a:cubicBezTo>
                  <a:cubicBezTo>
                    <a:pt x="86753" y="60858"/>
                    <a:pt x="87553" y="58100"/>
                    <a:pt x="88192" y="55342"/>
                  </a:cubicBezTo>
                  <a:cubicBezTo>
                    <a:pt x="88832" y="52224"/>
                    <a:pt x="89232" y="49706"/>
                    <a:pt x="89431" y="47427"/>
                  </a:cubicBezTo>
                  <a:cubicBezTo>
                    <a:pt x="89631" y="44869"/>
                    <a:pt x="89711" y="42230"/>
                    <a:pt x="89591" y="39552"/>
                  </a:cubicBezTo>
                  <a:cubicBezTo>
                    <a:pt x="89471" y="36914"/>
                    <a:pt x="89192" y="34396"/>
                    <a:pt x="88752" y="32077"/>
                  </a:cubicBezTo>
                  <a:cubicBezTo>
                    <a:pt x="88352" y="29839"/>
                    <a:pt x="87753" y="27600"/>
                    <a:pt x="86993" y="25162"/>
                  </a:cubicBezTo>
                  <a:cubicBezTo>
                    <a:pt x="86314" y="23083"/>
                    <a:pt x="85554" y="21124"/>
                    <a:pt x="84715" y="19366"/>
                  </a:cubicBezTo>
                  <a:cubicBezTo>
                    <a:pt x="83835" y="17526"/>
                    <a:pt x="82915" y="15808"/>
                    <a:pt x="81837" y="14129"/>
                  </a:cubicBezTo>
                  <a:cubicBezTo>
                    <a:pt x="80677" y="12330"/>
                    <a:pt x="79518" y="10731"/>
                    <a:pt x="78358" y="9332"/>
                  </a:cubicBezTo>
                  <a:cubicBezTo>
                    <a:pt x="77079" y="7853"/>
                    <a:pt x="75920" y="6614"/>
                    <a:pt x="74761" y="5534"/>
                  </a:cubicBezTo>
                  <a:cubicBezTo>
                    <a:pt x="73162" y="4055"/>
                    <a:pt x="71683" y="2896"/>
                    <a:pt x="70284" y="1897"/>
                  </a:cubicBezTo>
                  <a:lnTo>
                    <a:pt x="69884" y="1657"/>
                  </a:lnTo>
                  <a:lnTo>
                    <a:pt x="69484" y="1417"/>
                  </a:lnTo>
                  <a:cubicBezTo>
                    <a:pt x="65287" y="378"/>
                    <a:pt x="61050" y="-102"/>
                    <a:pt x="56853" y="18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3676652" y="3070319"/>
              <a:ext cx="52921" cy="32249"/>
            </a:xfrm>
            <a:custGeom>
              <a:avLst/>
              <a:gdLst/>
              <a:ahLst/>
              <a:cxnLst/>
              <a:rect l="l" t="t" r="r" b="b"/>
              <a:pathLst>
                <a:path w="28767" h="17530" extrusionOk="0">
                  <a:moveTo>
                    <a:pt x="28514" y="15595"/>
                  </a:moveTo>
                  <a:cubicBezTo>
                    <a:pt x="29993" y="12557"/>
                    <a:pt x="24837" y="7040"/>
                    <a:pt x="17042" y="3283"/>
                  </a:cubicBezTo>
                  <a:cubicBezTo>
                    <a:pt x="9247" y="-475"/>
                    <a:pt x="1732" y="-1114"/>
                    <a:pt x="253" y="1923"/>
                  </a:cubicBezTo>
                  <a:cubicBezTo>
                    <a:pt x="-1226" y="4961"/>
                    <a:pt x="3930" y="10478"/>
                    <a:pt x="11726" y="14236"/>
                  </a:cubicBezTo>
                  <a:cubicBezTo>
                    <a:pt x="19520" y="18033"/>
                    <a:pt x="27035" y="18633"/>
                    <a:pt x="28514" y="15595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3327862" y="2954865"/>
              <a:ext cx="52921" cy="32251"/>
            </a:xfrm>
            <a:custGeom>
              <a:avLst/>
              <a:gdLst/>
              <a:ahLst/>
              <a:cxnLst/>
              <a:rect l="l" t="t" r="r" b="b"/>
              <a:pathLst>
                <a:path w="28767" h="17531" extrusionOk="0">
                  <a:moveTo>
                    <a:pt x="28515" y="15595"/>
                  </a:moveTo>
                  <a:cubicBezTo>
                    <a:pt x="29994" y="12557"/>
                    <a:pt x="24837" y="7040"/>
                    <a:pt x="17042" y="3283"/>
                  </a:cubicBezTo>
                  <a:cubicBezTo>
                    <a:pt x="9247" y="-475"/>
                    <a:pt x="1732" y="-1114"/>
                    <a:pt x="253" y="1924"/>
                  </a:cubicBezTo>
                  <a:cubicBezTo>
                    <a:pt x="-1226" y="4962"/>
                    <a:pt x="3931" y="10478"/>
                    <a:pt x="11726" y="14235"/>
                  </a:cubicBezTo>
                  <a:cubicBezTo>
                    <a:pt x="19521" y="18033"/>
                    <a:pt x="27036" y="18633"/>
                    <a:pt x="28515" y="15595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2081034" y="2472614"/>
              <a:ext cx="1044730" cy="905173"/>
            </a:xfrm>
            <a:custGeom>
              <a:avLst/>
              <a:gdLst/>
              <a:ahLst/>
              <a:cxnLst/>
              <a:rect l="l" t="t" r="r" b="b"/>
              <a:pathLst>
                <a:path w="567897" h="492036" extrusionOk="0">
                  <a:moveTo>
                    <a:pt x="281548" y="0"/>
                  </a:moveTo>
                  <a:cubicBezTo>
                    <a:pt x="274033" y="0"/>
                    <a:pt x="266317" y="1319"/>
                    <a:pt x="258602" y="3877"/>
                  </a:cubicBezTo>
                  <a:cubicBezTo>
                    <a:pt x="247930" y="7395"/>
                    <a:pt x="238216" y="13311"/>
                    <a:pt x="230501" y="21026"/>
                  </a:cubicBezTo>
                  <a:cubicBezTo>
                    <a:pt x="222027" y="29500"/>
                    <a:pt x="216071" y="40053"/>
                    <a:pt x="213232" y="51646"/>
                  </a:cubicBezTo>
                  <a:cubicBezTo>
                    <a:pt x="212632" y="54084"/>
                    <a:pt x="212193" y="56522"/>
                    <a:pt x="211873" y="58841"/>
                  </a:cubicBezTo>
                  <a:cubicBezTo>
                    <a:pt x="209555" y="54404"/>
                    <a:pt x="205917" y="50526"/>
                    <a:pt x="201400" y="47568"/>
                  </a:cubicBezTo>
                  <a:cubicBezTo>
                    <a:pt x="195244" y="43531"/>
                    <a:pt x="187809" y="41373"/>
                    <a:pt x="179854" y="41373"/>
                  </a:cubicBezTo>
                  <a:cubicBezTo>
                    <a:pt x="175857" y="41373"/>
                    <a:pt x="171859" y="41932"/>
                    <a:pt x="168062" y="43051"/>
                  </a:cubicBezTo>
                  <a:cubicBezTo>
                    <a:pt x="163945" y="44211"/>
                    <a:pt x="160147" y="45890"/>
                    <a:pt x="156869" y="48008"/>
                  </a:cubicBezTo>
                  <a:cubicBezTo>
                    <a:pt x="153191" y="50367"/>
                    <a:pt x="150074" y="53165"/>
                    <a:pt x="147355" y="56562"/>
                  </a:cubicBezTo>
                  <a:cubicBezTo>
                    <a:pt x="145477" y="58921"/>
                    <a:pt x="143918" y="61559"/>
                    <a:pt x="142718" y="64358"/>
                  </a:cubicBezTo>
                  <a:cubicBezTo>
                    <a:pt x="141759" y="60320"/>
                    <a:pt x="140000" y="56123"/>
                    <a:pt x="137482" y="51526"/>
                  </a:cubicBezTo>
                  <a:cubicBezTo>
                    <a:pt x="135723" y="48368"/>
                    <a:pt x="133684" y="45250"/>
                    <a:pt x="131406" y="42292"/>
                  </a:cubicBezTo>
                  <a:cubicBezTo>
                    <a:pt x="129527" y="39894"/>
                    <a:pt x="127288" y="37575"/>
                    <a:pt x="124571" y="35177"/>
                  </a:cubicBezTo>
                  <a:cubicBezTo>
                    <a:pt x="120253" y="31379"/>
                    <a:pt x="115097" y="28501"/>
                    <a:pt x="109700" y="26822"/>
                  </a:cubicBezTo>
                  <a:cubicBezTo>
                    <a:pt x="105783" y="25583"/>
                    <a:pt x="101546" y="24944"/>
                    <a:pt x="97189" y="24944"/>
                  </a:cubicBezTo>
                  <a:cubicBezTo>
                    <a:pt x="95869" y="24944"/>
                    <a:pt x="94590" y="24984"/>
                    <a:pt x="93271" y="25103"/>
                  </a:cubicBezTo>
                  <a:cubicBezTo>
                    <a:pt x="88154" y="25543"/>
                    <a:pt x="82838" y="26902"/>
                    <a:pt x="77361" y="29221"/>
                  </a:cubicBezTo>
                  <a:cubicBezTo>
                    <a:pt x="72445" y="31259"/>
                    <a:pt x="67528" y="34177"/>
                    <a:pt x="62651" y="37855"/>
                  </a:cubicBezTo>
                  <a:cubicBezTo>
                    <a:pt x="53457" y="44890"/>
                    <a:pt x="46022" y="54164"/>
                    <a:pt x="41185" y="64637"/>
                  </a:cubicBezTo>
                  <a:cubicBezTo>
                    <a:pt x="36268" y="75270"/>
                    <a:pt x="34909" y="86703"/>
                    <a:pt x="37387" y="96816"/>
                  </a:cubicBezTo>
                  <a:cubicBezTo>
                    <a:pt x="38786" y="102373"/>
                    <a:pt x="41345" y="107649"/>
                    <a:pt x="45023" y="112526"/>
                  </a:cubicBezTo>
                  <a:cubicBezTo>
                    <a:pt x="47741" y="116124"/>
                    <a:pt x="51179" y="119441"/>
                    <a:pt x="55256" y="122479"/>
                  </a:cubicBezTo>
                  <a:cubicBezTo>
                    <a:pt x="53857" y="122679"/>
                    <a:pt x="52418" y="123199"/>
                    <a:pt x="51059" y="123958"/>
                  </a:cubicBezTo>
                  <a:cubicBezTo>
                    <a:pt x="47341" y="125877"/>
                    <a:pt x="44303" y="128955"/>
                    <a:pt x="42344" y="132873"/>
                  </a:cubicBezTo>
                  <a:cubicBezTo>
                    <a:pt x="39986" y="137549"/>
                    <a:pt x="39466" y="142986"/>
                    <a:pt x="40865" y="148662"/>
                  </a:cubicBezTo>
                  <a:cubicBezTo>
                    <a:pt x="40386" y="148303"/>
                    <a:pt x="39706" y="148143"/>
                    <a:pt x="39067" y="147982"/>
                  </a:cubicBezTo>
                  <a:cubicBezTo>
                    <a:pt x="36868" y="147463"/>
                    <a:pt x="34749" y="147223"/>
                    <a:pt x="32790" y="147223"/>
                  </a:cubicBezTo>
                  <a:cubicBezTo>
                    <a:pt x="30952" y="147223"/>
                    <a:pt x="29113" y="147463"/>
                    <a:pt x="27354" y="147903"/>
                  </a:cubicBezTo>
                  <a:cubicBezTo>
                    <a:pt x="18680" y="150021"/>
                    <a:pt x="12924" y="156537"/>
                    <a:pt x="9606" y="161614"/>
                  </a:cubicBezTo>
                  <a:cubicBezTo>
                    <a:pt x="5209" y="168329"/>
                    <a:pt x="2251" y="176604"/>
                    <a:pt x="771" y="186278"/>
                  </a:cubicBezTo>
                  <a:cubicBezTo>
                    <a:pt x="92" y="190675"/>
                    <a:pt x="-108" y="195232"/>
                    <a:pt x="52" y="199749"/>
                  </a:cubicBezTo>
                  <a:cubicBezTo>
                    <a:pt x="252" y="204746"/>
                    <a:pt x="891" y="209303"/>
                    <a:pt x="2011" y="213660"/>
                  </a:cubicBezTo>
                  <a:cubicBezTo>
                    <a:pt x="4449" y="223213"/>
                    <a:pt x="8966" y="231248"/>
                    <a:pt x="15082" y="237004"/>
                  </a:cubicBezTo>
                  <a:cubicBezTo>
                    <a:pt x="18600" y="240282"/>
                    <a:pt x="22637" y="242841"/>
                    <a:pt x="27074" y="244719"/>
                  </a:cubicBezTo>
                  <a:cubicBezTo>
                    <a:pt x="31431" y="246558"/>
                    <a:pt x="36508" y="247677"/>
                    <a:pt x="42145" y="247957"/>
                  </a:cubicBezTo>
                  <a:cubicBezTo>
                    <a:pt x="43144" y="247997"/>
                    <a:pt x="44103" y="248037"/>
                    <a:pt x="45063" y="248037"/>
                  </a:cubicBezTo>
                  <a:cubicBezTo>
                    <a:pt x="50739" y="248037"/>
                    <a:pt x="56855" y="247198"/>
                    <a:pt x="63250" y="245519"/>
                  </a:cubicBezTo>
                  <a:cubicBezTo>
                    <a:pt x="60252" y="256711"/>
                    <a:pt x="64370" y="270183"/>
                    <a:pt x="73444" y="278937"/>
                  </a:cubicBezTo>
                  <a:cubicBezTo>
                    <a:pt x="78561" y="283893"/>
                    <a:pt x="84477" y="286612"/>
                    <a:pt x="90153" y="286612"/>
                  </a:cubicBezTo>
                  <a:cubicBezTo>
                    <a:pt x="93631" y="286572"/>
                    <a:pt x="96828" y="285692"/>
                    <a:pt x="99667" y="284013"/>
                  </a:cubicBezTo>
                  <a:cubicBezTo>
                    <a:pt x="102744" y="282215"/>
                    <a:pt x="105423" y="279616"/>
                    <a:pt x="107861" y="276019"/>
                  </a:cubicBezTo>
                  <a:cubicBezTo>
                    <a:pt x="108061" y="275739"/>
                    <a:pt x="108221" y="275459"/>
                    <a:pt x="108301" y="275139"/>
                  </a:cubicBezTo>
                  <a:cubicBezTo>
                    <a:pt x="151113" y="294446"/>
                    <a:pt x="195604" y="316952"/>
                    <a:pt x="244292" y="343974"/>
                  </a:cubicBezTo>
                  <a:cubicBezTo>
                    <a:pt x="291821" y="370357"/>
                    <a:pt x="338430" y="398258"/>
                    <a:pt x="378364" y="422323"/>
                  </a:cubicBezTo>
                  <a:lnTo>
                    <a:pt x="402068" y="436633"/>
                  </a:lnTo>
                  <a:lnTo>
                    <a:pt x="412422" y="442869"/>
                  </a:lnTo>
                  <a:lnTo>
                    <a:pt x="433048" y="455301"/>
                  </a:lnTo>
                  <a:cubicBezTo>
                    <a:pt x="433048" y="455301"/>
                    <a:pt x="433048" y="455621"/>
                    <a:pt x="433088" y="455861"/>
                  </a:cubicBezTo>
                  <a:cubicBezTo>
                    <a:pt x="434127" y="459658"/>
                    <a:pt x="435447" y="463256"/>
                    <a:pt x="437045" y="466494"/>
                  </a:cubicBezTo>
                  <a:cubicBezTo>
                    <a:pt x="438405" y="469372"/>
                    <a:pt x="440243" y="472250"/>
                    <a:pt x="442602" y="475248"/>
                  </a:cubicBezTo>
                  <a:cubicBezTo>
                    <a:pt x="446319" y="479965"/>
                    <a:pt x="451236" y="484002"/>
                    <a:pt x="456832" y="486840"/>
                  </a:cubicBezTo>
                  <a:cubicBezTo>
                    <a:pt x="463428" y="490238"/>
                    <a:pt x="471103" y="492037"/>
                    <a:pt x="478978" y="492037"/>
                  </a:cubicBezTo>
                  <a:cubicBezTo>
                    <a:pt x="482975" y="492037"/>
                    <a:pt x="487052" y="491557"/>
                    <a:pt x="491090" y="490598"/>
                  </a:cubicBezTo>
                  <a:cubicBezTo>
                    <a:pt x="502482" y="487960"/>
                    <a:pt x="511996" y="481564"/>
                    <a:pt x="517233" y="473089"/>
                  </a:cubicBezTo>
                  <a:cubicBezTo>
                    <a:pt x="519991" y="468692"/>
                    <a:pt x="521430" y="463536"/>
                    <a:pt x="521430" y="458259"/>
                  </a:cubicBezTo>
                  <a:cubicBezTo>
                    <a:pt x="521430" y="453662"/>
                    <a:pt x="520311" y="448865"/>
                    <a:pt x="518072" y="444068"/>
                  </a:cubicBezTo>
                  <a:cubicBezTo>
                    <a:pt x="520911" y="444748"/>
                    <a:pt x="523909" y="445068"/>
                    <a:pt x="526986" y="445068"/>
                  </a:cubicBezTo>
                  <a:cubicBezTo>
                    <a:pt x="528106" y="445068"/>
                    <a:pt x="529225" y="445068"/>
                    <a:pt x="530304" y="444948"/>
                  </a:cubicBezTo>
                  <a:cubicBezTo>
                    <a:pt x="536060" y="444508"/>
                    <a:pt x="541377" y="442989"/>
                    <a:pt x="546014" y="440511"/>
                  </a:cubicBezTo>
                  <a:cubicBezTo>
                    <a:pt x="550291" y="438232"/>
                    <a:pt x="554169" y="434914"/>
                    <a:pt x="557606" y="430717"/>
                  </a:cubicBezTo>
                  <a:cubicBezTo>
                    <a:pt x="560484" y="427080"/>
                    <a:pt x="562883" y="422762"/>
                    <a:pt x="564642" y="417885"/>
                  </a:cubicBezTo>
                  <a:cubicBezTo>
                    <a:pt x="566241" y="413528"/>
                    <a:pt x="567280" y="408612"/>
                    <a:pt x="567720" y="403295"/>
                  </a:cubicBezTo>
                  <a:cubicBezTo>
                    <a:pt x="568119" y="398538"/>
                    <a:pt x="567840" y="393582"/>
                    <a:pt x="566920" y="388585"/>
                  </a:cubicBezTo>
                  <a:cubicBezTo>
                    <a:pt x="566081" y="383828"/>
                    <a:pt x="564522" y="379351"/>
                    <a:pt x="562363" y="375234"/>
                  </a:cubicBezTo>
                  <a:cubicBezTo>
                    <a:pt x="560205" y="371116"/>
                    <a:pt x="557327" y="367559"/>
                    <a:pt x="554129" y="364920"/>
                  </a:cubicBezTo>
                  <a:cubicBezTo>
                    <a:pt x="551890" y="363082"/>
                    <a:pt x="549571" y="361683"/>
                    <a:pt x="547053" y="360603"/>
                  </a:cubicBezTo>
                  <a:cubicBezTo>
                    <a:pt x="544655" y="359564"/>
                    <a:pt x="542016" y="358884"/>
                    <a:pt x="539018" y="358525"/>
                  </a:cubicBezTo>
                  <a:cubicBezTo>
                    <a:pt x="537939" y="358404"/>
                    <a:pt x="536860" y="358364"/>
                    <a:pt x="535741" y="358364"/>
                  </a:cubicBezTo>
                  <a:cubicBezTo>
                    <a:pt x="533502" y="358364"/>
                    <a:pt x="531064" y="358645"/>
                    <a:pt x="528465" y="359164"/>
                  </a:cubicBezTo>
                  <a:cubicBezTo>
                    <a:pt x="528585" y="359124"/>
                    <a:pt x="528665" y="358964"/>
                    <a:pt x="528745" y="358804"/>
                  </a:cubicBezTo>
                  <a:cubicBezTo>
                    <a:pt x="529305" y="357485"/>
                    <a:pt x="529665" y="356166"/>
                    <a:pt x="529905" y="354527"/>
                  </a:cubicBezTo>
                  <a:cubicBezTo>
                    <a:pt x="530104" y="353088"/>
                    <a:pt x="529984" y="351769"/>
                    <a:pt x="529905" y="350690"/>
                  </a:cubicBezTo>
                  <a:cubicBezTo>
                    <a:pt x="529665" y="348571"/>
                    <a:pt x="528665" y="346372"/>
                    <a:pt x="526867" y="344014"/>
                  </a:cubicBezTo>
                  <a:cubicBezTo>
                    <a:pt x="525547" y="342335"/>
                    <a:pt x="523669" y="340856"/>
                    <a:pt x="521110" y="339417"/>
                  </a:cubicBezTo>
                  <a:cubicBezTo>
                    <a:pt x="518512" y="337938"/>
                    <a:pt x="515434" y="336859"/>
                    <a:pt x="511956" y="336139"/>
                  </a:cubicBezTo>
                  <a:cubicBezTo>
                    <a:pt x="516193" y="334221"/>
                    <a:pt x="520111" y="331382"/>
                    <a:pt x="523669" y="327745"/>
                  </a:cubicBezTo>
                  <a:cubicBezTo>
                    <a:pt x="527306" y="323947"/>
                    <a:pt x="530264" y="319510"/>
                    <a:pt x="532463" y="314513"/>
                  </a:cubicBezTo>
                  <a:cubicBezTo>
                    <a:pt x="533622" y="311955"/>
                    <a:pt x="534501" y="309317"/>
                    <a:pt x="535181" y="306759"/>
                  </a:cubicBezTo>
                  <a:cubicBezTo>
                    <a:pt x="535821" y="304320"/>
                    <a:pt x="536340" y="301642"/>
                    <a:pt x="536700" y="298564"/>
                  </a:cubicBezTo>
                  <a:cubicBezTo>
                    <a:pt x="537939" y="288051"/>
                    <a:pt x="536340" y="276898"/>
                    <a:pt x="531983" y="266345"/>
                  </a:cubicBezTo>
                  <a:cubicBezTo>
                    <a:pt x="527786" y="256072"/>
                    <a:pt x="520670" y="247238"/>
                    <a:pt x="512036" y="241521"/>
                  </a:cubicBezTo>
                  <a:cubicBezTo>
                    <a:pt x="505201" y="236964"/>
                    <a:pt x="497006" y="234446"/>
                    <a:pt x="488412" y="234246"/>
                  </a:cubicBezTo>
                  <a:lnTo>
                    <a:pt x="487252" y="234246"/>
                  </a:lnTo>
                  <a:cubicBezTo>
                    <a:pt x="484014" y="234246"/>
                    <a:pt x="480777" y="234566"/>
                    <a:pt x="477299" y="235246"/>
                  </a:cubicBezTo>
                  <a:cubicBezTo>
                    <a:pt x="477939" y="234766"/>
                    <a:pt x="478378" y="234006"/>
                    <a:pt x="478858" y="233247"/>
                  </a:cubicBezTo>
                  <a:cubicBezTo>
                    <a:pt x="482096" y="227850"/>
                    <a:pt x="483575" y="221295"/>
                    <a:pt x="483055" y="214779"/>
                  </a:cubicBezTo>
                  <a:cubicBezTo>
                    <a:pt x="482775" y="211461"/>
                    <a:pt x="482056" y="208343"/>
                    <a:pt x="480897" y="205345"/>
                  </a:cubicBezTo>
                  <a:cubicBezTo>
                    <a:pt x="479857" y="202627"/>
                    <a:pt x="478418" y="200028"/>
                    <a:pt x="476459" y="197470"/>
                  </a:cubicBezTo>
                  <a:cubicBezTo>
                    <a:pt x="472862" y="192713"/>
                    <a:pt x="467545" y="189316"/>
                    <a:pt x="461909" y="188156"/>
                  </a:cubicBezTo>
                  <a:cubicBezTo>
                    <a:pt x="460910" y="187956"/>
                    <a:pt x="459911" y="187797"/>
                    <a:pt x="458911" y="187757"/>
                  </a:cubicBezTo>
                  <a:cubicBezTo>
                    <a:pt x="462628" y="185598"/>
                    <a:pt x="466386" y="182720"/>
                    <a:pt x="470024" y="179242"/>
                  </a:cubicBezTo>
                  <a:cubicBezTo>
                    <a:pt x="472742" y="176684"/>
                    <a:pt x="475460" y="173606"/>
                    <a:pt x="478618" y="169568"/>
                  </a:cubicBezTo>
                  <a:cubicBezTo>
                    <a:pt x="480777" y="166850"/>
                    <a:pt x="482815" y="163892"/>
                    <a:pt x="484654" y="160774"/>
                  </a:cubicBezTo>
                  <a:cubicBezTo>
                    <a:pt x="491330" y="149662"/>
                    <a:pt x="494408" y="137749"/>
                    <a:pt x="493568" y="126237"/>
                  </a:cubicBezTo>
                  <a:cubicBezTo>
                    <a:pt x="492809" y="115644"/>
                    <a:pt x="488852" y="105211"/>
                    <a:pt x="482176" y="95977"/>
                  </a:cubicBezTo>
                  <a:cubicBezTo>
                    <a:pt x="475780" y="87103"/>
                    <a:pt x="467346" y="79428"/>
                    <a:pt x="457072" y="73192"/>
                  </a:cubicBezTo>
                  <a:cubicBezTo>
                    <a:pt x="447359" y="67276"/>
                    <a:pt x="436485" y="63118"/>
                    <a:pt x="425613" y="61160"/>
                  </a:cubicBezTo>
                  <a:cubicBezTo>
                    <a:pt x="420856" y="60320"/>
                    <a:pt x="416179" y="59881"/>
                    <a:pt x="411742" y="59881"/>
                  </a:cubicBezTo>
                  <a:cubicBezTo>
                    <a:pt x="405426" y="59881"/>
                    <a:pt x="399390" y="60760"/>
                    <a:pt x="393794" y="62479"/>
                  </a:cubicBezTo>
                  <a:cubicBezTo>
                    <a:pt x="385119" y="65117"/>
                    <a:pt x="377564" y="69874"/>
                    <a:pt x="371848" y="76270"/>
                  </a:cubicBezTo>
                  <a:cubicBezTo>
                    <a:pt x="368451" y="80067"/>
                    <a:pt x="365572" y="84584"/>
                    <a:pt x="363254" y="89661"/>
                  </a:cubicBezTo>
                  <a:cubicBezTo>
                    <a:pt x="362854" y="87822"/>
                    <a:pt x="362054" y="85944"/>
                    <a:pt x="360975" y="84185"/>
                  </a:cubicBezTo>
                  <a:cubicBezTo>
                    <a:pt x="359496" y="81706"/>
                    <a:pt x="357577" y="79587"/>
                    <a:pt x="355259" y="77829"/>
                  </a:cubicBezTo>
                  <a:cubicBezTo>
                    <a:pt x="353180" y="76270"/>
                    <a:pt x="350542" y="75150"/>
                    <a:pt x="347504" y="74471"/>
                  </a:cubicBezTo>
                  <a:cubicBezTo>
                    <a:pt x="346105" y="74231"/>
                    <a:pt x="344706" y="74071"/>
                    <a:pt x="343427" y="74071"/>
                  </a:cubicBezTo>
                  <a:cubicBezTo>
                    <a:pt x="339430" y="74071"/>
                    <a:pt x="335072" y="75190"/>
                    <a:pt x="330915" y="77269"/>
                  </a:cubicBezTo>
                  <a:cubicBezTo>
                    <a:pt x="330355" y="77549"/>
                    <a:pt x="329796" y="77869"/>
                    <a:pt x="329196" y="78188"/>
                  </a:cubicBezTo>
                  <a:cubicBezTo>
                    <a:pt x="331355" y="73432"/>
                    <a:pt x="332794" y="68075"/>
                    <a:pt x="333473" y="62319"/>
                  </a:cubicBezTo>
                  <a:cubicBezTo>
                    <a:pt x="334313" y="55244"/>
                    <a:pt x="334233" y="48368"/>
                    <a:pt x="333233" y="41852"/>
                  </a:cubicBezTo>
                  <a:cubicBezTo>
                    <a:pt x="331435" y="30460"/>
                    <a:pt x="326158" y="20347"/>
                    <a:pt x="318403" y="13271"/>
                  </a:cubicBezTo>
                  <a:cubicBezTo>
                    <a:pt x="314646" y="9873"/>
                    <a:pt x="310248" y="7035"/>
                    <a:pt x="305372" y="4837"/>
                  </a:cubicBezTo>
                  <a:cubicBezTo>
                    <a:pt x="301094" y="2918"/>
                    <a:pt x="296098" y="1519"/>
                    <a:pt x="290581" y="679"/>
                  </a:cubicBezTo>
                  <a:cubicBezTo>
                    <a:pt x="287663" y="240"/>
                    <a:pt x="284625" y="0"/>
                    <a:pt x="281548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2186117" y="2557256"/>
              <a:ext cx="129029" cy="85008"/>
            </a:xfrm>
            <a:custGeom>
              <a:avLst/>
              <a:gdLst/>
              <a:ahLst/>
              <a:cxnLst/>
              <a:rect l="l" t="t" r="r" b="b"/>
              <a:pathLst>
                <a:path w="70138" h="46209" extrusionOk="0">
                  <a:moveTo>
                    <a:pt x="39428" y="160"/>
                  </a:moveTo>
                  <a:cubicBezTo>
                    <a:pt x="37469" y="400"/>
                    <a:pt x="35630" y="680"/>
                    <a:pt x="33711" y="1159"/>
                  </a:cubicBezTo>
                  <a:cubicBezTo>
                    <a:pt x="31713" y="1679"/>
                    <a:pt x="29794" y="2478"/>
                    <a:pt x="27955" y="3278"/>
                  </a:cubicBezTo>
                  <a:cubicBezTo>
                    <a:pt x="24677" y="4717"/>
                    <a:pt x="21599" y="6556"/>
                    <a:pt x="18721" y="8714"/>
                  </a:cubicBezTo>
                  <a:cubicBezTo>
                    <a:pt x="15683" y="10993"/>
                    <a:pt x="12885" y="13471"/>
                    <a:pt x="10327" y="16270"/>
                  </a:cubicBezTo>
                  <a:cubicBezTo>
                    <a:pt x="5450" y="21626"/>
                    <a:pt x="2053" y="28102"/>
                    <a:pt x="613" y="35217"/>
                  </a:cubicBezTo>
                  <a:cubicBezTo>
                    <a:pt x="14" y="38375"/>
                    <a:pt x="-146" y="41573"/>
                    <a:pt x="133" y="44811"/>
                  </a:cubicBezTo>
                  <a:cubicBezTo>
                    <a:pt x="213" y="45570"/>
                    <a:pt x="693" y="46170"/>
                    <a:pt x="1533" y="46210"/>
                  </a:cubicBezTo>
                  <a:cubicBezTo>
                    <a:pt x="2212" y="46210"/>
                    <a:pt x="2972" y="45570"/>
                    <a:pt x="2932" y="44811"/>
                  </a:cubicBezTo>
                  <a:cubicBezTo>
                    <a:pt x="2772" y="43012"/>
                    <a:pt x="2772" y="41213"/>
                    <a:pt x="2972" y="39415"/>
                  </a:cubicBezTo>
                  <a:cubicBezTo>
                    <a:pt x="3291" y="37216"/>
                    <a:pt x="3851" y="35097"/>
                    <a:pt x="4690" y="33018"/>
                  </a:cubicBezTo>
                  <a:cubicBezTo>
                    <a:pt x="5810" y="30460"/>
                    <a:pt x="7249" y="28022"/>
                    <a:pt x="8928" y="25783"/>
                  </a:cubicBezTo>
                  <a:cubicBezTo>
                    <a:pt x="11166" y="22865"/>
                    <a:pt x="13725" y="20227"/>
                    <a:pt x="16643" y="17949"/>
                  </a:cubicBezTo>
                  <a:cubicBezTo>
                    <a:pt x="19521" y="15790"/>
                    <a:pt x="22639" y="14151"/>
                    <a:pt x="25957" y="12792"/>
                  </a:cubicBezTo>
                  <a:cubicBezTo>
                    <a:pt x="28715" y="11753"/>
                    <a:pt x="31593" y="11033"/>
                    <a:pt x="34511" y="10633"/>
                  </a:cubicBezTo>
                  <a:cubicBezTo>
                    <a:pt x="37149" y="10354"/>
                    <a:pt x="39748" y="10274"/>
                    <a:pt x="42386" y="10553"/>
                  </a:cubicBezTo>
                  <a:cubicBezTo>
                    <a:pt x="44345" y="10873"/>
                    <a:pt x="46223" y="11353"/>
                    <a:pt x="48062" y="12072"/>
                  </a:cubicBezTo>
                  <a:cubicBezTo>
                    <a:pt x="49821" y="12872"/>
                    <a:pt x="51540" y="13831"/>
                    <a:pt x="53099" y="14990"/>
                  </a:cubicBezTo>
                  <a:cubicBezTo>
                    <a:pt x="54778" y="16390"/>
                    <a:pt x="56297" y="17949"/>
                    <a:pt x="57656" y="19667"/>
                  </a:cubicBezTo>
                  <a:cubicBezTo>
                    <a:pt x="58095" y="20267"/>
                    <a:pt x="58575" y="20907"/>
                    <a:pt x="59015" y="21586"/>
                  </a:cubicBezTo>
                  <a:cubicBezTo>
                    <a:pt x="59934" y="22945"/>
                    <a:pt x="61014" y="23984"/>
                    <a:pt x="62652" y="24424"/>
                  </a:cubicBezTo>
                  <a:cubicBezTo>
                    <a:pt x="64131" y="24824"/>
                    <a:pt x="65770" y="24624"/>
                    <a:pt x="67089" y="23825"/>
                  </a:cubicBezTo>
                  <a:cubicBezTo>
                    <a:pt x="68489" y="23065"/>
                    <a:pt x="69528" y="21706"/>
                    <a:pt x="69928" y="20187"/>
                  </a:cubicBezTo>
                  <a:cubicBezTo>
                    <a:pt x="70368" y="18628"/>
                    <a:pt x="70087" y="17149"/>
                    <a:pt x="69368" y="15750"/>
                  </a:cubicBezTo>
                  <a:cubicBezTo>
                    <a:pt x="65610" y="8355"/>
                    <a:pt x="58535" y="2718"/>
                    <a:pt x="50461" y="800"/>
                  </a:cubicBezTo>
                  <a:cubicBezTo>
                    <a:pt x="48182" y="240"/>
                    <a:pt x="45784" y="0"/>
                    <a:pt x="43425" y="0"/>
                  </a:cubicBezTo>
                  <a:cubicBezTo>
                    <a:pt x="42106" y="0"/>
                    <a:pt x="40787" y="80"/>
                    <a:pt x="39508" y="240"/>
                  </a:cubicBezTo>
                  <a:moveTo>
                    <a:pt x="42746" y="10673"/>
                  </a:moveTo>
                  <a:cubicBezTo>
                    <a:pt x="42746" y="10673"/>
                    <a:pt x="42986" y="10673"/>
                    <a:pt x="43105" y="10713"/>
                  </a:cubicBezTo>
                  <a:cubicBezTo>
                    <a:pt x="42986" y="10713"/>
                    <a:pt x="42866" y="10713"/>
                    <a:pt x="42746" y="10673"/>
                  </a:cubicBezTo>
                  <a:moveTo>
                    <a:pt x="9328" y="25384"/>
                  </a:moveTo>
                  <a:cubicBezTo>
                    <a:pt x="9328" y="25384"/>
                    <a:pt x="9208" y="25543"/>
                    <a:pt x="9167" y="25623"/>
                  </a:cubicBezTo>
                  <a:cubicBezTo>
                    <a:pt x="9208" y="25543"/>
                    <a:pt x="9288" y="25463"/>
                    <a:pt x="9328" y="25384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2537624" y="2502617"/>
              <a:ext cx="128595" cy="102126"/>
            </a:xfrm>
            <a:custGeom>
              <a:avLst/>
              <a:gdLst/>
              <a:ahLst/>
              <a:cxnLst/>
              <a:rect l="l" t="t" r="r" b="b"/>
              <a:pathLst>
                <a:path w="69902" h="55514" extrusionOk="0">
                  <a:moveTo>
                    <a:pt x="14685" y="2358"/>
                  </a:moveTo>
                  <a:cubicBezTo>
                    <a:pt x="9289" y="4357"/>
                    <a:pt x="4492" y="7755"/>
                    <a:pt x="495" y="11872"/>
                  </a:cubicBezTo>
                  <a:cubicBezTo>
                    <a:pt x="-145" y="12552"/>
                    <a:pt x="-185" y="13631"/>
                    <a:pt x="495" y="14350"/>
                  </a:cubicBezTo>
                  <a:cubicBezTo>
                    <a:pt x="1174" y="15030"/>
                    <a:pt x="2294" y="15030"/>
                    <a:pt x="2973" y="14350"/>
                  </a:cubicBezTo>
                  <a:cubicBezTo>
                    <a:pt x="3972" y="13311"/>
                    <a:pt x="5052" y="12352"/>
                    <a:pt x="6171" y="11432"/>
                  </a:cubicBezTo>
                  <a:cubicBezTo>
                    <a:pt x="8290" y="9833"/>
                    <a:pt x="10608" y="8514"/>
                    <a:pt x="13086" y="7435"/>
                  </a:cubicBezTo>
                  <a:lnTo>
                    <a:pt x="12966" y="7435"/>
                  </a:lnTo>
                  <a:cubicBezTo>
                    <a:pt x="12966" y="7435"/>
                    <a:pt x="13086" y="7435"/>
                    <a:pt x="13126" y="7435"/>
                  </a:cubicBezTo>
                  <a:cubicBezTo>
                    <a:pt x="13246" y="7395"/>
                    <a:pt x="13326" y="7355"/>
                    <a:pt x="13446" y="7315"/>
                  </a:cubicBezTo>
                  <a:cubicBezTo>
                    <a:pt x="13366" y="7355"/>
                    <a:pt x="13286" y="7395"/>
                    <a:pt x="13206" y="7435"/>
                  </a:cubicBezTo>
                  <a:cubicBezTo>
                    <a:pt x="15765" y="6436"/>
                    <a:pt x="18443" y="5756"/>
                    <a:pt x="21201" y="5396"/>
                  </a:cubicBezTo>
                  <a:cubicBezTo>
                    <a:pt x="21001" y="5396"/>
                    <a:pt x="20802" y="5436"/>
                    <a:pt x="20601" y="5476"/>
                  </a:cubicBezTo>
                  <a:cubicBezTo>
                    <a:pt x="23479" y="5117"/>
                    <a:pt x="26358" y="5157"/>
                    <a:pt x="29236" y="5476"/>
                  </a:cubicBezTo>
                  <a:cubicBezTo>
                    <a:pt x="32074" y="5876"/>
                    <a:pt x="34832" y="6676"/>
                    <a:pt x="37470" y="7715"/>
                  </a:cubicBezTo>
                  <a:cubicBezTo>
                    <a:pt x="40508" y="9034"/>
                    <a:pt x="43426" y="10713"/>
                    <a:pt x="46105" y="12672"/>
                  </a:cubicBezTo>
                  <a:cubicBezTo>
                    <a:pt x="48503" y="14551"/>
                    <a:pt x="50622" y="16669"/>
                    <a:pt x="52500" y="19068"/>
                  </a:cubicBezTo>
                  <a:cubicBezTo>
                    <a:pt x="53939" y="21066"/>
                    <a:pt x="55139" y="23265"/>
                    <a:pt x="56138" y="25503"/>
                  </a:cubicBezTo>
                  <a:cubicBezTo>
                    <a:pt x="56897" y="27542"/>
                    <a:pt x="57417" y="29621"/>
                    <a:pt x="57737" y="31739"/>
                  </a:cubicBezTo>
                  <a:cubicBezTo>
                    <a:pt x="57977" y="34217"/>
                    <a:pt x="57937" y="36736"/>
                    <a:pt x="57697" y="39214"/>
                  </a:cubicBezTo>
                  <a:cubicBezTo>
                    <a:pt x="57218" y="42252"/>
                    <a:pt x="56338" y="45131"/>
                    <a:pt x="55259" y="48009"/>
                  </a:cubicBezTo>
                  <a:cubicBezTo>
                    <a:pt x="54979" y="49008"/>
                    <a:pt x="54979" y="50007"/>
                    <a:pt x="55259" y="51047"/>
                  </a:cubicBezTo>
                  <a:cubicBezTo>
                    <a:pt x="55659" y="52606"/>
                    <a:pt x="56698" y="53925"/>
                    <a:pt x="58097" y="54724"/>
                  </a:cubicBezTo>
                  <a:cubicBezTo>
                    <a:pt x="59456" y="55484"/>
                    <a:pt x="61055" y="55723"/>
                    <a:pt x="62574" y="55324"/>
                  </a:cubicBezTo>
                  <a:cubicBezTo>
                    <a:pt x="64013" y="54964"/>
                    <a:pt x="65612" y="53925"/>
                    <a:pt x="66252" y="52486"/>
                  </a:cubicBezTo>
                  <a:cubicBezTo>
                    <a:pt x="67251" y="50407"/>
                    <a:pt x="68090" y="48248"/>
                    <a:pt x="68690" y="46010"/>
                  </a:cubicBezTo>
                  <a:cubicBezTo>
                    <a:pt x="69330" y="43771"/>
                    <a:pt x="69609" y="41413"/>
                    <a:pt x="69809" y="39134"/>
                  </a:cubicBezTo>
                  <a:cubicBezTo>
                    <a:pt x="70129" y="35297"/>
                    <a:pt x="69609" y="31299"/>
                    <a:pt x="68450" y="27662"/>
                  </a:cubicBezTo>
                  <a:cubicBezTo>
                    <a:pt x="66212" y="20547"/>
                    <a:pt x="61735" y="14270"/>
                    <a:pt x="55898" y="9674"/>
                  </a:cubicBezTo>
                  <a:cubicBezTo>
                    <a:pt x="52980" y="7355"/>
                    <a:pt x="49902" y="5396"/>
                    <a:pt x="46504" y="3877"/>
                  </a:cubicBezTo>
                  <a:cubicBezTo>
                    <a:pt x="43147" y="2358"/>
                    <a:pt x="39669" y="1319"/>
                    <a:pt x="36031" y="680"/>
                  </a:cubicBezTo>
                  <a:cubicBezTo>
                    <a:pt x="33513" y="240"/>
                    <a:pt x="30955" y="0"/>
                    <a:pt x="28396" y="0"/>
                  </a:cubicBezTo>
                  <a:cubicBezTo>
                    <a:pt x="23760" y="0"/>
                    <a:pt x="19082" y="759"/>
                    <a:pt x="14765" y="2358"/>
                  </a:cubicBezTo>
                  <a:moveTo>
                    <a:pt x="6531" y="11153"/>
                  </a:moveTo>
                  <a:cubicBezTo>
                    <a:pt x="6531" y="11153"/>
                    <a:pt x="6331" y="11312"/>
                    <a:pt x="6251" y="11392"/>
                  </a:cubicBezTo>
                  <a:cubicBezTo>
                    <a:pt x="6331" y="11312"/>
                    <a:pt x="6451" y="11232"/>
                    <a:pt x="6531" y="11153"/>
                  </a:cubicBezTo>
                  <a:moveTo>
                    <a:pt x="13166" y="7395"/>
                  </a:moveTo>
                  <a:cubicBezTo>
                    <a:pt x="13166" y="7395"/>
                    <a:pt x="13166" y="7395"/>
                    <a:pt x="13126" y="7395"/>
                  </a:cubicBezTo>
                  <a:cubicBezTo>
                    <a:pt x="13166" y="7395"/>
                    <a:pt x="13206" y="7395"/>
                    <a:pt x="13246" y="7355"/>
                  </a:cubicBezTo>
                  <a:lnTo>
                    <a:pt x="13166" y="735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630750" y="2619396"/>
              <a:ext cx="22061" cy="22061"/>
            </a:xfrm>
            <a:custGeom>
              <a:avLst/>
              <a:gdLst/>
              <a:ahLst/>
              <a:cxnLst/>
              <a:rect l="l" t="t" r="r" b="b"/>
              <a:pathLst>
                <a:path w="11992" h="11992" extrusionOk="0">
                  <a:moveTo>
                    <a:pt x="0" y="5996"/>
                  </a:moveTo>
                  <a:cubicBezTo>
                    <a:pt x="0" y="9234"/>
                    <a:pt x="2718" y="11992"/>
                    <a:pt x="5996" y="11992"/>
                  </a:cubicBezTo>
                  <a:cubicBezTo>
                    <a:pt x="9274" y="11992"/>
                    <a:pt x="11992" y="9274"/>
                    <a:pt x="11992" y="5996"/>
                  </a:cubicBezTo>
                  <a:cubicBezTo>
                    <a:pt x="11992" y="2758"/>
                    <a:pt x="9274" y="0"/>
                    <a:pt x="5996" y="0"/>
                  </a:cubicBezTo>
                  <a:cubicBezTo>
                    <a:pt x="2718" y="0"/>
                    <a:pt x="0" y="2718"/>
                    <a:pt x="0" y="5996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791622" y="2620866"/>
              <a:ext cx="166919" cy="80727"/>
            </a:xfrm>
            <a:custGeom>
              <a:avLst/>
              <a:gdLst/>
              <a:ahLst/>
              <a:cxnLst/>
              <a:rect l="l" t="t" r="r" b="b"/>
              <a:pathLst>
                <a:path w="90734" h="43882" extrusionOk="0">
                  <a:moveTo>
                    <a:pt x="12887" y="3718"/>
                  </a:moveTo>
                  <a:cubicBezTo>
                    <a:pt x="8450" y="5476"/>
                    <a:pt x="4373" y="7755"/>
                    <a:pt x="735" y="10833"/>
                  </a:cubicBezTo>
                  <a:cubicBezTo>
                    <a:pt x="-304" y="11713"/>
                    <a:pt x="-184" y="13511"/>
                    <a:pt x="735" y="14390"/>
                  </a:cubicBezTo>
                  <a:cubicBezTo>
                    <a:pt x="1774" y="15430"/>
                    <a:pt x="3253" y="15310"/>
                    <a:pt x="4333" y="14390"/>
                  </a:cubicBezTo>
                  <a:cubicBezTo>
                    <a:pt x="4693" y="14071"/>
                    <a:pt x="5052" y="13791"/>
                    <a:pt x="5452" y="13511"/>
                  </a:cubicBezTo>
                  <a:cubicBezTo>
                    <a:pt x="7691" y="11872"/>
                    <a:pt x="10129" y="10553"/>
                    <a:pt x="12687" y="9514"/>
                  </a:cubicBezTo>
                  <a:cubicBezTo>
                    <a:pt x="16325" y="8115"/>
                    <a:pt x="20203" y="7195"/>
                    <a:pt x="24080" y="6676"/>
                  </a:cubicBezTo>
                  <a:cubicBezTo>
                    <a:pt x="29117" y="6116"/>
                    <a:pt x="34233" y="6236"/>
                    <a:pt x="39310" y="6836"/>
                  </a:cubicBezTo>
                  <a:cubicBezTo>
                    <a:pt x="44226" y="7515"/>
                    <a:pt x="49064" y="8835"/>
                    <a:pt x="53661" y="10673"/>
                  </a:cubicBezTo>
                  <a:cubicBezTo>
                    <a:pt x="57978" y="12512"/>
                    <a:pt x="62055" y="14751"/>
                    <a:pt x="65812" y="17549"/>
                  </a:cubicBezTo>
                  <a:cubicBezTo>
                    <a:pt x="68411" y="19587"/>
                    <a:pt x="70769" y="21866"/>
                    <a:pt x="72848" y="24424"/>
                  </a:cubicBezTo>
                  <a:cubicBezTo>
                    <a:pt x="74487" y="26663"/>
                    <a:pt x="75886" y="29101"/>
                    <a:pt x="77005" y="31659"/>
                  </a:cubicBezTo>
                  <a:cubicBezTo>
                    <a:pt x="77964" y="34178"/>
                    <a:pt x="78644" y="36776"/>
                    <a:pt x="79084" y="39414"/>
                  </a:cubicBezTo>
                  <a:cubicBezTo>
                    <a:pt x="79323" y="40933"/>
                    <a:pt x="80603" y="42372"/>
                    <a:pt x="81882" y="43092"/>
                  </a:cubicBezTo>
                  <a:cubicBezTo>
                    <a:pt x="83241" y="43851"/>
                    <a:pt x="84840" y="44091"/>
                    <a:pt x="86319" y="43692"/>
                  </a:cubicBezTo>
                  <a:cubicBezTo>
                    <a:pt x="87878" y="43292"/>
                    <a:pt x="89197" y="42253"/>
                    <a:pt x="89997" y="40893"/>
                  </a:cubicBezTo>
                  <a:cubicBezTo>
                    <a:pt x="90836" y="39454"/>
                    <a:pt x="90836" y="38015"/>
                    <a:pt x="90596" y="36456"/>
                  </a:cubicBezTo>
                  <a:cubicBezTo>
                    <a:pt x="89317" y="28581"/>
                    <a:pt x="85040" y="21546"/>
                    <a:pt x="79323" y="16110"/>
                  </a:cubicBezTo>
                  <a:cubicBezTo>
                    <a:pt x="76485" y="13391"/>
                    <a:pt x="73207" y="10993"/>
                    <a:pt x="69850" y="8994"/>
                  </a:cubicBezTo>
                  <a:cubicBezTo>
                    <a:pt x="66372" y="6955"/>
                    <a:pt x="62615" y="5396"/>
                    <a:pt x="58857" y="4037"/>
                  </a:cubicBezTo>
                  <a:cubicBezTo>
                    <a:pt x="55180" y="2678"/>
                    <a:pt x="51342" y="1799"/>
                    <a:pt x="47504" y="1159"/>
                  </a:cubicBezTo>
                  <a:cubicBezTo>
                    <a:pt x="43507" y="480"/>
                    <a:pt x="39430" y="80"/>
                    <a:pt x="35392" y="0"/>
                  </a:cubicBezTo>
                  <a:cubicBezTo>
                    <a:pt x="34953" y="0"/>
                    <a:pt x="34473" y="0"/>
                    <a:pt x="34033" y="0"/>
                  </a:cubicBezTo>
                  <a:cubicBezTo>
                    <a:pt x="26918" y="0"/>
                    <a:pt x="19683" y="1159"/>
                    <a:pt x="13047" y="3758"/>
                  </a:cubicBezTo>
                  <a:moveTo>
                    <a:pt x="39670" y="6955"/>
                  </a:moveTo>
                  <a:cubicBezTo>
                    <a:pt x="39670" y="6955"/>
                    <a:pt x="39909" y="6955"/>
                    <a:pt x="40029" y="6995"/>
                  </a:cubicBezTo>
                  <a:cubicBezTo>
                    <a:pt x="39909" y="6995"/>
                    <a:pt x="39789" y="6995"/>
                    <a:pt x="39670" y="6955"/>
                  </a:cubicBezTo>
                  <a:moveTo>
                    <a:pt x="54100" y="10913"/>
                  </a:moveTo>
                  <a:cubicBezTo>
                    <a:pt x="54100" y="10913"/>
                    <a:pt x="54420" y="11033"/>
                    <a:pt x="54580" y="11113"/>
                  </a:cubicBezTo>
                  <a:cubicBezTo>
                    <a:pt x="54420" y="11033"/>
                    <a:pt x="54260" y="10993"/>
                    <a:pt x="54100" y="10913"/>
                  </a:cubicBezTo>
                  <a:moveTo>
                    <a:pt x="66412" y="17988"/>
                  </a:moveTo>
                  <a:cubicBezTo>
                    <a:pt x="66412" y="17988"/>
                    <a:pt x="66612" y="18148"/>
                    <a:pt x="66692" y="18228"/>
                  </a:cubicBezTo>
                  <a:cubicBezTo>
                    <a:pt x="66612" y="18148"/>
                    <a:pt x="66492" y="18068"/>
                    <a:pt x="66412" y="17988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2982110" y="2946491"/>
              <a:ext cx="49772" cy="128273"/>
            </a:xfrm>
            <a:custGeom>
              <a:avLst/>
              <a:gdLst/>
              <a:ahLst/>
              <a:cxnLst/>
              <a:rect l="l" t="t" r="r" b="b"/>
              <a:pathLst>
                <a:path w="27055" h="69727" extrusionOk="0">
                  <a:moveTo>
                    <a:pt x="10555" y="1039"/>
                  </a:moveTo>
                  <a:cubicBezTo>
                    <a:pt x="9275" y="1879"/>
                    <a:pt x="8356" y="3198"/>
                    <a:pt x="8037" y="4677"/>
                  </a:cubicBezTo>
                  <a:cubicBezTo>
                    <a:pt x="7716" y="6116"/>
                    <a:pt x="7916" y="7955"/>
                    <a:pt x="8836" y="9154"/>
                  </a:cubicBezTo>
                  <a:cubicBezTo>
                    <a:pt x="10634" y="11512"/>
                    <a:pt x="12193" y="14071"/>
                    <a:pt x="13553" y="16749"/>
                  </a:cubicBezTo>
                  <a:cubicBezTo>
                    <a:pt x="15072" y="20107"/>
                    <a:pt x="16231" y="23625"/>
                    <a:pt x="16991" y="27222"/>
                  </a:cubicBezTo>
                  <a:cubicBezTo>
                    <a:pt x="17750" y="31579"/>
                    <a:pt x="17950" y="35936"/>
                    <a:pt x="17590" y="40333"/>
                  </a:cubicBezTo>
                  <a:cubicBezTo>
                    <a:pt x="17230" y="43531"/>
                    <a:pt x="16551" y="46690"/>
                    <a:pt x="15512" y="49727"/>
                  </a:cubicBezTo>
                  <a:cubicBezTo>
                    <a:pt x="14632" y="51926"/>
                    <a:pt x="13553" y="53965"/>
                    <a:pt x="12193" y="55923"/>
                  </a:cubicBezTo>
                  <a:cubicBezTo>
                    <a:pt x="10955" y="57602"/>
                    <a:pt x="9556" y="59121"/>
                    <a:pt x="7997" y="60480"/>
                  </a:cubicBezTo>
                  <a:cubicBezTo>
                    <a:pt x="6518" y="61640"/>
                    <a:pt x="4998" y="62599"/>
                    <a:pt x="3319" y="63438"/>
                  </a:cubicBezTo>
                  <a:cubicBezTo>
                    <a:pt x="2920" y="63638"/>
                    <a:pt x="2480" y="63798"/>
                    <a:pt x="2040" y="63958"/>
                  </a:cubicBezTo>
                  <a:cubicBezTo>
                    <a:pt x="561" y="64558"/>
                    <a:pt x="-398" y="66077"/>
                    <a:pt x="161" y="67676"/>
                  </a:cubicBezTo>
                  <a:cubicBezTo>
                    <a:pt x="641" y="69115"/>
                    <a:pt x="2400" y="70154"/>
                    <a:pt x="3879" y="69554"/>
                  </a:cubicBezTo>
                  <a:cubicBezTo>
                    <a:pt x="9635" y="67236"/>
                    <a:pt x="14832" y="63558"/>
                    <a:pt x="18590" y="58562"/>
                  </a:cubicBezTo>
                  <a:cubicBezTo>
                    <a:pt x="22507" y="53405"/>
                    <a:pt x="24985" y="47289"/>
                    <a:pt x="26224" y="40973"/>
                  </a:cubicBezTo>
                  <a:cubicBezTo>
                    <a:pt x="27544" y="34178"/>
                    <a:pt x="27184" y="27262"/>
                    <a:pt x="25905" y="20507"/>
                  </a:cubicBezTo>
                  <a:cubicBezTo>
                    <a:pt x="24705" y="14191"/>
                    <a:pt x="22427" y="7995"/>
                    <a:pt x="18709" y="2678"/>
                  </a:cubicBezTo>
                  <a:cubicBezTo>
                    <a:pt x="17510" y="999"/>
                    <a:pt x="15631" y="0"/>
                    <a:pt x="13712" y="0"/>
                  </a:cubicBezTo>
                  <a:cubicBezTo>
                    <a:pt x="12633" y="0"/>
                    <a:pt x="11594" y="280"/>
                    <a:pt x="10595" y="919"/>
                  </a:cubicBezTo>
                  <a:moveTo>
                    <a:pt x="3999" y="63039"/>
                  </a:moveTo>
                  <a:cubicBezTo>
                    <a:pt x="3759" y="63159"/>
                    <a:pt x="3559" y="63238"/>
                    <a:pt x="3319" y="63358"/>
                  </a:cubicBezTo>
                  <a:cubicBezTo>
                    <a:pt x="3559" y="63238"/>
                    <a:pt x="3759" y="63159"/>
                    <a:pt x="3999" y="63039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046910" y="3167618"/>
              <a:ext cx="47391" cy="97518"/>
            </a:xfrm>
            <a:custGeom>
              <a:avLst/>
              <a:gdLst/>
              <a:ahLst/>
              <a:cxnLst/>
              <a:rect l="l" t="t" r="r" b="b"/>
              <a:pathLst>
                <a:path w="25761" h="53009" extrusionOk="0">
                  <a:moveTo>
                    <a:pt x="17224" y="240"/>
                  </a:moveTo>
                  <a:cubicBezTo>
                    <a:pt x="16464" y="720"/>
                    <a:pt x="16224" y="1839"/>
                    <a:pt x="16744" y="2598"/>
                  </a:cubicBezTo>
                  <a:cubicBezTo>
                    <a:pt x="17423" y="3558"/>
                    <a:pt x="17983" y="4557"/>
                    <a:pt x="18503" y="5636"/>
                  </a:cubicBezTo>
                  <a:cubicBezTo>
                    <a:pt x="19462" y="7715"/>
                    <a:pt x="20142" y="9874"/>
                    <a:pt x="20581" y="12112"/>
                  </a:cubicBezTo>
                  <a:cubicBezTo>
                    <a:pt x="21061" y="14951"/>
                    <a:pt x="21141" y="17789"/>
                    <a:pt x="20901" y="20667"/>
                  </a:cubicBezTo>
                  <a:cubicBezTo>
                    <a:pt x="20581" y="23465"/>
                    <a:pt x="19942" y="26223"/>
                    <a:pt x="19022" y="28901"/>
                  </a:cubicBezTo>
                  <a:cubicBezTo>
                    <a:pt x="18223" y="30900"/>
                    <a:pt x="17224" y="32779"/>
                    <a:pt x="16024" y="34537"/>
                  </a:cubicBezTo>
                  <a:cubicBezTo>
                    <a:pt x="15025" y="35937"/>
                    <a:pt x="13866" y="37176"/>
                    <a:pt x="12587" y="38295"/>
                  </a:cubicBezTo>
                  <a:cubicBezTo>
                    <a:pt x="11108" y="39454"/>
                    <a:pt x="9509" y="40453"/>
                    <a:pt x="7830" y="41293"/>
                  </a:cubicBezTo>
                  <a:cubicBezTo>
                    <a:pt x="6471" y="41893"/>
                    <a:pt x="5032" y="42413"/>
                    <a:pt x="3593" y="42812"/>
                  </a:cubicBezTo>
                  <a:cubicBezTo>
                    <a:pt x="875" y="43572"/>
                    <a:pt x="-605" y="46770"/>
                    <a:pt x="235" y="49368"/>
                  </a:cubicBezTo>
                  <a:cubicBezTo>
                    <a:pt x="1074" y="51966"/>
                    <a:pt x="4152" y="53725"/>
                    <a:pt x="6831" y="52726"/>
                  </a:cubicBezTo>
                  <a:cubicBezTo>
                    <a:pt x="9309" y="51766"/>
                    <a:pt x="11627" y="50567"/>
                    <a:pt x="13706" y="48888"/>
                  </a:cubicBezTo>
                  <a:cubicBezTo>
                    <a:pt x="14825" y="47969"/>
                    <a:pt x="15904" y="46969"/>
                    <a:pt x="16904" y="45890"/>
                  </a:cubicBezTo>
                  <a:cubicBezTo>
                    <a:pt x="17823" y="44851"/>
                    <a:pt x="18623" y="43692"/>
                    <a:pt x="19462" y="42532"/>
                  </a:cubicBezTo>
                  <a:cubicBezTo>
                    <a:pt x="22261" y="38535"/>
                    <a:pt x="23979" y="33818"/>
                    <a:pt x="24978" y="29101"/>
                  </a:cubicBezTo>
                  <a:cubicBezTo>
                    <a:pt x="26977" y="19507"/>
                    <a:pt x="25138" y="8875"/>
                    <a:pt x="19582" y="760"/>
                  </a:cubicBezTo>
                  <a:cubicBezTo>
                    <a:pt x="19262" y="280"/>
                    <a:pt x="18703" y="0"/>
                    <a:pt x="18143" y="0"/>
                  </a:cubicBezTo>
                  <a:cubicBezTo>
                    <a:pt x="17823" y="0"/>
                    <a:pt x="17503" y="80"/>
                    <a:pt x="17224" y="280"/>
                  </a:cubicBezTo>
                  <a:moveTo>
                    <a:pt x="20941" y="20347"/>
                  </a:moveTo>
                  <a:cubicBezTo>
                    <a:pt x="20941" y="20347"/>
                    <a:pt x="20941" y="20547"/>
                    <a:pt x="20941" y="20667"/>
                  </a:cubicBezTo>
                  <a:cubicBezTo>
                    <a:pt x="20941" y="20547"/>
                    <a:pt x="20941" y="20427"/>
                    <a:pt x="20941" y="20347"/>
                  </a:cubicBezTo>
                  <a:moveTo>
                    <a:pt x="19182" y="28501"/>
                  </a:moveTo>
                  <a:cubicBezTo>
                    <a:pt x="19182" y="28501"/>
                    <a:pt x="19102" y="28741"/>
                    <a:pt x="19062" y="28861"/>
                  </a:cubicBezTo>
                  <a:cubicBezTo>
                    <a:pt x="19102" y="28741"/>
                    <a:pt x="19142" y="28621"/>
                    <a:pt x="19182" y="28501"/>
                  </a:cubicBezTo>
                  <a:moveTo>
                    <a:pt x="19022" y="28941"/>
                  </a:moveTo>
                  <a:cubicBezTo>
                    <a:pt x="19022" y="28941"/>
                    <a:pt x="18982" y="29101"/>
                    <a:pt x="18942" y="29181"/>
                  </a:cubicBezTo>
                  <a:cubicBezTo>
                    <a:pt x="18942" y="29101"/>
                    <a:pt x="18982" y="29021"/>
                    <a:pt x="19022" y="28941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2361847" y="2686609"/>
              <a:ext cx="319019" cy="123825"/>
            </a:xfrm>
            <a:custGeom>
              <a:avLst/>
              <a:gdLst/>
              <a:ahLst/>
              <a:cxnLst/>
              <a:rect l="l" t="t" r="r" b="b"/>
              <a:pathLst>
                <a:path w="173413" h="67309" extrusionOk="0">
                  <a:moveTo>
                    <a:pt x="103719" y="839"/>
                  </a:moveTo>
                  <a:cubicBezTo>
                    <a:pt x="100801" y="1439"/>
                    <a:pt x="97962" y="2318"/>
                    <a:pt x="95204" y="3398"/>
                  </a:cubicBezTo>
                  <a:cubicBezTo>
                    <a:pt x="92486" y="4477"/>
                    <a:pt x="90008" y="5956"/>
                    <a:pt x="87569" y="7515"/>
                  </a:cubicBezTo>
                  <a:cubicBezTo>
                    <a:pt x="82972" y="10553"/>
                    <a:pt x="79055" y="14750"/>
                    <a:pt x="76257" y="19467"/>
                  </a:cubicBezTo>
                  <a:cubicBezTo>
                    <a:pt x="72939" y="25103"/>
                    <a:pt x="71100" y="31379"/>
                    <a:pt x="70421" y="37855"/>
                  </a:cubicBezTo>
                  <a:cubicBezTo>
                    <a:pt x="70341" y="38814"/>
                    <a:pt x="70261" y="39734"/>
                    <a:pt x="70181" y="40693"/>
                  </a:cubicBezTo>
                  <a:cubicBezTo>
                    <a:pt x="67942" y="38654"/>
                    <a:pt x="65464" y="36856"/>
                    <a:pt x="62786" y="35337"/>
                  </a:cubicBezTo>
                  <a:cubicBezTo>
                    <a:pt x="56989" y="32019"/>
                    <a:pt x="50593" y="30020"/>
                    <a:pt x="43998" y="29061"/>
                  </a:cubicBezTo>
                  <a:cubicBezTo>
                    <a:pt x="31926" y="27422"/>
                    <a:pt x="18295" y="30060"/>
                    <a:pt x="9261" y="38694"/>
                  </a:cubicBezTo>
                  <a:cubicBezTo>
                    <a:pt x="5983" y="41812"/>
                    <a:pt x="3505" y="45650"/>
                    <a:pt x="1946" y="49927"/>
                  </a:cubicBezTo>
                  <a:cubicBezTo>
                    <a:pt x="107" y="54924"/>
                    <a:pt x="-253" y="60320"/>
                    <a:pt x="147" y="65637"/>
                  </a:cubicBezTo>
                  <a:cubicBezTo>
                    <a:pt x="227" y="66756"/>
                    <a:pt x="1506" y="67476"/>
                    <a:pt x="2505" y="67276"/>
                  </a:cubicBezTo>
                  <a:cubicBezTo>
                    <a:pt x="3704" y="67076"/>
                    <a:pt x="4264" y="65997"/>
                    <a:pt x="4144" y="64917"/>
                  </a:cubicBezTo>
                  <a:cubicBezTo>
                    <a:pt x="4144" y="64398"/>
                    <a:pt x="4064" y="63878"/>
                    <a:pt x="4064" y="63318"/>
                  </a:cubicBezTo>
                  <a:cubicBezTo>
                    <a:pt x="4064" y="63438"/>
                    <a:pt x="4064" y="63518"/>
                    <a:pt x="4064" y="63638"/>
                  </a:cubicBezTo>
                  <a:cubicBezTo>
                    <a:pt x="4064" y="63478"/>
                    <a:pt x="4064" y="63318"/>
                    <a:pt x="4064" y="63198"/>
                  </a:cubicBezTo>
                  <a:cubicBezTo>
                    <a:pt x="4064" y="63198"/>
                    <a:pt x="4064" y="63118"/>
                    <a:pt x="4064" y="63118"/>
                  </a:cubicBezTo>
                  <a:cubicBezTo>
                    <a:pt x="4064" y="63118"/>
                    <a:pt x="4064" y="63158"/>
                    <a:pt x="4064" y="63198"/>
                  </a:cubicBezTo>
                  <a:cubicBezTo>
                    <a:pt x="4024" y="60400"/>
                    <a:pt x="4224" y="57642"/>
                    <a:pt x="4824" y="54924"/>
                  </a:cubicBezTo>
                  <a:cubicBezTo>
                    <a:pt x="5383" y="52685"/>
                    <a:pt x="6183" y="50527"/>
                    <a:pt x="7222" y="48448"/>
                  </a:cubicBezTo>
                  <a:cubicBezTo>
                    <a:pt x="7222" y="48528"/>
                    <a:pt x="7142" y="48568"/>
                    <a:pt x="7102" y="48648"/>
                  </a:cubicBezTo>
                  <a:cubicBezTo>
                    <a:pt x="7142" y="48528"/>
                    <a:pt x="7222" y="48448"/>
                    <a:pt x="7262" y="48328"/>
                  </a:cubicBezTo>
                  <a:cubicBezTo>
                    <a:pt x="7262" y="48288"/>
                    <a:pt x="7302" y="48208"/>
                    <a:pt x="7342" y="48168"/>
                  </a:cubicBezTo>
                  <a:cubicBezTo>
                    <a:pt x="7342" y="48168"/>
                    <a:pt x="7342" y="48248"/>
                    <a:pt x="7302" y="48248"/>
                  </a:cubicBezTo>
                  <a:cubicBezTo>
                    <a:pt x="8221" y="46609"/>
                    <a:pt x="9341" y="45090"/>
                    <a:pt x="10580" y="43651"/>
                  </a:cubicBezTo>
                  <a:cubicBezTo>
                    <a:pt x="12179" y="41892"/>
                    <a:pt x="14017" y="40413"/>
                    <a:pt x="15977" y="39094"/>
                  </a:cubicBezTo>
                  <a:cubicBezTo>
                    <a:pt x="18375" y="37615"/>
                    <a:pt x="20933" y="36456"/>
                    <a:pt x="23611" y="35577"/>
                  </a:cubicBezTo>
                  <a:cubicBezTo>
                    <a:pt x="23492" y="35616"/>
                    <a:pt x="23372" y="35656"/>
                    <a:pt x="23252" y="35696"/>
                  </a:cubicBezTo>
                  <a:cubicBezTo>
                    <a:pt x="26729" y="34617"/>
                    <a:pt x="30327" y="34018"/>
                    <a:pt x="33965" y="33818"/>
                  </a:cubicBezTo>
                  <a:cubicBezTo>
                    <a:pt x="38042" y="33698"/>
                    <a:pt x="42079" y="34058"/>
                    <a:pt x="46036" y="34937"/>
                  </a:cubicBezTo>
                  <a:cubicBezTo>
                    <a:pt x="49914" y="35856"/>
                    <a:pt x="53672" y="37255"/>
                    <a:pt x="57189" y="39134"/>
                  </a:cubicBezTo>
                  <a:cubicBezTo>
                    <a:pt x="60027" y="40733"/>
                    <a:pt x="62706" y="42612"/>
                    <a:pt x="65144" y="44850"/>
                  </a:cubicBezTo>
                  <a:cubicBezTo>
                    <a:pt x="66983" y="46649"/>
                    <a:pt x="68622" y="48608"/>
                    <a:pt x="70061" y="50726"/>
                  </a:cubicBezTo>
                  <a:cubicBezTo>
                    <a:pt x="70381" y="51246"/>
                    <a:pt x="70660" y="51766"/>
                    <a:pt x="70980" y="52326"/>
                  </a:cubicBezTo>
                  <a:cubicBezTo>
                    <a:pt x="71700" y="53725"/>
                    <a:pt x="73179" y="54604"/>
                    <a:pt x="74778" y="54324"/>
                  </a:cubicBezTo>
                  <a:cubicBezTo>
                    <a:pt x="76217" y="54084"/>
                    <a:pt x="77656" y="52725"/>
                    <a:pt x="77696" y="51206"/>
                  </a:cubicBezTo>
                  <a:cubicBezTo>
                    <a:pt x="77736" y="46050"/>
                    <a:pt x="77856" y="40973"/>
                    <a:pt x="78935" y="35896"/>
                  </a:cubicBezTo>
                  <a:cubicBezTo>
                    <a:pt x="79695" y="32818"/>
                    <a:pt x="80774" y="29820"/>
                    <a:pt x="82213" y="26982"/>
                  </a:cubicBezTo>
                  <a:cubicBezTo>
                    <a:pt x="83452" y="24824"/>
                    <a:pt x="84891" y="22745"/>
                    <a:pt x="86530" y="20906"/>
                  </a:cubicBezTo>
                  <a:cubicBezTo>
                    <a:pt x="88249" y="19107"/>
                    <a:pt x="90168" y="17509"/>
                    <a:pt x="92246" y="16109"/>
                  </a:cubicBezTo>
                  <a:cubicBezTo>
                    <a:pt x="94565" y="14670"/>
                    <a:pt x="97043" y="13551"/>
                    <a:pt x="99641" y="12671"/>
                  </a:cubicBezTo>
                  <a:cubicBezTo>
                    <a:pt x="103039" y="11672"/>
                    <a:pt x="106517" y="11073"/>
                    <a:pt x="110034" y="10873"/>
                  </a:cubicBezTo>
                  <a:cubicBezTo>
                    <a:pt x="114432" y="10753"/>
                    <a:pt x="118869" y="11192"/>
                    <a:pt x="123186" y="12152"/>
                  </a:cubicBezTo>
                  <a:cubicBezTo>
                    <a:pt x="127543" y="13231"/>
                    <a:pt x="131780" y="14830"/>
                    <a:pt x="135818" y="16909"/>
                  </a:cubicBezTo>
                  <a:cubicBezTo>
                    <a:pt x="139855" y="19147"/>
                    <a:pt x="143613" y="21866"/>
                    <a:pt x="147050" y="24984"/>
                  </a:cubicBezTo>
                  <a:cubicBezTo>
                    <a:pt x="149849" y="27702"/>
                    <a:pt x="152367" y="30740"/>
                    <a:pt x="154525" y="34018"/>
                  </a:cubicBezTo>
                  <a:cubicBezTo>
                    <a:pt x="156604" y="37455"/>
                    <a:pt x="158323" y="41053"/>
                    <a:pt x="159602" y="44850"/>
                  </a:cubicBezTo>
                  <a:cubicBezTo>
                    <a:pt x="160481" y="47768"/>
                    <a:pt x="161081" y="50766"/>
                    <a:pt x="161521" y="53805"/>
                  </a:cubicBezTo>
                  <a:cubicBezTo>
                    <a:pt x="161960" y="57043"/>
                    <a:pt x="165359" y="59201"/>
                    <a:pt x="168476" y="58641"/>
                  </a:cubicBezTo>
                  <a:cubicBezTo>
                    <a:pt x="169995" y="58362"/>
                    <a:pt x="171395" y="57522"/>
                    <a:pt x="172314" y="56243"/>
                  </a:cubicBezTo>
                  <a:cubicBezTo>
                    <a:pt x="173273" y="54884"/>
                    <a:pt x="173553" y="53325"/>
                    <a:pt x="173353" y="51686"/>
                  </a:cubicBezTo>
                  <a:cubicBezTo>
                    <a:pt x="172433" y="44770"/>
                    <a:pt x="170315" y="37935"/>
                    <a:pt x="167077" y="31779"/>
                  </a:cubicBezTo>
                  <a:cubicBezTo>
                    <a:pt x="165438" y="28701"/>
                    <a:pt x="163519" y="25783"/>
                    <a:pt x="161401" y="23025"/>
                  </a:cubicBezTo>
                  <a:cubicBezTo>
                    <a:pt x="159322" y="20307"/>
                    <a:pt x="156924" y="17908"/>
                    <a:pt x="154406" y="15590"/>
                  </a:cubicBezTo>
                  <a:cubicBezTo>
                    <a:pt x="149769" y="11312"/>
                    <a:pt x="144332" y="8035"/>
                    <a:pt x="138616" y="5396"/>
                  </a:cubicBezTo>
                  <a:cubicBezTo>
                    <a:pt x="133099" y="2878"/>
                    <a:pt x="127063" y="1239"/>
                    <a:pt x="121067" y="440"/>
                  </a:cubicBezTo>
                  <a:cubicBezTo>
                    <a:pt x="118749" y="120"/>
                    <a:pt x="116431" y="0"/>
                    <a:pt x="114072" y="0"/>
                  </a:cubicBezTo>
                  <a:cubicBezTo>
                    <a:pt x="110554" y="0"/>
                    <a:pt x="107076" y="360"/>
                    <a:pt x="103639" y="1039"/>
                  </a:cubicBezTo>
                  <a:moveTo>
                    <a:pt x="34644" y="33938"/>
                  </a:moveTo>
                  <a:cubicBezTo>
                    <a:pt x="34644" y="33938"/>
                    <a:pt x="34444" y="33938"/>
                    <a:pt x="34324" y="33938"/>
                  </a:cubicBezTo>
                  <a:cubicBezTo>
                    <a:pt x="34444" y="33938"/>
                    <a:pt x="34524" y="33938"/>
                    <a:pt x="34644" y="33938"/>
                  </a:cubicBezTo>
                  <a:moveTo>
                    <a:pt x="16456" y="38974"/>
                  </a:moveTo>
                  <a:cubicBezTo>
                    <a:pt x="16456" y="38974"/>
                    <a:pt x="16296" y="39054"/>
                    <a:pt x="16256" y="39094"/>
                  </a:cubicBezTo>
                  <a:lnTo>
                    <a:pt x="16456" y="38974"/>
                  </a:lnTo>
                  <a:close/>
                  <a:moveTo>
                    <a:pt x="10980" y="43371"/>
                  </a:moveTo>
                  <a:cubicBezTo>
                    <a:pt x="10980" y="43371"/>
                    <a:pt x="10740" y="43611"/>
                    <a:pt x="10660" y="43731"/>
                  </a:cubicBezTo>
                  <a:cubicBezTo>
                    <a:pt x="10780" y="43611"/>
                    <a:pt x="10900" y="43491"/>
                    <a:pt x="10980" y="43371"/>
                  </a:cubicBezTo>
                  <a:moveTo>
                    <a:pt x="69861" y="50447"/>
                  </a:moveTo>
                  <a:cubicBezTo>
                    <a:pt x="69861" y="50447"/>
                    <a:pt x="70021" y="50686"/>
                    <a:pt x="70101" y="50807"/>
                  </a:cubicBezTo>
                  <a:cubicBezTo>
                    <a:pt x="70021" y="50686"/>
                    <a:pt x="69941" y="50567"/>
                    <a:pt x="69861" y="50447"/>
                  </a:cubicBezTo>
                  <a:moveTo>
                    <a:pt x="70141" y="50887"/>
                  </a:moveTo>
                  <a:cubicBezTo>
                    <a:pt x="70141" y="50887"/>
                    <a:pt x="70261" y="51086"/>
                    <a:pt x="70341" y="51166"/>
                  </a:cubicBezTo>
                  <a:cubicBezTo>
                    <a:pt x="70261" y="51086"/>
                    <a:pt x="70221" y="50967"/>
                    <a:pt x="70141" y="50887"/>
                  </a:cubicBezTo>
                  <a:moveTo>
                    <a:pt x="4064" y="63358"/>
                  </a:moveTo>
                  <a:cubicBezTo>
                    <a:pt x="4064" y="63358"/>
                    <a:pt x="4064" y="63438"/>
                    <a:pt x="4064" y="63518"/>
                  </a:cubicBezTo>
                  <a:cubicBezTo>
                    <a:pt x="4064" y="63438"/>
                    <a:pt x="4064" y="63398"/>
                    <a:pt x="4064" y="63358"/>
                  </a:cubicBezTo>
                  <a:lnTo>
                    <a:pt x="4064" y="63358"/>
                  </a:lnTo>
                  <a:close/>
                  <a:moveTo>
                    <a:pt x="7302" y="48488"/>
                  </a:moveTo>
                  <a:cubicBezTo>
                    <a:pt x="7302" y="48488"/>
                    <a:pt x="7262" y="48568"/>
                    <a:pt x="7222" y="48608"/>
                  </a:cubicBezTo>
                  <a:cubicBezTo>
                    <a:pt x="7222" y="48528"/>
                    <a:pt x="7302" y="48488"/>
                    <a:pt x="7342" y="48408"/>
                  </a:cubicBezTo>
                  <a:cubicBezTo>
                    <a:pt x="7342" y="48408"/>
                    <a:pt x="7342" y="48448"/>
                    <a:pt x="7342" y="48488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3118378" y="2501956"/>
              <a:ext cx="128396" cy="128396"/>
            </a:xfrm>
            <a:custGeom>
              <a:avLst/>
              <a:gdLst/>
              <a:ahLst/>
              <a:cxnLst/>
              <a:rect l="l" t="t" r="r" b="b"/>
              <a:pathLst>
                <a:path w="69794" h="69794" extrusionOk="0">
                  <a:moveTo>
                    <a:pt x="34897" y="69794"/>
                  </a:moveTo>
                  <a:cubicBezTo>
                    <a:pt x="54164" y="69794"/>
                    <a:pt x="69794" y="54164"/>
                    <a:pt x="69794" y="34897"/>
                  </a:cubicBezTo>
                  <a:cubicBezTo>
                    <a:pt x="69794" y="15629"/>
                    <a:pt x="54164" y="0"/>
                    <a:pt x="34897" y="0"/>
                  </a:cubicBezTo>
                  <a:cubicBezTo>
                    <a:pt x="15629" y="0"/>
                    <a:pt x="0" y="15629"/>
                    <a:pt x="0" y="34897"/>
                  </a:cubicBezTo>
                  <a:cubicBezTo>
                    <a:pt x="0" y="54164"/>
                    <a:pt x="15629" y="69794"/>
                    <a:pt x="34897" y="69794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3155644" y="2511515"/>
              <a:ext cx="48718" cy="48681"/>
            </a:xfrm>
            <a:custGeom>
              <a:avLst/>
              <a:gdLst/>
              <a:ahLst/>
              <a:cxnLst/>
              <a:rect l="l" t="t" r="r" b="b"/>
              <a:pathLst>
                <a:path w="26482" h="26462" extrusionOk="0">
                  <a:moveTo>
                    <a:pt x="10" y="12752"/>
                  </a:moveTo>
                  <a:cubicBezTo>
                    <a:pt x="-270" y="19747"/>
                    <a:pt x="5526" y="26463"/>
                    <a:pt x="12761" y="26463"/>
                  </a:cubicBezTo>
                  <a:cubicBezTo>
                    <a:pt x="19997" y="26463"/>
                    <a:pt x="26193" y="21146"/>
                    <a:pt x="26472" y="13711"/>
                  </a:cubicBezTo>
                  <a:cubicBezTo>
                    <a:pt x="26752" y="6716"/>
                    <a:pt x="20956" y="0"/>
                    <a:pt x="13721" y="0"/>
                  </a:cubicBezTo>
                  <a:cubicBezTo>
                    <a:pt x="6485" y="0"/>
                    <a:pt x="289" y="5317"/>
                    <a:pt x="10" y="12752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3141171" y="2553432"/>
              <a:ext cx="16700" cy="16691"/>
            </a:xfrm>
            <a:custGeom>
              <a:avLst/>
              <a:gdLst/>
              <a:ahLst/>
              <a:cxnLst/>
              <a:rect l="l" t="t" r="r" b="b"/>
              <a:pathLst>
                <a:path w="9078" h="9073" extrusionOk="0">
                  <a:moveTo>
                    <a:pt x="2" y="4357"/>
                  </a:moveTo>
                  <a:cubicBezTo>
                    <a:pt x="-78" y="6755"/>
                    <a:pt x="1921" y="9074"/>
                    <a:pt x="4359" y="9074"/>
                  </a:cubicBezTo>
                  <a:cubicBezTo>
                    <a:pt x="6798" y="9074"/>
                    <a:pt x="8996" y="7235"/>
                    <a:pt x="9076" y="4717"/>
                  </a:cubicBezTo>
                  <a:cubicBezTo>
                    <a:pt x="9156" y="2318"/>
                    <a:pt x="7157" y="0"/>
                    <a:pt x="4719" y="0"/>
                  </a:cubicBezTo>
                  <a:cubicBezTo>
                    <a:pt x="2281" y="0"/>
                    <a:pt x="82" y="1839"/>
                    <a:pt x="2" y="4357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1906774" y="2783678"/>
              <a:ext cx="109569" cy="109571"/>
            </a:xfrm>
            <a:custGeom>
              <a:avLst/>
              <a:gdLst/>
              <a:ahLst/>
              <a:cxnLst/>
              <a:rect l="l" t="t" r="r" b="b"/>
              <a:pathLst>
                <a:path w="59560" h="59561" extrusionOk="0">
                  <a:moveTo>
                    <a:pt x="29780" y="59561"/>
                  </a:moveTo>
                  <a:cubicBezTo>
                    <a:pt x="46209" y="59561"/>
                    <a:pt x="59561" y="46210"/>
                    <a:pt x="59561" y="29781"/>
                  </a:cubicBezTo>
                  <a:cubicBezTo>
                    <a:pt x="59561" y="13351"/>
                    <a:pt x="46209" y="0"/>
                    <a:pt x="29780" y="0"/>
                  </a:cubicBezTo>
                  <a:cubicBezTo>
                    <a:pt x="13351" y="0"/>
                    <a:pt x="0" y="13351"/>
                    <a:pt x="0" y="29781"/>
                  </a:cubicBezTo>
                  <a:cubicBezTo>
                    <a:pt x="0" y="46210"/>
                    <a:pt x="13351" y="59561"/>
                    <a:pt x="29780" y="59561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1946396" y="2792650"/>
              <a:ext cx="47680" cy="47652"/>
            </a:xfrm>
            <a:custGeom>
              <a:avLst/>
              <a:gdLst/>
              <a:ahLst/>
              <a:cxnLst/>
              <a:rect l="l" t="t" r="r" b="b"/>
              <a:pathLst>
                <a:path w="25918" h="25903" extrusionOk="0">
                  <a:moveTo>
                    <a:pt x="7" y="12472"/>
                  </a:moveTo>
                  <a:cubicBezTo>
                    <a:pt x="-232" y="19348"/>
                    <a:pt x="5404" y="25903"/>
                    <a:pt x="12480" y="25903"/>
                  </a:cubicBezTo>
                  <a:cubicBezTo>
                    <a:pt x="19555" y="25903"/>
                    <a:pt x="25671" y="20707"/>
                    <a:pt x="25911" y="13431"/>
                  </a:cubicBezTo>
                  <a:cubicBezTo>
                    <a:pt x="26150" y="6556"/>
                    <a:pt x="20514" y="0"/>
                    <a:pt x="13439" y="0"/>
                  </a:cubicBezTo>
                  <a:cubicBezTo>
                    <a:pt x="6364" y="0"/>
                    <a:pt x="247" y="5237"/>
                    <a:pt x="7" y="12472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1983242" y="2837067"/>
              <a:ext cx="19357" cy="19340"/>
            </a:xfrm>
            <a:custGeom>
              <a:avLst/>
              <a:gdLst/>
              <a:ahLst/>
              <a:cxnLst/>
              <a:rect l="l" t="t" r="r" b="b"/>
              <a:pathLst>
                <a:path w="10522" h="10513" extrusionOk="0">
                  <a:moveTo>
                    <a:pt x="4" y="5077"/>
                  </a:moveTo>
                  <a:cubicBezTo>
                    <a:pt x="-115" y="7835"/>
                    <a:pt x="2203" y="10513"/>
                    <a:pt x="5081" y="10513"/>
                  </a:cubicBezTo>
                  <a:cubicBezTo>
                    <a:pt x="7959" y="10513"/>
                    <a:pt x="10398" y="8394"/>
                    <a:pt x="10518" y="5436"/>
                  </a:cubicBezTo>
                  <a:cubicBezTo>
                    <a:pt x="10638" y="2638"/>
                    <a:pt x="8319" y="0"/>
                    <a:pt x="5441" y="0"/>
                  </a:cubicBezTo>
                  <a:cubicBezTo>
                    <a:pt x="2563" y="0"/>
                    <a:pt x="124" y="2119"/>
                    <a:pt x="4" y="5077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3001307" y="2707198"/>
              <a:ext cx="67361" cy="67361"/>
            </a:xfrm>
            <a:custGeom>
              <a:avLst/>
              <a:gdLst/>
              <a:ahLst/>
              <a:cxnLst/>
              <a:rect l="l" t="t" r="r" b="b"/>
              <a:pathLst>
                <a:path w="36616" h="36616" extrusionOk="0">
                  <a:moveTo>
                    <a:pt x="18308" y="36616"/>
                  </a:moveTo>
                  <a:cubicBezTo>
                    <a:pt x="28421" y="36616"/>
                    <a:pt x="36616" y="28421"/>
                    <a:pt x="36616" y="18308"/>
                  </a:cubicBezTo>
                  <a:cubicBezTo>
                    <a:pt x="36616" y="8195"/>
                    <a:pt x="28421" y="0"/>
                    <a:pt x="18308" y="0"/>
                  </a:cubicBezTo>
                  <a:cubicBezTo>
                    <a:pt x="8194" y="0"/>
                    <a:pt x="0" y="8195"/>
                    <a:pt x="0" y="18308"/>
                  </a:cubicBezTo>
                  <a:cubicBezTo>
                    <a:pt x="0" y="28421"/>
                    <a:pt x="8194" y="36616"/>
                    <a:pt x="18308" y="36616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3018577" y="2716244"/>
              <a:ext cx="29214" cy="29120"/>
            </a:xfrm>
            <a:custGeom>
              <a:avLst/>
              <a:gdLst/>
              <a:ahLst/>
              <a:cxnLst/>
              <a:rect l="l" t="t" r="r" b="b"/>
              <a:pathLst>
                <a:path w="15880" h="15829" extrusionOk="0">
                  <a:moveTo>
                    <a:pt x="5" y="7595"/>
                  </a:moveTo>
                  <a:cubicBezTo>
                    <a:pt x="-155" y="11793"/>
                    <a:pt x="3283" y="15830"/>
                    <a:pt x="7640" y="15830"/>
                  </a:cubicBezTo>
                  <a:cubicBezTo>
                    <a:pt x="11998" y="15830"/>
                    <a:pt x="15715" y="12632"/>
                    <a:pt x="15875" y="8195"/>
                  </a:cubicBezTo>
                  <a:cubicBezTo>
                    <a:pt x="16035" y="3997"/>
                    <a:pt x="12597" y="0"/>
                    <a:pt x="8240" y="0"/>
                  </a:cubicBezTo>
                  <a:cubicBezTo>
                    <a:pt x="3883" y="0"/>
                    <a:pt x="165" y="3198"/>
                    <a:pt x="45" y="7635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2280237" y="2831330"/>
              <a:ext cx="711474" cy="493217"/>
            </a:xfrm>
            <a:custGeom>
              <a:avLst/>
              <a:gdLst/>
              <a:ahLst/>
              <a:cxnLst/>
              <a:rect l="l" t="t" r="r" b="b"/>
              <a:pathLst>
                <a:path w="386745" h="268104" extrusionOk="0">
                  <a:moveTo>
                    <a:pt x="34116" y="80"/>
                  </a:moveTo>
                  <a:cubicBezTo>
                    <a:pt x="32237" y="80"/>
                    <a:pt x="30398" y="160"/>
                    <a:pt x="28559" y="320"/>
                  </a:cubicBezTo>
                  <a:cubicBezTo>
                    <a:pt x="24522" y="720"/>
                    <a:pt x="20845" y="1599"/>
                    <a:pt x="17647" y="2918"/>
                  </a:cubicBezTo>
                  <a:cubicBezTo>
                    <a:pt x="14209" y="4357"/>
                    <a:pt x="11211" y="6476"/>
                    <a:pt x="8693" y="9154"/>
                  </a:cubicBezTo>
                  <a:cubicBezTo>
                    <a:pt x="6454" y="11552"/>
                    <a:pt x="4615" y="14751"/>
                    <a:pt x="3136" y="18908"/>
                  </a:cubicBezTo>
                  <a:cubicBezTo>
                    <a:pt x="1817" y="22585"/>
                    <a:pt x="937" y="26503"/>
                    <a:pt x="458" y="30820"/>
                  </a:cubicBezTo>
                  <a:cubicBezTo>
                    <a:pt x="-582" y="40453"/>
                    <a:pt x="338" y="50007"/>
                    <a:pt x="1338" y="58082"/>
                  </a:cubicBezTo>
                  <a:cubicBezTo>
                    <a:pt x="2377" y="65957"/>
                    <a:pt x="3856" y="74112"/>
                    <a:pt x="5175" y="81307"/>
                  </a:cubicBezTo>
                  <a:lnTo>
                    <a:pt x="5295" y="81986"/>
                  </a:lnTo>
                  <a:lnTo>
                    <a:pt x="5414" y="82626"/>
                  </a:lnTo>
                  <a:cubicBezTo>
                    <a:pt x="5414" y="82626"/>
                    <a:pt x="5375" y="82626"/>
                    <a:pt x="5335" y="82626"/>
                  </a:cubicBezTo>
                  <a:cubicBezTo>
                    <a:pt x="5175" y="82626"/>
                    <a:pt x="4975" y="82706"/>
                    <a:pt x="4695" y="82906"/>
                  </a:cubicBezTo>
                  <a:cubicBezTo>
                    <a:pt x="4016" y="83345"/>
                    <a:pt x="3536" y="84185"/>
                    <a:pt x="3376" y="85064"/>
                  </a:cubicBezTo>
                  <a:cubicBezTo>
                    <a:pt x="3256" y="85864"/>
                    <a:pt x="3416" y="86663"/>
                    <a:pt x="3896" y="87263"/>
                  </a:cubicBezTo>
                  <a:cubicBezTo>
                    <a:pt x="4895" y="88542"/>
                    <a:pt x="5934" y="89861"/>
                    <a:pt x="6974" y="91140"/>
                  </a:cubicBezTo>
                  <a:cubicBezTo>
                    <a:pt x="8173" y="98176"/>
                    <a:pt x="9052" y="104092"/>
                    <a:pt x="9172" y="110168"/>
                  </a:cubicBezTo>
                  <a:cubicBezTo>
                    <a:pt x="9212" y="111887"/>
                    <a:pt x="10851" y="113046"/>
                    <a:pt x="12330" y="113046"/>
                  </a:cubicBezTo>
                  <a:cubicBezTo>
                    <a:pt x="14169" y="112886"/>
                    <a:pt x="15488" y="111487"/>
                    <a:pt x="15408" y="109688"/>
                  </a:cubicBezTo>
                  <a:cubicBezTo>
                    <a:pt x="15328" y="106610"/>
                    <a:pt x="15048" y="103372"/>
                    <a:pt x="14569" y="99775"/>
                  </a:cubicBezTo>
                  <a:cubicBezTo>
                    <a:pt x="23363" y="110048"/>
                    <a:pt x="33916" y="120281"/>
                    <a:pt x="45828" y="130195"/>
                  </a:cubicBezTo>
                  <a:cubicBezTo>
                    <a:pt x="60259" y="142147"/>
                    <a:pt x="76688" y="153579"/>
                    <a:pt x="96035" y="165172"/>
                  </a:cubicBezTo>
                  <a:cubicBezTo>
                    <a:pt x="132811" y="187157"/>
                    <a:pt x="173744" y="205226"/>
                    <a:pt x="206643" y="219696"/>
                  </a:cubicBezTo>
                  <a:lnTo>
                    <a:pt x="215357" y="223534"/>
                  </a:lnTo>
                  <a:lnTo>
                    <a:pt x="232186" y="230929"/>
                  </a:lnTo>
                  <a:lnTo>
                    <a:pt x="237902" y="233487"/>
                  </a:lnTo>
                  <a:lnTo>
                    <a:pt x="239661" y="234286"/>
                  </a:lnTo>
                  <a:lnTo>
                    <a:pt x="240181" y="234526"/>
                  </a:lnTo>
                  <a:lnTo>
                    <a:pt x="240661" y="234766"/>
                  </a:lnTo>
                  <a:cubicBezTo>
                    <a:pt x="246497" y="237404"/>
                    <a:pt x="252533" y="240123"/>
                    <a:pt x="258569" y="242521"/>
                  </a:cubicBezTo>
                  <a:cubicBezTo>
                    <a:pt x="269002" y="246718"/>
                    <a:pt x="279555" y="250236"/>
                    <a:pt x="289868" y="252954"/>
                  </a:cubicBezTo>
                  <a:cubicBezTo>
                    <a:pt x="299502" y="255473"/>
                    <a:pt x="308976" y="257152"/>
                    <a:pt x="318090" y="257911"/>
                  </a:cubicBezTo>
                  <a:cubicBezTo>
                    <a:pt x="316331" y="259190"/>
                    <a:pt x="314452" y="260869"/>
                    <a:pt x="312333" y="262948"/>
                  </a:cubicBezTo>
                  <a:cubicBezTo>
                    <a:pt x="311814" y="263467"/>
                    <a:pt x="311534" y="264227"/>
                    <a:pt x="311574" y="264986"/>
                  </a:cubicBezTo>
                  <a:cubicBezTo>
                    <a:pt x="311574" y="265906"/>
                    <a:pt x="312014" y="266785"/>
                    <a:pt x="312653" y="267345"/>
                  </a:cubicBezTo>
                  <a:cubicBezTo>
                    <a:pt x="313213" y="267824"/>
                    <a:pt x="313972" y="268104"/>
                    <a:pt x="314692" y="268104"/>
                  </a:cubicBezTo>
                  <a:cubicBezTo>
                    <a:pt x="315651" y="268024"/>
                    <a:pt x="316331" y="267705"/>
                    <a:pt x="317050" y="267025"/>
                  </a:cubicBezTo>
                  <a:cubicBezTo>
                    <a:pt x="318609" y="265466"/>
                    <a:pt x="320248" y="263947"/>
                    <a:pt x="321887" y="262468"/>
                  </a:cubicBezTo>
                  <a:lnTo>
                    <a:pt x="322167" y="262148"/>
                  </a:lnTo>
                  <a:cubicBezTo>
                    <a:pt x="328523" y="256672"/>
                    <a:pt x="334838" y="251715"/>
                    <a:pt x="341834" y="246318"/>
                  </a:cubicBezTo>
                  <a:cubicBezTo>
                    <a:pt x="351148" y="239083"/>
                    <a:pt x="360781" y="231608"/>
                    <a:pt x="369336" y="223094"/>
                  </a:cubicBezTo>
                  <a:cubicBezTo>
                    <a:pt x="372894" y="219536"/>
                    <a:pt x="376012" y="215978"/>
                    <a:pt x="378850" y="212141"/>
                  </a:cubicBezTo>
                  <a:cubicBezTo>
                    <a:pt x="380289" y="210182"/>
                    <a:pt x="381648" y="208144"/>
                    <a:pt x="382847" y="206105"/>
                  </a:cubicBezTo>
                  <a:cubicBezTo>
                    <a:pt x="384246" y="203667"/>
                    <a:pt x="385325" y="200868"/>
                    <a:pt x="386045" y="197790"/>
                  </a:cubicBezTo>
                  <a:cubicBezTo>
                    <a:pt x="387204" y="193074"/>
                    <a:pt x="386924" y="187837"/>
                    <a:pt x="385205" y="182201"/>
                  </a:cubicBezTo>
                  <a:cubicBezTo>
                    <a:pt x="384606" y="180042"/>
                    <a:pt x="383647" y="177803"/>
                    <a:pt x="382207" y="175125"/>
                  </a:cubicBezTo>
                  <a:cubicBezTo>
                    <a:pt x="381008" y="172807"/>
                    <a:pt x="379569" y="170408"/>
                    <a:pt x="377730" y="167850"/>
                  </a:cubicBezTo>
                  <a:cubicBezTo>
                    <a:pt x="374213" y="162893"/>
                    <a:pt x="369976" y="158376"/>
                    <a:pt x="366697" y="155018"/>
                  </a:cubicBezTo>
                  <a:cubicBezTo>
                    <a:pt x="363340" y="151581"/>
                    <a:pt x="359542" y="147983"/>
                    <a:pt x="355105" y="144066"/>
                  </a:cubicBezTo>
                  <a:cubicBezTo>
                    <a:pt x="347510" y="137350"/>
                    <a:pt x="339116" y="130755"/>
                    <a:pt x="329482" y="123959"/>
                  </a:cubicBezTo>
                  <a:cubicBezTo>
                    <a:pt x="313333" y="112526"/>
                    <a:pt x="295025" y="101493"/>
                    <a:pt x="271880" y="89302"/>
                  </a:cubicBezTo>
                  <a:cubicBezTo>
                    <a:pt x="251733" y="78669"/>
                    <a:pt x="231426" y="69035"/>
                    <a:pt x="212359" y="60081"/>
                  </a:cubicBezTo>
                  <a:cubicBezTo>
                    <a:pt x="185017" y="47249"/>
                    <a:pt x="163791" y="38015"/>
                    <a:pt x="143604" y="30100"/>
                  </a:cubicBezTo>
                  <a:cubicBezTo>
                    <a:pt x="132092" y="25583"/>
                    <a:pt x="120220" y="21346"/>
                    <a:pt x="108307" y="17429"/>
                  </a:cubicBezTo>
                  <a:cubicBezTo>
                    <a:pt x="101991" y="15390"/>
                    <a:pt x="95955" y="13511"/>
                    <a:pt x="90359" y="11912"/>
                  </a:cubicBezTo>
                  <a:cubicBezTo>
                    <a:pt x="88040" y="11233"/>
                    <a:pt x="85722" y="10593"/>
                    <a:pt x="83403" y="9953"/>
                  </a:cubicBezTo>
                  <a:lnTo>
                    <a:pt x="81285" y="9354"/>
                  </a:lnTo>
                  <a:lnTo>
                    <a:pt x="80645" y="9194"/>
                  </a:lnTo>
                  <a:lnTo>
                    <a:pt x="75529" y="7795"/>
                  </a:lnTo>
                  <a:lnTo>
                    <a:pt x="74250" y="7435"/>
                  </a:lnTo>
                  <a:cubicBezTo>
                    <a:pt x="66455" y="5277"/>
                    <a:pt x="59939" y="3518"/>
                    <a:pt x="53183" y="2159"/>
                  </a:cubicBezTo>
                  <a:cubicBezTo>
                    <a:pt x="45748" y="680"/>
                    <a:pt x="39672" y="0"/>
                    <a:pt x="34116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2279869" y="2830963"/>
              <a:ext cx="242118" cy="340405"/>
            </a:xfrm>
            <a:custGeom>
              <a:avLst/>
              <a:gdLst/>
              <a:ahLst/>
              <a:cxnLst/>
              <a:rect l="l" t="t" r="r" b="b"/>
              <a:pathLst>
                <a:path w="131611" h="185038" extrusionOk="0">
                  <a:moveTo>
                    <a:pt x="34316" y="120"/>
                  </a:moveTo>
                  <a:cubicBezTo>
                    <a:pt x="32437" y="120"/>
                    <a:pt x="30598" y="200"/>
                    <a:pt x="28759" y="360"/>
                  </a:cubicBezTo>
                  <a:cubicBezTo>
                    <a:pt x="24722" y="799"/>
                    <a:pt x="21044" y="1679"/>
                    <a:pt x="17806" y="2998"/>
                  </a:cubicBezTo>
                  <a:cubicBezTo>
                    <a:pt x="14329" y="4437"/>
                    <a:pt x="11291" y="6556"/>
                    <a:pt x="8772" y="9234"/>
                  </a:cubicBezTo>
                  <a:cubicBezTo>
                    <a:pt x="6494" y="11712"/>
                    <a:pt x="4655" y="14910"/>
                    <a:pt x="3176" y="19028"/>
                  </a:cubicBezTo>
                  <a:cubicBezTo>
                    <a:pt x="1817" y="22705"/>
                    <a:pt x="938" y="26622"/>
                    <a:pt x="458" y="30980"/>
                  </a:cubicBezTo>
                  <a:cubicBezTo>
                    <a:pt x="-581" y="40573"/>
                    <a:pt x="338" y="50167"/>
                    <a:pt x="1337" y="58282"/>
                  </a:cubicBezTo>
                  <a:cubicBezTo>
                    <a:pt x="2337" y="66116"/>
                    <a:pt x="3936" y="74631"/>
                    <a:pt x="5055" y="80867"/>
                  </a:cubicBezTo>
                  <a:lnTo>
                    <a:pt x="5295" y="82186"/>
                  </a:lnTo>
                  <a:lnTo>
                    <a:pt x="5415" y="82826"/>
                  </a:lnTo>
                  <a:cubicBezTo>
                    <a:pt x="5415" y="82826"/>
                    <a:pt x="5295" y="82826"/>
                    <a:pt x="5215" y="82826"/>
                  </a:cubicBezTo>
                  <a:cubicBezTo>
                    <a:pt x="5015" y="82826"/>
                    <a:pt x="4935" y="82906"/>
                    <a:pt x="4775" y="82986"/>
                  </a:cubicBezTo>
                  <a:cubicBezTo>
                    <a:pt x="4056" y="83465"/>
                    <a:pt x="3536" y="84305"/>
                    <a:pt x="3336" y="85264"/>
                  </a:cubicBezTo>
                  <a:cubicBezTo>
                    <a:pt x="3216" y="86103"/>
                    <a:pt x="3416" y="86943"/>
                    <a:pt x="3936" y="87582"/>
                  </a:cubicBezTo>
                  <a:cubicBezTo>
                    <a:pt x="4935" y="88862"/>
                    <a:pt x="5974" y="90181"/>
                    <a:pt x="7014" y="91460"/>
                  </a:cubicBezTo>
                  <a:cubicBezTo>
                    <a:pt x="8173" y="98415"/>
                    <a:pt x="9012" y="104331"/>
                    <a:pt x="9172" y="110408"/>
                  </a:cubicBezTo>
                  <a:cubicBezTo>
                    <a:pt x="9212" y="112206"/>
                    <a:pt x="10971" y="113446"/>
                    <a:pt x="12490" y="113446"/>
                  </a:cubicBezTo>
                  <a:cubicBezTo>
                    <a:pt x="14449" y="113246"/>
                    <a:pt x="15808" y="111767"/>
                    <a:pt x="15728" y="109888"/>
                  </a:cubicBezTo>
                  <a:cubicBezTo>
                    <a:pt x="15608" y="106850"/>
                    <a:pt x="15328" y="103612"/>
                    <a:pt x="14888" y="99974"/>
                  </a:cubicBezTo>
                  <a:cubicBezTo>
                    <a:pt x="23123" y="110047"/>
                    <a:pt x="33596" y="120321"/>
                    <a:pt x="45868" y="130514"/>
                  </a:cubicBezTo>
                  <a:cubicBezTo>
                    <a:pt x="60299" y="142467"/>
                    <a:pt x="76768" y="153899"/>
                    <a:pt x="96115" y="165491"/>
                  </a:cubicBezTo>
                  <a:cubicBezTo>
                    <a:pt x="107068" y="172047"/>
                    <a:pt x="119020" y="178643"/>
                    <a:pt x="131612" y="185038"/>
                  </a:cubicBezTo>
                  <a:cubicBezTo>
                    <a:pt x="129493" y="182560"/>
                    <a:pt x="127295" y="180122"/>
                    <a:pt x="125096" y="177723"/>
                  </a:cubicBezTo>
                  <a:lnTo>
                    <a:pt x="123377" y="175805"/>
                  </a:lnTo>
                  <a:cubicBezTo>
                    <a:pt x="119619" y="171687"/>
                    <a:pt x="115902" y="167570"/>
                    <a:pt x="112144" y="163413"/>
                  </a:cubicBezTo>
                  <a:cubicBezTo>
                    <a:pt x="104869" y="155338"/>
                    <a:pt x="97114" y="146624"/>
                    <a:pt x="89799" y="137509"/>
                  </a:cubicBezTo>
                  <a:cubicBezTo>
                    <a:pt x="81764" y="127516"/>
                    <a:pt x="75529" y="118842"/>
                    <a:pt x="70172" y="110127"/>
                  </a:cubicBezTo>
                  <a:cubicBezTo>
                    <a:pt x="66934" y="104851"/>
                    <a:pt x="64256" y="100054"/>
                    <a:pt x="62018" y="95377"/>
                  </a:cubicBezTo>
                  <a:cubicBezTo>
                    <a:pt x="59579" y="90381"/>
                    <a:pt x="57421" y="85304"/>
                    <a:pt x="55542" y="80227"/>
                  </a:cubicBezTo>
                  <a:cubicBezTo>
                    <a:pt x="51544" y="69274"/>
                    <a:pt x="48506" y="57842"/>
                    <a:pt x="46548" y="46289"/>
                  </a:cubicBezTo>
                  <a:cubicBezTo>
                    <a:pt x="44549" y="34577"/>
                    <a:pt x="43550" y="22825"/>
                    <a:pt x="43550" y="11392"/>
                  </a:cubicBezTo>
                  <a:cubicBezTo>
                    <a:pt x="43550" y="7835"/>
                    <a:pt x="43629" y="4277"/>
                    <a:pt x="43789" y="719"/>
                  </a:cubicBezTo>
                  <a:cubicBezTo>
                    <a:pt x="40312" y="240"/>
                    <a:pt x="37194" y="0"/>
                    <a:pt x="34236" y="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2397047" y="2876924"/>
              <a:ext cx="56691" cy="234603"/>
            </a:xfrm>
            <a:custGeom>
              <a:avLst/>
              <a:gdLst/>
              <a:ahLst/>
              <a:cxnLst/>
              <a:rect l="l" t="t" r="r" b="b"/>
              <a:pathLst>
                <a:path w="30816" h="127526" extrusionOk="0">
                  <a:moveTo>
                    <a:pt x="28861" y="639"/>
                  </a:moveTo>
                  <a:cubicBezTo>
                    <a:pt x="26743" y="5077"/>
                    <a:pt x="24624" y="9554"/>
                    <a:pt x="22665" y="14071"/>
                  </a:cubicBezTo>
                  <a:cubicBezTo>
                    <a:pt x="20547" y="18988"/>
                    <a:pt x="18588" y="23944"/>
                    <a:pt x="16669" y="28941"/>
                  </a:cubicBezTo>
                  <a:cubicBezTo>
                    <a:pt x="14711" y="34018"/>
                    <a:pt x="12951" y="39214"/>
                    <a:pt x="11273" y="44411"/>
                  </a:cubicBezTo>
                  <a:cubicBezTo>
                    <a:pt x="9554" y="49647"/>
                    <a:pt x="8075" y="54964"/>
                    <a:pt x="6756" y="60280"/>
                  </a:cubicBezTo>
                  <a:cubicBezTo>
                    <a:pt x="4157" y="70713"/>
                    <a:pt x="2239" y="81307"/>
                    <a:pt x="999" y="91980"/>
                  </a:cubicBezTo>
                  <a:cubicBezTo>
                    <a:pt x="400" y="97256"/>
                    <a:pt x="80" y="102572"/>
                    <a:pt x="0" y="107889"/>
                  </a:cubicBezTo>
                  <a:cubicBezTo>
                    <a:pt x="0" y="110647"/>
                    <a:pt x="80" y="113406"/>
                    <a:pt x="200" y="116164"/>
                  </a:cubicBezTo>
                  <a:cubicBezTo>
                    <a:pt x="320" y="118722"/>
                    <a:pt x="480" y="121320"/>
                    <a:pt x="800" y="123879"/>
                  </a:cubicBezTo>
                  <a:cubicBezTo>
                    <a:pt x="1079" y="126237"/>
                    <a:pt x="3558" y="127836"/>
                    <a:pt x="5837" y="127476"/>
                  </a:cubicBezTo>
                  <a:cubicBezTo>
                    <a:pt x="6955" y="127276"/>
                    <a:pt x="7995" y="126677"/>
                    <a:pt x="8634" y="125757"/>
                  </a:cubicBezTo>
                  <a:cubicBezTo>
                    <a:pt x="9354" y="124798"/>
                    <a:pt x="9554" y="123639"/>
                    <a:pt x="9394" y="122440"/>
                  </a:cubicBezTo>
                  <a:cubicBezTo>
                    <a:pt x="9034" y="119681"/>
                    <a:pt x="8714" y="116923"/>
                    <a:pt x="8474" y="114125"/>
                  </a:cubicBezTo>
                  <a:cubicBezTo>
                    <a:pt x="8235" y="111087"/>
                    <a:pt x="8075" y="108049"/>
                    <a:pt x="7955" y="105011"/>
                  </a:cubicBezTo>
                  <a:lnTo>
                    <a:pt x="7955" y="106050"/>
                  </a:lnTo>
                  <a:cubicBezTo>
                    <a:pt x="7675" y="96856"/>
                    <a:pt x="7995" y="87582"/>
                    <a:pt x="8994" y="78429"/>
                  </a:cubicBezTo>
                  <a:cubicBezTo>
                    <a:pt x="9993" y="69074"/>
                    <a:pt x="11713" y="59841"/>
                    <a:pt x="13831" y="50686"/>
                  </a:cubicBezTo>
                  <a:cubicBezTo>
                    <a:pt x="13791" y="50887"/>
                    <a:pt x="13751" y="51086"/>
                    <a:pt x="13711" y="51246"/>
                  </a:cubicBezTo>
                  <a:cubicBezTo>
                    <a:pt x="15750" y="42572"/>
                    <a:pt x="18068" y="33978"/>
                    <a:pt x="20946" y="25543"/>
                  </a:cubicBezTo>
                  <a:cubicBezTo>
                    <a:pt x="23785" y="17308"/>
                    <a:pt x="27022" y="9234"/>
                    <a:pt x="30740" y="1359"/>
                  </a:cubicBezTo>
                  <a:cubicBezTo>
                    <a:pt x="30980" y="879"/>
                    <a:pt x="30620" y="240"/>
                    <a:pt x="30140" y="80"/>
                  </a:cubicBezTo>
                  <a:cubicBezTo>
                    <a:pt x="30020" y="40"/>
                    <a:pt x="29900" y="0"/>
                    <a:pt x="29781" y="0"/>
                  </a:cubicBezTo>
                  <a:cubicBezTo>
                    <a:pt x="29381" y="0"/>
                    <a:pt x="29021" y="280"/>
                    <a:pt x="28821" y="63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2485460" y="2890970"/>
              <a:ext cx="32676" cy="84033"/>
            </a:xfrm>
            <a:custGeom>
              <a:avLst/>
              <a:gdLst/>
              <a:ahLst/>
              <a:cxnLst/>
              <a:rect l="l" t="t" r="r" b="b"/>
              <a:pathLst>
                <a:path w="17762" h="45679" extrusionOk="0">
                  <a:moveTo>
                    <a:pt x="15659" y="720"/>
                  </a:moveTo>
                  <a:cubicBezTo>
                    <a:pt x="10302" y="15150"/>
                    <a:pt x="4506" y="29421"/>
                    <a:pt x="69" y="44211"/>
                  </a:cubicBezTo>
                  <a:cubicBezTo>
                    <a:pt x="-131" y="44771"/>
                    <a:pt x="109" y="45411"/>
                    <a:pt x="709" y="45610"/>
                  </a:cubicBezTo>
                  <a:cubicBezTo>
                    <a:pt x="1229" y="45810"/>
                    <a:pt x="1948" y="45570"/>
                    <a:pt x="2108" y="44970"/>
                  </a:cubicBezTo>
                  <a:cubicBezTo>
                    <a:pt x="6545" y="30220"/>
                    <a:pt x="12341" y="15949"/>
                    <a:pt x="17698" y="1479"/>
                  </a:cubicBezTo>
                  <a:cubicBezTo>
                    <a:pt x="17897" y="920"/>
                    <a:pt x="17618" y="280"/>
                    <a:pt x="17058" y="80"/>
                  </a:cubicBezTo>
                  <a:cubicBezTo>
                    <a:pt x="16938" y="40"/>
                    <a:pt x="16818" y="0"/>
                    <a:pt x="16658" y="0"/>
                  </a:cubicBezTo>
                  <a:cubicBezTo>
                    <a:pt x="16219" y="0"/>
                    <a:pt x="15779" y="280"/>
                    <a:pt x="15619" y="72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2431965" y="2997305"/>
              <a:ext cx="51624" cy="127627"/>
            </a:xfrm>
            <a:custGeom>
              <a:avLst/>
              <a:gdLst/>
              <a:ahLst/>
              <a:cxnLst/>
              <a:rect l="l" t="t" r="r" b="b"/>
              <a:pathLst>
                <a:path w="28062" h="69376" extrusionOk="0">
                  <a:moveTo>
                    <a:pt x="23272" y="1599"/>
                  </a:moveTo>
                  <a:cubicBezTo>
                    <a:pt x="21193" y="6436"/>
                    <a:pt x="19074" y="11232"/>
                    <a:pt x="17075" y="16109"/>
                  </a:cubicBezTo>
                  <a:cubicBezTo>
                    <a:pt x="14997" y="21266"/>
                    <a:pt x="12998" y="26463"/>
                    <a:pt x="11119" y="31699"/>
                  </a:cubicBezTo>
                  <a:cubicBezTo>
                    <a:pt x="9201" y="36936"/>
                    <a:pt x="7362" y="42172"/>
                    <a:pt x="5563" y="47449"/>
                  </a:cubicBezTo>
                  <a:cubicBezTo>
                    <a:pt x="3764" y="52645"/>
                    <a:pt x="1925" y="57842"/>
                    <a:pt x="287" y="63078"/>
                  </a:cubicBezTo>
                  <a:cubicBezTo>
                    <a:pt x="-114" y="64278"/>
                    <a:pt x="-114" y="65477"/>
                    <a:pt x="406" y="66636"/>
                  </a:cubicBezTo>
                  <a:cubicBezTo>
                    <a:pt x="886" y="67755"/>
                    <a:pt x="1846" y="68635"/>
                    <a:pt x="3005" y="69074"/>
                  </a:cubicBezTo>
                  <a:cubicBezTo>
                    <a:pt x="4164" y="69514"/>
                    <a:pt x="5443" y="69474"/>
                    <a:pt x="6562" y="68955"/>
                  </a:cubicBezTo>
                  <a:cubicBezTo>
                    <a:pt x="7562" y="68475"/>
                    <a:pt x="8721" y="67476"/>
                    <a:pt x="9001" y="66356"/>
                  </a:cubicBezTo>
                  <a:cubicBezTo>
                    <a:pt x="10320" y="61240"/>
                    <a:pt x="11519" y="56083"/>
                    <a:pt x="12878" y="51007"/>
                  </a:cubicBezTo>
                  <a:cubicBezTo>
                    <a:pt x="14317" y="45610"/>
                    <a:pt x="15836" y="40253"/>
                    <a:pt x="17395" y="34897"/>
                  </a:cubicBezTo>
                  <a:cubicBezTo>
                    <a:pt x="18994" y="29541"/>
                    <a:pt x="20633" y="24224"/>
                    <a:pt x="22352" y="18948"/>
                  </a:cubicBezTo>
                  <a:cubicBezTo>
                    <a:pt x="24071" y="13711"/>
                    <a:pt x="25869" y="8474"/>
                    <a:pt x="27908" y="3358"/>
                  </a:cubicBezTo>
                  <a:cubicBezTo>
                    <a:pt x="28388" y="2118"/>
                    <a:pt x="27709" y="639"/>
                    <a:pt x="26469" y="160"/>
                  </a:cubicBezTo>
                  <a:cubicBezTo>
                    <a:pt x="26190" y="40"/>
                    <a:pt x="25869" y="0"/>
                    <a:pt x="25590" y="0"/>
                  </a:cubicBezTo>
                  <a:cubicBezTo>
                    <a:pt x="24590" y="0"/>
                    <a:pt x="23671" y="639"/>
                    <a:pt x="23272" y="159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2771732" y="3097169"/>
              <a:ext cx="133012" cy="210595"/>
            </a:xfrm>
            <a:custGeom>
              <a:avLst/>
              <a:gdLst/>
              <a:ahLst/>
              <a:cxnLst/>
              <a:rect l="l" t="t" r="r" b="b"/>
              <a:pathLst>
                <a:path w="72303" h="114476" extrusionOk="0">
                  <a:moveTo>
                    <a:pt x="69309" y="1079"/>
                  </a:moveTo>
                  <a:cubicBezTo>
                    <a:pt x="67590" y="4517"/>
                    <a:pt x="65791" y="7955"/>
                    <a:pt x="63993" y="11352"/>
                  </a:cubicBezTo>
                  <a:cubicBezTo>
                    <a:pt x="59595" y="19507"/>
                    <a:pt x="54999" y="27542"/>
                    <a:pt x="50162" y="35457"/>
                  </a:cubicBezTo>
                  <a:cubicBezTo>
                    <a:pt x="45205" y="43572"/>
                    <a:pt x="40048" y="51566"/>
                    <a:pt x="34692" y="59441"/>
                  </a:cubicBezTo>
                  <a:cubicBezTo>
                    <a:pt x="29375" y="67356"/>
                    <a:pt x="23899" y="75151"/>
                    <a:pt x="18263" y="82866"/>
                  </a:cubicBezTo>
                  <a:cubicBezTo>
                    <a:pt x="15545" y="86623"/>
                    <a:pt x="12786" y="90421"/>
                    <a:pt x="9988" y="94138"/>
                  </a:cubicBezTo>
                  <a:cubicBezTo>
                    <a:pt x="7030" y="98096"/>
                    <a:pt x="3872" y="101893"/>
                    <a:pt x="994" y="105930"/>
                  </a:cubicBezTo>
                  <a:cubicBezTo>
                    <a:pt x="-685" y="108329"/>
                    <a:pt x="-205" y="111726"/>
                    <a:pt x="2193" y="113446"/>
                  </a:cubicBezTo>
                  <a:cubicBezTo>
                    <a:pt x="4552" y="115205"/>
                    <a:pt x="7990" y="114645"/>
                    <a:pt x="9708" y="112286"/>
                  </a:cubicBezTo>
                  <a:cubicBezTo>
                    <a:pt x="12786" y="108129"/>
                    <a:pt x="15465" y="103652"/>
                    <a:pt x="18303" y="99295"/>
                  </a:cubicBezTo>
                  <a:cubicBezTo>
                    <a:pt x="21261" y="94778"/>
                    <a:pt x="24179" y="90221"/>
                    <a:pt x="27057" y="85584"/>
                  </a:cubicBezTo>
                  <a:cubicBezTo>
                    <a:pt x="32613" y="76630"/>
                    <a:pt x="38010" y="67556"/>
                    <a:pt x="43206" y="58362"/>
                  </a:cubicBezTo>
                  <a:cubicBezTo>
                    <a:pt x="48363" y="49208"/>
                    <a:pt x="53320" y="39934"/>
                    <a:pt x="58156" y="30580"/>
                  </a:cubicBezTo>
                  <a:cubicBezTo>
                    <a:pt x="62993" y="21186"/>
                    <a:pt x="67590" y="11673"/>
                    <a:pt x="72187" y="2159"/>
                  </a:cubicBezTo>
                  <a:cubicBezTo>
                    <a:pt x="72547" y="1399"/>
                    <a:pt x="72027" y="400"/>
                    <a:pt x="71268" y="120"/>
                  </a:cubicBezTo>
                  <a:cubicBezTo>
                    <a:pt x="71068" y="40"/>
                    <a:pt x="70908" y="0"/>
                    <a:pt x="70708" y="0"/>
                  </a:cubicBezTo>
                  <a:cubicBezTo>
                    <a:pt x="70068" y="0"/>
                    <a:pt x="69549" y="440"/>
                    <a:pt x="69229" y="103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2743723" y="3065181"/>
              <a:ext cx="120633" cy="227412"/>
            </a:xfrm>
            <a:custGeom>
              <a:avLst/>
              <a:gdLst/>
              <a:ahLst/>
              <a:cxnLst/>
              <a:rect l="l" t="t" r="r" b="b"/>
              <a:pathLst>
                <a:path w="65574" h="123617" extrusionOk="0">
                  <a:moveTo>
                    <a:pt x="63668" y="680"/>
                  </a:moveTo>
                  <a:cubicBezTo>
                    <a:pt x="60590" y="9114"/>
                    <a:pt x="57032" y="17348"/>
                    <a:pt x="53275" y="25503"/>
                  </a:cubicBezTo>
                  <a:cubicBezTo>
                    <a:pt x="49477" y="33738"/>
                    <a:pt x="45360" y="41772"/>
                    <a:pt x="41083" y="49767"/>
                  </a:cubicBezTo>
                  <a:cubicBezTo>
                    <a:pt x="41163" y="49568"/>
                    <a:pt x="41283" y="49408"/>
                    <a:pt x="41363" y="49207"/>
                  </a:cubicBezTo>
                  <a:cubicBezTo>
                    <a:pt x="35167" y="60720"/>
                    <a:pt x="28531" y="71873"/>
                    <a:pt x="21656" y="82986"/>
                  </a:cubicBezTo>
                  <a:cubicBezTo>
                    <a:pt x="18258" y="88502"/>
                    <a:pt x="14780" y="94018"/>
                    <a:pt x="11302" y="99495"/>
                  </a:cubicBezTo>
                  <a:cubicBezTo>
                    <a:pt x="9584" y="102213"/>
                    <a:pt x="7864" y="104971"/>
                    <a:pt x="6106" y="107649"/>
                  </a:cubicBezTo>
                  <a:cubicBezTo>
                    <a:pt x="4347" y="110328"/>
                    <a:pt x="2588" y="113046"/>
                    <a:pt x="949" y="115804"/>
                  </a:cubicBezTo>
                  <a:cubicBezTo>
                    <a:pt x="230" y="116963"/>
                    <a:pt x="-170" y="118122"/>
                    <a:pt x="70" y="119522"/>
                  </a:cubicBezTo>
                  <a:cubicBezTo>
                    <a:pt x="270" y="120761"/>
                    <a:pt x="989" y="121920"/>
                    <a:pt x="2028" y="122679"/>
                  </a:cubicBezTo>
                  <a:cubicBezTo>
                    <a:pt x="3108" y="123439"/>
                    <a:pt x="4467" y="123759"/>
                    <a:pt x="5746" y="123559"/>
                  </a:cubicBezTo>
                  <a:cubicBezTo>
                    <a:pt x="6905" y="123359"/>
                    <a:pt x="8225" y="122639"/>
                    <a:pt x="8864" y="121600"/>
                  </a:cubicBezTo>
                  <a:cubicBezTo>
                    <a:pt x="11742" y="116963"/>
                    <a:pt x="14340" y="112087"/>
                    <a:pt x="16979" y="107329"/>
                  </a:cubicBezTo>
                  <a:cubicBezTo>
                    <a:pt x="19737" y="102413"/>
                    <a:pt x="22415" y="97456"/>
                    <a:pt x="25093" y="92499"/>
                  </a:cubicBezTo>
                  <a:cubicBezTo>
                    <a:pt x="30290" y="82786"/>
                    <a:pt x="35207" y="72912"/>
                    <a:pt x="40004" y="62999"/>
                  </a:cubicBezTo>
                  <a:cubicBezTo>
                    <a:pt x="44800" y="53045"/>
                    <a:pt x="49357" y="43012"/>
                    <a:pt x="53595" y="32818"/>
                  </a:cubicBezTo>
                  <a:cubicBezTo>
                    <a:pt x="55713" y="27742"/>
                    <a:pt x="57752" y="22625"/>
                    <a:pt x="59711" y="17509"/>
                  </a:cubicBezTo>
                  <a:cubicBezTo>
                    <a:pt x="61750" y="12152"/>
                    <a:pt x="63628" y="6755"/>
                    <a:pt x="65507" y="1359"/>
                  </a:cubicBezTo>
                  <a:cubicBezTo>
                    <a:pt x="65786" y="600"/>
                    <a:pt x="65147" y="0"/>
                    <a:pt x="64508" y="0"/>
                  </a:cubicBezTo>
                  <a:cubicBezTo>
                    <a:pt x="64148" y="0"/>
                    <a:pt x="63788" y="200"/>
                    <a:pt x="63628" y="64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2785387" y="3032750"/>
              <a:ext cx="31585" cy="56733"/>
            </a:xfrm>
            <a:custGeom>
              <a:avLst/>
              <a:gdLst/>
              <a:ahLst/>
              <a:cxnLst/>
              <a:rect l="l" t="t" r="r" b="b"/>
              <a:pathLst>
                <a:path w="17169" h="30839" extrusionOk="0">
                  <a:moveTo>
                    <a:pt x="14838" y="120"/>
                  </a:moveTo>
                  <a:cubicBezTo>
                    <a:pt x="14438" y="320"/>
                    <a:pt x="14198" y="600"/>
                    <a:pt x="13998" y="1039"/>
                  </a:cubicBezTo>
                  <a:cubicBezTo>
                    <a:pt x="11800" y="5356"/>
                    <a:pt x="9481" y="9674"/>
                    <a:pt x="7202" y="13991"/>
                  </a:cubicBezTo>
                  <a:cubicBezTo>
                    <a:pt x="4804" y="18548"/>
                    <a:pt x="2326" y="23025"/>
                    <a:pt x="167" y="27702"/>
                  </a:cubicBezTo>
                  <a:cubicBezTo>
                    <a:pt x="-353" y="28861"/>
                    <a:pt x="407" y="30300"/>
                    <a:pt x="1526" y="30700"/>
                  </a:cubicBezTo>
                  <a:cubicBezTo>
                    <a:pt x="2765" y="31140"/>
                    <a:pt x="4045" y="30500"/>
                    <a:pt x="4525" y="29341"/>
                  </a:cubicBezTo>
                  <a:cubicBezTo>
                    <a:pt x="6443" y="24864"/>
                    <a:pt x="8362" y="20427"/>
                    <a:pt x="10401" y="15990"/>
                  </a:cubicBezTo>
                  <a:cubicBezTo>
                    <a:pt x="12519" y="11352"/>
                    <a:pt x="14798" y="6796"/>
                    <a:pt x="17036" y="2199"/>
                  </a:cubicBezTo>
                  <a:cubicBezTo>
                    <a:pt x="17436" y="1399"/>
                    <a:pt x="16876" y="400"/>
                    <a:pt x="16117" y="80"/>
                  </a:cubicBezTo>
                  <a:cubicBezTo>
                    <a:pt x="15957" y="40"/>
                    <a:pt x="15757" y="0"/>
                    <a:pt x="15557" y="0"/>
                  </a:cubicBezTo>
                  <a:cubicBezTo>
                    <a:pt x="15317" y="0"/>
                    <a:pt x="15078" y="40"/>
                    <a:pt x="14878" y="16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2697614" y="3123717"/>
              <a:ext cx="74671" cy="134386"/>
            </a:xfrm>
            <a:custGeom>
              <a:avLst/>
              <a:gdLst/>
              <a:ahLst/>
              <a:cxnLst/>
              <a:rect l="l" t="t" r="r" b="b"/>
              <a:pathLst>
                <a:path w="40590" h="73050" extrusionOk="0">
                  <a:moveTo>
                    <a:pt x="35886" y="1559"/>
                  </a:moveTo>
                  <a:cubicBezTo>
                    <a:pt x="34248" y="5077"/>
                    <a:pt x="32449" y="8474"/>
                    <a:pt x="30690" y="11872"/>
                  </a:cubicBezTo>
                  <a:cubicBezTo>
                    <a:pt x="28851" y="15390"/>
                    <a:pt x="27012" y="18908"/>
                    <a:pt x="25134" y="22385"/>
                  </a:cubicBezTo>
                  <a:cubicBezTo>
                    <a:pt x="25174" y="22266"/>
                    <a:pt x="25254" y="22146"/>
                    <a:pt x="25294" y="22066"/>
                  </a:cubicBezTo>
                  <a:cubicBezTo>
                    <a:pt x="17378" y="36696"/>
                    <a:pt x="9264" y="51207"/>
                    <a:pt x="909" y="65557"/>
                  </a:cubicBezTo>
                  <a:cubicBezTo>
                    <a:pt x="230" y="66716"/>
                    <a:pt x="-170" y="67796"/>
                    <a:pt x="70" y="69115"/>
                  </a:cubicBezTo>
                  <a:cubicBezTo>
                    <a:pt x="270" y="70314"/>
                    <a:pt x="949" y="71433"/>
                    <a:pt x="1949" y="72153"/>
                  </a:cubicBezTo>
                  <a:cubicBezTo>
                    <a:pt x="2948" y="72872"/>
                    <a:pt x="4267" y="73192"/>
                    <a:pt x="5506" y="72992"/>
                  </a:cubicBezTo>
                  <a:cubicBezTo>
                    <a:pt x="7265" y="72713"/>
                    <a:pt x="8424" y="71553"/>
                    <a:pt x="9144" y="69994"/>
                  </a:cubicBezTo>
                  <a:cubicBezTo>
                    <a:pt x="14341" y="58881"/>
                    <a:pt x="19897" y="47929"/>
                    <a:pt x="25254" y="36896"/>
                  </a:cubicBezTo>
                  <a:cubicBezTo>
                    <a:pt x="27932" y="31379"/>
                    <a:pt x="30570" y="25823"/>
                    <a:pt x="33088" y="20187"/>
                  </a:cubicBezTo>
                  <a:cubicBezTo>
                    <a:pt x="35607" y="14591"/>
                    <a:pt x="37925" y="8914"/>
                    <a:pt x="40403" y="3318"/>
                  </a:cubicBezTo>
                  <a:cubicBezTo>
                    <a:pt x="40963" y="2079"/>
                    <a:pt x="40204" y="600"/>
                    <a:pt x="38964" y="160"/>
                  </a:cubicBezTo>
                  <a:cubicBezTo>
                    <a:pt x="38685" y="40"/>
                    <a:pt x="38405" y="0"/>
                    <a:pt x="38125" y="0"/>
                  </a:cubicBezTo>
                  <a:cubicBezTo>
                    <a:pt x="37126" y="0"/>
                    <a:pt x="36246" y="640"/>
                    <a:pt x="35807" y="159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2669326" y="2998409"/>
              <a:ext cx="49176" cy="95796"/>
            </a:xfrm>
            <a:custGeom>
              <a:avLst/>
              <a:gdLst/>
              <a:ahLst/>
              <a:cxnLst/>
              <a:rect l="l" t="t" r="r" b="b"/>
              <a:pathLst>
                <a:path w="26731" h="52073" extrusionOk="0">
                  <a:moveTo>
                    <a:pt x="24362" y="799"/>
                  </a:moveTo>
                  <a:cubicBezTo>
                    <a:pt x="21004" y="8154"/>
                    <a:pt x="17247" y="15310"/>
                    <a:pt x="13569" y="22505"/>
                  </a:cubicBezTo>
                  <a:cubicBezTo>
                    <a:pt x="9891" y="29700"/>
                    <a:pt x="6214" y="36896"/>
                    <a:pt x="2456" y="44051"/>
                  </a:cubicBezTo>
                  <a:cubicBezTo>
                    <a:pt x="2496" y="43971"/>
                    <a:pt x="2576" y="43851"/>
                    <a:pt x="2616" y="43731"/>
                  </a:cubicBezTo>
                  <a:cubicBezTo>
                    <a:pt x="1936" y="45010"/>
                    <a:pt x="1257" y="46249"/>
                    <a:pt x="537" y="47488"/>
                  </a:cubicBezTo>
                  <a:cubicBezTo>
                    <a:pt x="417" y="47728"/>
                    <a:pt x="297" y="47929"/>
                    <a:pt x="178" y="48168"/>
                  </a:cubicBezTo>
                  <a:cubicBezTo>
                    <a:pt x="18" y="48648"/>
                    <a:pt x="-62" y="49167"/>
                    <a:pt x="58" y="49687"/>
                  </a:cubicBezTo>
                  <a:cubicBezTo>
                    <a:pt x="178" y="50407"/>
                    <a:pt x="577" y="51086"/>
                    <a:pt x="1177" y="51526"/>
                  </a:cubicBezTo>
                  <a:cubicBezTo>
                    <a:pt x="2696" y="52645"/>
                    <a:pt x="4894" y="51966"/>
                    <a:pt x="5574" y="50247"/>
                  </a:cubicBezTo>
                  <a:cubicBezTo>
                    <a:pt x="8652" y="41972"/>
                    <a:pt x="12410" y="33978"/>
                    <a:pt x="16047" y="25943"/>
                  </a:cubicBezTo>
                  <a:cubicBezTo>
                    <a:pt x="17846" y="21906"/>
                    <a:pt x="19645" y="17868"/>
                    <a:pt x="21404" y="13831"/>
                  </a:cubicBezTo>
                  <a:cubicBezTo>
                    <a:pt x="23163" y="9793"/>
                    <a:pt x="24881" y="5716"/>
                    <a:pt x="26640" y="1639"/>
                  </a:cubicBezTo>
                  <a:cubicBezTo>
                    <a:pt x="26920" y="1039"/>
                    <a:pt x="26520" y="280"/>
                    <a:pt x="25921" y="80"/>
                  </a:cubicBezTo>
                  <a:cubicBezTo>
                    <a:pt x="25761" y="40"/>
                    <a:pt x="25641" y="0"/>
                    <a:pt x="25481" y="0"/>
                  </a:cubicBezTo>
                  <a:cubicBezTo>
                    <a:pt x="25001" y="0"/>
                    <a:pt x="24562" y="320"/>
                    <a:pt x="24362" y="79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2613741" y="3125554"/>
              <a:ext cx="48570" cy="83492"/>
            </a:xfrm>
            <a:custGeom>
              <a:avLst/>
              <a:gdLst/>
              <a:ahLst/>
              <a:cxnLst/>
              <a:rect l="l" t="t" r="r" b="b"/>
              <a:pathLst>
                <a:path w="26402" h="45385" extrusionOk="0">
                  <a:moveTo>
                    <a:pt x="22557" y="80"/>
                  </a:moveTo>
                  <a:cubicBezTo>
                    <a:pt x="21838" y="200"/>
                    <a:pt x="20838" y="680"/>
                    <a:pt x="20479" y="1359"/>
                  </a:cubicBezTo>
                  <a:cubicBezTo>
                    <a:pt x="17281" y="7316"/>
                    <a:pt x="13963" y="13192"/>
                    <a:pt x="10805" y="19148"/>
                  </a:cubicBezTo>
                  <a:cubicBezTo>
                    <a:pt x="7647" y="25064"/>
                    <a:pt x="4609" y="31140"/>
                    <a:pt x="1451" y="37056"/>
                  </a:cubicBezTo>
                  <a:cubicBezTo>
                    <a:pt x="1651" y="36696"/>
                    <a:pt x="1811" y="36336"/>
                    <a:pt x="2010" y="36016"/>
                  </a:cubicBezTo>
                  <a:cubicBezTo>
                    <a:pt x="1651" y="36696"/>
                    <a:pt x="1291" y="37375"/>
                    <a:pt x="891" y="38015"/>
                  </a:cubicBezTo>
                  <a:cubicBezTo>
                    <a:pt x="252" y="39134"/>
                    <a:pt x="-148" y="40174"/>
                    <a:pt x="52" y="41533"/>
                  </a:cubicBezTo>
                  <a:cubicBezTo>
                    <a:pt x="252" y="42732"/>
                    <a:pt x="931" y="43812"/>
                    <a:pt x="1891" y="44531"/>
                  </a:cubicBezTo>
                  <a:cubicBezTo>
                    <a:pt x="4289" y="46250"/>
                    <a:pt x="8006" y="45291"/>
                    <a:pt x="8966" y="42412"/>
                  </a:cubicBezTo>
                  <a:cubicBezTo>
                    <a:pt x="11204" y="35856"/>
                    <a:pt x="14082" y="29501"/>
                    <a:pt x="17000" y="23185"/>
                  </a:cubicBezTo>
                  <a:cubicBezTo>
                    <a:pt x="19919" y="16869"/>
                    <a:pt x="22917" y="10593"/>
                    <a:pt x="26155" y="4437"/>
                  </a:cubicBezTo>
                  <a:cubicBezTo>
                    <a:pt x="26794" y="3158"/>
                    <a:pt x="26115" y="1439"/>
                    <a:pt x="25035" y="640"/>
                  </a:cubicBezTo>
                  <a:cubicBezTo>
                    <a:pt x="24476" y="240"/>
                    <a:pt x="23796" y="0"/>
                    <a:pt x="23077" y="0"/>
                  </a:cubicBezTo>
                  <a:cubicBezTo>
                    <a:pt x="22917" y="0"/>
                    <a:pt x="22717" y="0"/>
                    <a:pt x="22557" y="4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2537020" y="2949800"/>
              <a:ext cx="99365" cy="228276"/>
            </a:xfrm>
            <a:custGeom>
              <a:avLst/>
              <a:gdLst/>
              <a:ahLst/>
              <a:cxnLst/>
              <a:rect l="l" t="t" r="r" b="b"/>
              <a:pathLst>
                <a:path w="54013" h="124087" extrusionOk="0">
                  <a:moveTo>
                    <a:pt x="52070" y="680"/>
                  </a:moveTo>
                  <a:cubicBezTo>
                    <a:pt x="47433" y="10113"/>
                    <a:pt x="42516" y="19428"/>
                    <a:pt x="37719" y="28781"/>
                  </a:cubicBezTo>
                  <a:cubicBezTo>
                    <a:pt x="32722" y="38535"/>
                    <a:pt x="27725" y="48249"/>
                    <a:pt x="23089" y="58162"/>
                  </a:cubicBezTo>
                  <a:cubicBezTo>
                    <a:pt x="18532" y="67796"/>
                    <a:pt x="14215" y="77549"/>
                    <a:pt x="10337" y="87463"/>
                  </a:cubicBezTo>
                  <a:cubicBezTo>
                    <a:pt x="8378" y="92459"/>
                    <a:pt x="6539" y="97536"/>
                    <a:pt x="4860" y="102653"/>
                  </a:cubicBezTo>
                  <a:cubicBezTo>
                    <a:pt x="3182" y="107690"/>
                    <a:pt x="1583" y="112806"/>
                    <a:pt x="303" y="117963"/>
                  </a:cubicBezTo>
                  <a:cubicBezTo>
                    <a:pt x="224" y="118363"/>
                    <a:pt x="104" y="118762"/>
                    <a:pt x="24" y="119162"/>
                  </a:cubicBezTo>
                  <a:cubicBezTo>
                    <a:pt x="-56" y="119961"/>
                    <a:pt x="64" y="120721"/>
                    <a:pt x="423" y="121440"/>
                  </a:cubicBezTo>
                  <a:cubicBezTo>
                    <a:pt x="903" y="122520"/>
                    <a:pt x="1822" y="123359"/>
                    <a:pt x="2942" y="123799"/>
                  </a:cubicBezTo>
                  <a:cubicBezTo>
                    <a:pt x="4061" y="124239"/>
                    <a:pt x="5300" y="124159"/>
                    <a:pt x="6379" y="123679"/>
                  </a:cubicBezTo>
                  <a:cubicBezTo>
                    <a:pt x="7099" y="123359"/>
                    <a:pt x="7699" y="122879"/>
                    <a:pt x="8179" y="122240"/>
                  </a:cubicBezTo>
                  <a:cubicBezTo>
                    <a:pt x="8658" y="121560"/>
                    <a:pt x="8938" y="120841"/>
                    <a:pt x="9018" y="120001"/>
                  </a:cubicBezTo>
                  <a:cubicBezTo>
                    <a:pt x="9577" y="117403"/>
                    <a:pt x="10137" y="114805"/>
                    <a:pt x="10697" y="112207"/>
                  </a:cubicBezTo>
                  <a:cubicBezTo>
                    <a:pt x="10617" y="112566"/>
                    <a:pt x="10537" y="112966"/>
                    <a:pt x="10457" y="113326"/>
                  </a:cubicBezTo>
                  <a:cubicBezTo>
                    <a:pt x="15014" y="93898"/>
                    <a:pt x="21929" y="75071"/>
                    <a:pt x="29564" y="56643"/>
                  </a:cubicBezTo>
                  <a:cubicBezTo>
                    <a:pt x="33482" y="47289"/>
                    <a:pt x="37519" y="37975"/>
                    <a:pt x="41677" y="28701"/>
                  </a:cubicBezTo>
                  <a:cubicBezTo>
                    <a:pt x="45793" y="19587"/>
                    <a:pt x="49871" y="10473"/>
                    <a:pt x="53948" y="1359"/>
                  </a:cubicBezTo>
                  <a:cubicBezTo>
                    <a:pt x="54148" y="880"/>
                    <a:pt x="53868" y="240"/>
                    <a:pt x="53349" y="80"/>
                  </a:cubicBezTo>
                  <a:cubicBezTo>
                    <a:pt x="53229" y="40"/>
                    <a:pt x="53109" y="0"/>
                    <a:pt x="52989" y="0"/>
                  </a:cubicBezTo>
                  <a:cubicBezTo>
                    <a:pt x="52589" y="0"/>
                    <a:pt x="52229" y="280"/>
                    <a:pt x="52030" y="64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2812362" y="3177913"/>
              <a:ext cx="149530" cy="149543"/>
            </a:xfrm>
            <a:custGeom>
              <a:avLst/>
              <a:gdLst/>
              <a:ahLst/>
              <a:cxnLst/>
              <a:rect l="l" t="t" r="r" b="b"/>
              <a:pathLst>
                <a:path w="81282" h="81289" extrusionOk="0">
                  <a:moveTo>
                    <a:pt x="79082" y="480"/>
                  </a:moveTo>
                  <a:cubicBezTo>
                    <a:pt x="67690" y="12991"/>
                    <a:pt x="56737" y="25903"/>
                    <a:pt x="45105" y="38135"/>
                  </a:cubicBezTo>
                  <a:cubicBezTo>
                    <a:pt x="45225" y="37975"/>
                    <a:pt x="45385" y="37855"/>
                    <a:pt x="45504" y="37695"/>
                  </a:cubicBezTo>
                  <a:cubicBezTo>
                    <a:pt x="34392" y="49368"/>
                    <a:pt x="22479" y="60600"/>
                    <a:pt x="8769" y="69155"/>
                  </a:cubicBezTo>
                  <a:cubicBezTo>
                    <a:pt x="6810" y="70314"/>
                    <a:pt x="4771" y="71433"/>
                    <a:pt x="2733" y="72432"/>
                  </a:cubicBezTo>
                  <a:cubicBezTo>
                    <a:pt x="454" y="73552"/>
                    <a:pt x="-665" y="76230"/>
                    <a:pt x="414" y="78589"/>
                  </a:cubicBezTo>
                  <a:cubicBezTo>
                    <a:pt x="934" y="79708"/>
                    <a:pt x="1853" y="80587"/>
                    <a:pt x="3012" y="80987"/>
                  </a:cubicBezTo>
                  <a:cubicBezTo>
                    <a:pt x="4571" y="81587"/>
                    <a:pt x="6250" y="81267"/>
                    <a:pt x="7569" y="80268"/>
                  </a:cubicBezTo>
                  <a:cubicBezTo>
                    <a:pt x="11047" y="77629"/>
                    <a:pt x="14485" y="74991"/>
                    <a:pt x="17883" y="72233"/>
                  </a:cubicBezTo>
                  <a:cubicBezTo>
                    <a:pt x="21441" y="69315"/>
                    <a:pt x="24878" y="66277"/>
                    <a:pt x="28196" y="63119"/>
                  </a:cubicBezTo>
                  <a:cubicBezTo>
                    <a:pt x="34752" y="56923"/>
                    <a:pt x="40868" y="50247"/>
                    <a:pt x="46784" y="43451"/>
                  </a:cubicBezTo>
                  <a:cubicBezTo>
                    <a:pt x="58536" y="29860"/>
                    <a:pt x="69209" y="15430"/>
                    <a:pt x="81041" y="1919"/>
                  </a:cubicBezTo>
                  <a:cubicBezTo>
                    <a:pt x="81481" y="1439"/>
                    <a:pt x="81281" y="600"/>
                    <a:pt x="80761" y="240"/>
                  </a:cubicBezTo>
                  <a:cubicBezTo>
                    <a:pt x="80521" y="80"/>
                    <a:pt x="80282" y="0"/>
                    <a:pt x="80082" y="0"/>
                  </a:cubicBezTo>
                  <a:cubicBezTo>
                    <a:pt x="79722" y="0"/>
                    <a:pt x="79362" y="200"/>
                    <a:pt x="79082" y="480"/>
                  </a:cubicBezTo>
                  <a:moveTo>
                    <a:pt x="9608" y="68675"/>
                  </a:moveTo>
                  <a:lnTo>
                    <a:pt x="9248" y="68875"/>
                  </a:lnTo>
                  <a:cubicBezTo>
                    <a:pt x="9248" y="68875"/>
                    <a:pt x="9488" y="68715"/>
                    <a:pt x="9608" y="68675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2197241" y="2968699"/>
              <a:ext cx="1687146" cy="1000845"/>
            </a:xfrm>
            <a:custGeom>
              <a:avLst/>
              <a:gdLst/>
              <a:ahLst/>
              <a:cxnLst/>
              <a:rect l="l" t="t" r="r" b="b"/>
              <a:pathLst>
                <a:path w="917103" h="544042" extrusionOk="0">
                  <a:moveTo>
                    <a:pt x="38097" y="0"/>
                  </a:moveTo>
                  <a:cubicBezTo>
                    <a:pt x="37698" y="0"/>
                    <a:pt x="37298" y="80"/>
                    <a:pt x="36898" y="240"/>
                  </a:cubicBezTo>
                  <a:cubicBezTo>
                    <a:pt x="36578" y="240"/>
                    <a:pt x="36179" y="360"/>
                    <a:pt x="35819" y="520"/>
                  </a:cubicBezTo>
                  <a:cubicBezTo>
                    <a:pt x="24187" y="6596"/>
                    <a:pt x="14753" y="18108"/>
                    <a:pt x="7877" y="34777"/>
                  </a:cubicBezTo>
                  <a:cubicBezTo>
                    <a:pt x="4919" y="41812"/>
                    <a:pt x="2721" y="49608"/>
                    <a:pt x="1322" y="57882"/>
                  </a:cubicBezTo>
                  <a:cubicBezTo>
                    <a:pt x="43" y="65317"/>
                    <a:pt x="-317" y="72632"/>
                    <a:pt x="282" y="79627"/>
                  </a:cubicBezTo>
                  <a:cubicBezTo>
                    <a:pt x="202" y="81107"/>
                    <a:pt x="762" y="82266"/>
                    <a:pt x="1841" y="82866"/>
                  </a:cubicBezTo>
                  <a:lnTo>
                    <a:pt x="83628" y="125797"/>
                  </a:lnTo>
                  <a:lnTo>
                    <a:pt x="255875" y="216218"/>
                  </a:lnTo>
                  <a:cubicBezTo>
                    <a:pt x="342258" y="261588"/>
                    <a:pt x="428681" y="306959"/>
                    <a:pt x="515065" y="352329"/>
                  </a:cubicBezTo>
                  <a:lnTo>
                    <a:pt x="587497" y="390344"/>
                  </a:lnTo>
                  <a:lnTo>
                    <a:pt x="797999" y="500871"/>
                  </a:lnTo>
                  <a:lnTo>
                    <a:pt x="818865" y="511824"/>
                  </a:lnTo>
                  <a:lnTo>
                    <a:pt x="879466" y="543643"/>
                  </a:lnTo>
                  <a:cubicBezTo>
                    <a:pt x="879985" y="543923"/>
                    <a:pt x="880505" y="544043"/>
                    <a:pt x="881064" y="544043"/>
                  </a:cubicBezTo>
                  <a:cubicBezTo>
                    <a:pt x="881464" y="544043"/>
                    <a:pt x="881904" y="543963"/>
                    <a:pt x="882264" y="543803"/>
                  </a:cubicBezTo>
                  <a:lnTo>
                    <a:pt x="882384" y="543803"/>
                  </a:lnTo>
                  <a:cubicBezTo>
                    <a:pt x="882743" y="543803"/>
                    <a:pt x="882983" y="543803"/>
                    <a:pt x="883223" y="543803"/>
                  </a:cubicBezTo>
                  <a:cubicBezTo>
                    <a:pt x="883583" y="543723"/>
                    <a:pt x="883903" y="543643"/>
                    <a:pt x="884222" y="543563"/>
                  </a:cubicBezTo>
                  <a:cubicBezTo>
                    <a:pt x="884862" y="543403"/>
                    <a:pt x="885501" y="543204"/>
                    <a:pt x="886141" y="543004"/>
                  </a:cubicBezTo>
                  <a:cubicBezTo>
                    <a:pt x="887620" y="542564"/>
                    <a:pt x="889099" y="542004"/>
                    <a:pt x="890618" y="541325"/>
                  </a:cubicBezTo>
                  <a:cubicBezTo>
                    <a:pt x="893216" y="540126"/>
                    <a:pt x="895935" y="538487"/>
                    <a:pt x="898693" y="536408"/>
                  </a:cubicBezTo>
                  <a:cubicBezTo>
                    <a:pt x="903330" y="532850"/>
                    <a:pt x="907527" y="528013"/>
                    <a:pt x="910725" y="522377"/>
                  </a:cubicBezTo>
                  <a:cubicBezTo>
                    <a:pt x="913883" y="516861"/>
                    <a:pt x="915961" y="510865"/>
                    <a:pt x="916801" y="504549"/>
                  </a:cubicBezTo>
                  <a:cubicBezTo>
                    <a:pt x="917600" y="498513"/>
                    <a:pt x="916801" y="492237"/>
                    <a:pt x="914602" y="486361"/>
                  </a:cubicBezTo>
                  <a:cubicBezTo>
                    <a:pt x="914363" y="485761"/>
                    <a:pt x="913923" y="485282"/>
                    <a:pt x="913323" y="484962"/>
                  </a:cubicBezTo>
                  <a:cubicBezTo>
                    <a:pt x="913123" y="484642"/>
                    <a:pt x="912804" y="484362"/>
                    <a:pt x="912364" y="484082"/>
                  </a:cubicBezTo>
                  <a:cubicBezTo>
                    <a:pt x="891577" y="473170"/>
                    <a:pt x="870831" y="462257"/>
                    <a:pt x="850085" y="451384"/>
                  </a:cubicBezTo>
                  <a:lnTo>
                    <a:pt x="797039" y="423522"/>
                  </a:lnTo>
                  <a:lnTo>
                    <a:pt x="633947" y="337898"/>
                  </a:lnTo>
                  <a:lnTo>
                    <a:pt x="466576" y="250036"/>
                  </a:lnTo>
                  <a:lnTo>
                    <a:pt x="380153" y="204666"/>
                  </a:lnTo>
                  <a:cubicBezTo>
                    <a:pt x="380753" y="204146"/>
                    <a:pt x="381312" y="203427"/>
                    <a:pt x="381952" y="202427"/>
                  </a:cubicBezTo>
                  <a:cubicBezTo>
                    <a:pt x="382991" y="200788"/>
                    <a:pt x="383910" y="198870"/>
                    <a:pt x="384670" y="196791"/>
                  </a:cubicBezTo>
                  <a:cubicBezTo>
                    <a:pt x="386149" y="192673"/>
                    <a:pt x="386429" y="188116"/>
                    <a:pt x="385469" y="183999"/>
                  </a:cubicBezTo>
                  <a:cubicBezTo>
                    <a:pt x="385429" y="183799"/>
                    <a:pt x="385349" y="183599"/>
                    <a:pt x="385270" y="183440"/>
                  </a:cubicBezTo>
                  <a:cubicBezTo>
                    <a:pt x="385190" y="182440"/>
                    <a:pt x="384630" y="181521"/>
                    <a:pt x="383751" y="181081"/>
                  </a:cubicBezTo>
                  <a:lnTo>
                    <a:pt x="325789" y="150661"/>
                  </a:lnTo>
                  <a:lnTo>
                    <a:pt x="287774" y="130714"/>
                  </a:lnTo>
                  <a:cubicBezTo>
                    <a:pt x="245082" y="108329"/>
                    <a:pt x="202350" y="85904"/>
                    <a:pt x="159658" y="63478"/>
                  </a:cubicBezTo>
                  <a:lnTo>
                    <a:pt x="39656" y="480"/>
                  </a:lnTo>
                  <a:cubicBezTo>
                    <a:pt x="39177" y="200"/>
                    <a:pt x="38617" y="80"/>
                    <a:pt x="38057" y="8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2196947" y="2968404"/>
              <a:ext cx="1648202" cy="1001583"/>
            </a:xfrm>
            <a:custGeom>
              <a:avLst/>
              <a:gdLst/>
              <a:ahLst/>
              <a:cxnLst/>
              <a:rect l="l" t="t" r="r" b="b"/>
              <a:pathLst>
                <a:path w="895934" h="544443" extrusionOk="0">
                  <a:moveTo>
                    <a:pt x="38257" y="0"/>
                  </a:moveTo>
                  <a:cubicBezTo>
                    <a:pt x="37818" y="0"/>
                    <a:pt x="37378" y="80"/>
                    <a:pt x="36978" y="280"/>
                  </a:cubicBezTo>
                  <a:lnTo>
                    <a:pt x="36978" y="280"/>
                  </a:lnTo>
                  <a:cubicBezTo>
                    <a:pt x="36619" y="280"/>
                    <a:pt x="36258" y="400"/>
                    <a:pt x="35939" y="600"/>
                  </a:cubicBezTo>
                  <a:cubicBezTo>
                    <a:pt x="24226" y="6676"/>
                    <a:pt x="14833" y="18228"/>
                    <a:pt x="7917" y="34897"/>
                  </a:cubicBezTo>
                  <a:cubicBezTo>
                    <a:pt x="4959" y="42012"/>
                    <a:pt x="2720" y="49807"/>
                    <a:pt x="1321" y="58082"/>
                  </a:cubicBezTo>
                  <a:cubicBezTo>
                    <a:pt x="42" y="65477"/>
                    <a:pt x="-317" y="72792"/>
                    <a:pt x="282" y="79828"/>
                  </a:cubicBezTo>
                  <a:cubicBezTo>
                    <a:pt x="203" y="81347"/>
                    <a:pt x="802" y="82586"/>
                    <a:pt x="1961" y="83186"/>
                  </a:cubicBezTo>
                  <a:lnTo>
                    <a:pt x="83787" y="126117"/>
                  </a:lnTo>
                  <a:lnTo>
                    <a:pt x="256035" y="216538"/>
                  </a:lnTo>
                  <a:cubicBezTo>
                    <a:pt x="342418" y="261908"/>
                    <a:pt x="428841" y="307278"/>
                    <a:pt x="515264" y="352648"/>
                  </a:cubicBezTo>
                  <a:lnTo>
                    <a:pt x="587697" y="390664"/>
                  </a:lnTo>
                  <a:lnTo>
                    <a:pt x="798198" y="501191"/>
                  </a:lnTo>
                  <a:lnTo>
                    <a:pt x="819065" y="512144"/>
                  </a:lnTo>
                  <a:lnTo>
                    <a:pt x="879665" y="544003"/>
                  </a:lnTo>
                  <a:cubicBezTo>
                    <a:pt x="880225" y="544323"/>
                    <a:pt x="880784" y="544443"/>
                    <a:pt x="881304" y="544443"/>
                  </a:cubicBezTo>
                  <a:cubicBezTo>
                    <a:pt x="881704" y="544443"/>
                    <a:pt x="882143" y="544323"/>
                    <a:pt x="882584" y="544163"/>
                  </a:cubicBezTo>
                  <a:lnTo>
                    <a:pt x="883143" y="544163"/>
                  </a:lnTo>
                  <a:cubicBezTo>
                    <a:pt x="883862" y="544123"/>
                    <a:pt x="884182" y="544003"/>
                    <a:pt x="884462" y="543923"/>
                  </a:cubicBezTo>
                  <a:cubicBezTo>
                    <a:pt x="885221" y="543763"/>
                    <a:pt x="885861" y="543563"/>
                    <a:pt x="886501" y="543364"/>
                  </a:cubicBezTo>
                  <a:cubicBezTo>
                    <a:pt x="887820" y="543004"/>
                    <a:pt x="889259" y="542444"/>
                    <a:pt x="891018" y="541685"/>
                  </a:cubicBezTo>
                  <a:cubicBezTo>
                    <a:pt x="892697" y="540925"/>
                    <a:pt x="894336" y="540006"/>
                    <a:pt x="895935" y="538967"/>
                  </a:cubicBezTo>
                  <a:cubicBezTo>
                    <a:pt x="893576" y="537687"/>
                    <a:pt x="891218" y="536528"/>
                    <a:pt x="888899" y="535369"/>
                  </a:cubicBezTo>
                  <a:lnTo>
                    <a:pt x="884222" y="533010"/>
                  </a:lnTo>
                  <a:cubicBezTo>
                    <a:pt x="861078" y="521418"/>
                    <a:pt x="836134" y="508387"/>
                    <a:pt x="805714" y="491997"/>
                  </a:cubicBezTo>
                  <a:cubicBezTo>
                    <a:pt x="783528" y="480085"/>
                    <a:pt x="761423" y="468053"/>
                    <a:pt x="739317" y="456061"/>
                  </a:cubicBezTo>
                  <a:lnTo>
                    <a:pt x="726925" y="449345"/>
                  </a:lnTo>
                  <a:lnTo>
                    <a:pt x="666685" y="416647"/>
                  </a:lnTo>
                  <a:lnTo>
                    <a:pt x="640822" y="402616"/>
                  </a:lnTo>
                  <a:lnTo>
                    <a:pt x="567390" y="362762"/>
                  </a:lnTo>
                  <a:cubicBezTo>
                    <a:pt x="514225" y="333901"/>
                    <a:pt x="461020" y="305120"/>
                    <a:pt x="407735" y="276419"/>
                  </a:cubicBezTo>
                  <a:cubicBezTo>
                    <a:pt x="381112" y="262068"/>
                    <a:pt x="354450" y="247717"/>
                    <a:pt x="327787" y="233447"/>
                  </a:cubicBezTo>
                  <a:cubicBezTo>
                    <a:pt x="315076" y="226652"/>
                    <a:pt x="302364" y="219816"/>
                    <a:pt x="289612" y="213060"/>
                  </a:cubicBezTo>
                  <a:cubicBezTo>
                    <a:pt x="277341" y="206505"/>
                    <a:pt x="265068" y="199949"/>
                    <a:pt x="252837" y="193273"/>
                  </a:cubicBezTo>
                  <a:cubicBezTo>
                    <a:pt x="223416" y="177244"/>
                    <a:pt x="201110" y="164452"/>
                    <a:pt x="180604" y="151780"/>
                  </a:cubicBezTo>
                  <a:cubicBezTo>
                    <a:pt x="154421" y="135591"/>
                    <a:pt x="131916" y="120161"/>
                    <a:pt x="111849" y="104612"/>
                  </a:cubicBezTo>
                  <a:cubicBezTo>
                    <a:pt x="106013" y="100094"/>
                    <a:pt x="100736" y="95897"/>
                    <a:pt x="95739" y="91740"/>
                  </a:cubicBezTo>
                  <a:cubicBezTo>
                    <a:pt x="91382" y="88182"/>
                    <a:pt x="87625" y="84944"/>
                    <a:pt x="84227" y="81826"/>
                  </a:cubicBezTo>
                  <a:cubicBezTo>
                    <a:pt x="79230" y="77270"/>
                    <a:pt x="75313" y="73392"/>
                    <a:pt x="71915" y="69715"/>
                  </a:cubicBezTo>
                  <a:cubicBezTo>
                    <a:pt x="67878" y="65317"/>
                    <a:pt x="64720" y="61520"/>
                    <a:pt x="62002" y="57802"/>
                  </a:cubicBezTo>
                  <a:cubicBezTo>
                    <a:pt x="58484" y="52965"/>
                    <a:pt x="55886" y="48808"/>
                    <a:pt x="53807" y="44731"/>
                  </a:cubicBezTo>
                  <a:cubicBezTo>
                    <a:pt x="51409" y="40094"/>
                    <a:pt x="49650" y="35856"/>
                    <a:pt x="48331" y="31699"/>
                  </a:cubicBezTo>
                  <a:cubicBezTo>
                    <a:pt x="47251" y="28222"/>
                    <a:pt x="46532" y="25543"/>
                    <a:pt x="46052" y="23025"/>
                  </a:cubicBezTo>
                  <a:cubicBezTo>
                    <a:pt x="45812" y="21746"/>
                    <a:pt x="45573" y="20427"/>
                    <a:pt x="45373" y="19148"/>
                  </a:cubicBezTo>
                  <a:cubicBezTo>
                    <a:pt x="45173" y="17828"/>
                    <a:pt x="45013" y="16469"/>
                    <a:pt x="44893" y="15150"/>
                  </a:cubicBezTo>
                  <a:cubicBezTo>
                    <a:pt x="44653" y="12951"/>
                    <a:pt x="44533" y="10553"/>
                    <a:pt x="44493" y="8075"/>
                  </a:cubicBezTo>
                  <a:lnTo>
                    <a:pt x="44493" y="7475"/>
                  </a:lnTo>
                  <a:cubicBezTo>
                    <a:pt x="44493" y="6236"/>
                    <a:pt x="44493" y="5037"/>
                    <a:pt x="44533" y="3837"/>
                  </a:cubicBezTo>
                  <a:lnTo>
                    <a:pt x="44533" y="3038"/>
                  </a:lnTo>
                  <a:cubicBezTo>
                    <a:pt x="44533" y="3038"/>
                    <a:pt x="39936" y="560"/>
                    <a:pt x="39936" y="560"/>
                  </a:cubicBezTo>
                  <a:cubicBezTo>
                    <a:pt x="39417" y="280"/>
                    <a:pt x="38817" y="120"/>
                    <a:pt x="38297" y="12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2804632" y="3349991"/>
              <a:ext cx="89961" cy="78888"/>
            </a:xfrm>
            <a:custGeom>
              <a:avLst/>
              <a:gdLst/>
              <a:ahLst/>
              <a:cxnLst/>
              <a:rect l="l" t="t" r="r" b="b"/>
              <a:pathLst>
                <a:path w="48901" h="42882" extrusionOk="0">
                  <a:moveTo>
                    <a:pt x="45829" y="720"/>
                  </a:moveTo>
                  <a:cubicBezTo>
                    <a:pt x="45229" y="1399"/>
                    <a:pt x="44669" y="2079"/>
                    <a:pt x="44070" y="2758"/>
                  </a:cubicBezTo>
                  <a:cubicBezTo>
                    <a:pt x="42191" y="4837"/>
                    <a:pt x="40113" y="6756"/>
                    <a:pt x="38034" y="8674"/>
                  </a:cubicBezTo>
                  <a:cubicBezTo>
                    <a:pt x="35835" y="10673"/>
                    <a:pt x="33597" y="12632"/>
                    <a:pt x="31318" y="14510"/>
                  </a:cubicBezTo>
                  <a:cubicBezTo>
                    <a:pt x="26681" y="18268"/>
                    <a:pt x="21884" y="21866"/>
                    <a:pt x="16848" y="25104"/>
                  </a:cubicBezTo>
                  <a:cubicBezTo>
                    <a:pt x="12331" y="27902"/>
                    <a:pt x="7734" y="30460"/>
                    <a:pt x="3017" y="32938"/>
                  </a:cubicBezTo>
                  <a:cubicBezTo>
                    <a:pt x="1737" y="33618"/>
                    <a:pt x="778" y="34577"/>
                    <a:pt x="298" y="35936"/>
                  </a:cubicBezTo>
                  <a:cubicBezTo>
                    <a:pt x="-141" y="37216"/>
                    <a:pt x="-101" y="38615"/>
                    <a:pt x="459" y="39854"/>
                  </a:cubicBezTo>
                  <a:cubicBezTo>
                    <a:pt x="1058" y="41133"/>
                    <a:pt x="2138" y="42133"/>
                    <a:pt x="3457" y="42572"/>
                  </a:cubicBezTo>
                  <a:cubicBezTo>
                    <a:pt x="4576" y="42972"/>
                    <a:pt x="6295" y="43052"/>
                    <a:pt x="7374" y="42412"/>
                  </a:cubicBezTo>
                  <a:cubicBezTo>
                    <a:pt x="11411" y="39894"/>
                    <a:pt x="15369" y="37136"/>
                    <a:pt x="19006" y="34058"/>
                  </a:cubicBezTo>
                  <a:cubicBezTo>
                    <a:pt x="22684" y="30980"/>
                    <a:pt x="26281" y="27742"/>
                    <a:pt x="29719" y="24384"/>
                  </a:cubicBezTo>
                  <a:cubicBezTo>
                    <a:pt x="33197" y="21026"/>
                    <a:pt x="36395" y="17388"/>
                    <a:pt x="39553" y="13751"/>
                  </a:cubicBezTo>
                  <a:cubicBezTo>
                    <a:pt x="42711" y="10153"/>
                    <a:pt x="45549" y="6356"/>
                    <a:pt x="48587" y="2638"/>
                  </a:cubicBezTo>
                  <a:cubicBezTo>
                    <a:pt x="49186" y="1919"/>
                    <a:pt x="48867" y="760"/>
                    <a:pt x="48147" y="280"/>
                  </a:cubicBezTo>
                  <a:cubicBezTo>
                    <a:pt x="47867" y="80"/>
                    <a:pt x="47548" y="0"/>
                    <a:pt x="47228" y="0"/>
                  </a:cubicBezTo>
                  <a:cubicBezTo>
                    <a:pt x="46708" y="0"/>
                    <a:pt x="46188" y="280"/>
                    <a:pt x="45789" y="720"/>
                  </a:cubicBezTo>
                  <a:moveTo>
                    <a:pt x="17167" y="24904"/>
                  </a:moveTo>
                  <a:cubicBezTo>
                    <a:pt x="17167" y="24904"/>
                    <a:pt x="16928" y="25064"/>
                    <a:pt x="16808" y="25104"/>
                  </a:cubicBezTo>
                  <a:cubicBezTo>
                    <a:pt x="16928" y="25024"/>
                    <a:pt x="17048" y="24944"/>
                    <a:pt x="17167" y="24904"/>
                  </a:cubicBezTo>
                  <a:moveTo>
                    <a:pt x="16808" y="25144"/>
                  </a:moveTo>
                  <a:lnTo>
                    <a:pt x="16248" y="25503"/>
                  </a:lnTo>
                  <a:cubicBezTo>
                    <a:pt x="16248" y="25503"/>
                    <a:pt x="16608" y="25263"/>
                    <a:pt x="16808" y="25144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3143386" y="3545969"/>
              <a:ext cx="195635" cy="154059"/>
            </a:xfrm>
            <a:custGeom>
              <a:avLst/>
              <a:gdLst/>
              <a:ahLst/>
              <a:cxnLst/>
              <a:rect l="l" t="t" r="r" b="b"/>
              <a:pathLst>
                <a:path w="106344" h="83744" extrusionOk="0">
                  <a:moveTo>
                    <a:pt x="37053" y="0"/>
                  </a:moveTo>
                  <a:cubicBezTo>
                    <a:pt x="33615" y="0"/>
                    <a:pt x="30537" y="919"/>
                    <a:pt x="28139" y="2638"/>
                  </a:cubicBezTo>
                  <a:cubicBezTo>
                    <a:pt x="25021" y="4917"/>
                    <a:pt x="23182" y="8155"/>
                    <a:pt x="23222" y="11272"/>
                  </a:cubicBezTo>
                  <a:cubicBezTo>
                    <a:pt x="23262" y="15110"/>
                    <a:pt x="25700" y="18148"/>
                    <a:pt x="27739" y="20067"/>
                  </a:cubicBezTo>
                  <a:cubicBezTo>
                    <a:pt x="29658" y="21826"/>
                    <a:pt x="31976" y="23425"/>
                    <a:pt x="34815" y="24944"/>
                  </a:cubicBezTo>
                  <a:lnTo>
                    <a:pt x="32816" y="25024"/>
                  </a:lnTo>
                  <a:cubicBezTo>
                    <a:pt x="31017" y="25183"/>
                    <a:pt x="29218" y="25343"/>
                    <a:pt x="27459" y="25503"/>
                  </a:cubicBezTo>
                  <a:cubicBezTo>
                    <a:pt x="21343" y="26103"/>
                    <a:pt x="14907" y="26942"/>
                    <a:pt x="9111" y="29700"/>
                  </a:cubicBezTo>
                  <a:cubicBezTo>
                    <a:pt x="6193" y="31060"/>
                    <a:pt x="3675" y="33178"/>
                    <a:pt x="1916" y="35816"/>
                  </a:cubicBezTo>
                  <a:cubicBezTo>
                    <a:pt x="37" y="38575"/>
                    <a:pt x="-523" y="42172"/>
                    <a:pt x="517" y="45210"/>
                  </a:cubicBezTo>
                  <a:cubicBezTo>
                    <a:pt x="1956" y="49528"/>
                    <a:pt x="5794" y="52925"/>
                    <a:pt x="10830" y="54324"/>
                  </a:cubicBezTo>
                  <a:cubicBezTo>
                    <a:pt x="10550" y="54844"/>
                    <a:pt x="10391" y="55444"/>
                    <a:pt x="10271" y="56123"/>
                  </a:cubicBezTo>
                  <a:cubicBezTo>
                    <a:pt x="10151" y="56883"/>
                    <a:pt x="10231" y="57642"/>
                    <a:pt x="10271" y="58242"/>
                  </a:cubicBezTo>
                  <a:cubicBezTo>
                    <a:pt x="10430" y="59401"/>
                    <a:pt x="11150" y="60760"/>
                    <a:pt x="12229" y="61799"/>
                  </a:cubicBezTo>
                  <a:cubicBezTo>
                    <a:pt x="13428" y="62959"/>
                    <a:pt x="14788" y="63678"/>
                    <a:pt x="16067" y="64278"/>
                  </a:cubicBezTo>
                  <a:cubicBezTo>
                    <a:pt x="18825" y="65597"/>
                    <a:pt x="22023" y="66117"/>
                    <a:pt x="25101" y="66556"/>
                  </a:cubicBezTo>
                  <a:cubicBezTo>
                    <a:pt x="25580" y="66636"/>
                    <a:pt x="26060" y="66676"/>
                    <a:pt x="26540" y="66756"/>
                  </a:cubicBezTo>
                  <a:cubicBezTo>
                    <a:pt x="26420" y="66876"/>
                    <a:pt x="26380" y="67036"/>
                    <a:pt x="26300" y="67196"/>
                  </a:cubicBezTo>
                  <a:cubicBezTo>
                    <a:pt x="25301" y="69994"/>
                    <a:pt x="26100" y="72593"/>
                    <a:pt x="26899" y="74311"/>
                  </a:cubicBezTo>
                  <a:cubicBezTo>
                    <a:pt x="27259" y="75111"/>
                    <a:pt x="27859" y="75870"/>
                    <a:pt x="28418" y="76629"/>
                  </a:cubicBezTo>
                  <a:cubicBezTo>
                    <a:pt x="29058" y="77469"/>
                    <a:pt x="29618" y="78029"/>
                    <a:pt x="30177" y="78549"/>
                  </a:cubicBezTo>
                  <a:cubicBezTo>
                    <a:pt x="31337" y="79627"/>
                    <a:pt x="32536" y="80507"/>
                    <a:pt x="33855" y="81186"/>
                  </a:cubicBezTo>
                  <a:cubicBezTo>
                    <a:pt x="37093" y="82906"/>
                    <a:pt x="40851" y="83745"/>
                    <a:pt x="45368" y="83745"/>
                  </a:cubicBezTo>
                  <a:cubicBezTo>
                    <a:pt x="47646" y="83745"/>
                    <a:pt x="50204" y="83545"/>
                    <a:pt x="53122" y="83066"/>
                  </a:cubicBezTo>
                  <a:cubicBezTo>
                    <a:pt x="59798" y="82026"/>
                    <a:pt x="66393" y="79988"/>
                    <a:pt x="72790" y="78029"/>
                  </a:cubicBezTo>
                  <a:lnTo>
                    <a:pt x="74628" y="77469"/>
                  </a:lnTo>
                  <a:cubicBezTo>
                    <a:pt x="78026" y="76430"/>
                    <a:pt x="81464" y="75390"/>
                    <a:pt x="84901" y="74471"/>
                  </a:cubicBezTo>
                  <a:cubicBezTo>
                    <a:pt x="88419" y="73552"/>
                    <a:pt x="91338" y="72992"/>
                    <a:pt x="94055" y="72752"/>
                  </a:cubicBezTo>
                  <a:lnTo>
                    <a:pt x="94935" y="72752"/>
                  </a:lnTo>
                  <a:cubicBezTo>
                    <a:pt x="95614" y="72752"/>
                    <a:pt x="96294" y="72752"/>
                    <a:pt x="96973" y="72832"/>
                  </a:cubicBezTo>
                  <a:lnTo>
                    <a:pt x="96973" y="72832"/>
                  </a:lnTo>
                  <a:cubicBezTo>
                    <a:pt x="98852" y="72832"/>
                    <a:pt x="100252" y="71473"/>
                    <a:pt x="100371" y="69834"/>
                  </a:cubicBezTo>
                  <a:cubicBezTo>
                    <a:pt x="100491" y="68075"/>
                    <a:pt x="99172" y="66596"/>
                    <a:pt x="97373" y="66396"/>
                  </a:cubicBezTo>
                  <a:cubicBezTo>
                    <a:pt x="96654" y="66316"/>
                    <a:pt x="95934" y="66316"/>
                    <a:pt x="95215" y="66316"/>
                  </a:cubicBezTo>
                  <a:cubicBezTo>
                    <a:pt x="94575" y="66316"/>
                    <a:pt x="93975" y="66316"/>
                    <a:pt x="93336" y="66396"/>
                  </a:cubicBezTo>
                  <a:cubicBezTo>
                    <a:pt x="94975" y="64558"/>
                    <a:pt x="96534" y="62599"/>
                    <a:pt x="98053" y="60600"/>
                  </a:cubicBezTo>
                  <a:cubicBezTo>
                    <a:pt x="100771" y="56963"/>
                    <a:pt x="102889" y="53205"/>
                    <a:pt x="104369" y="49448"/>
                  </a:cubicBezTo>
                  <a:cubicBezTo>
                    <a:pt x="105968" y="45370"/>
                    <a:pt x="106607" y="40813"/>
                    <a:pt x="106248" y="36256"/>
                  </a:cubicBezTo>
                  <a:cubicBezTo>
                    <a:pt x="105968" y="32379"/>
                    <a:pt x="105008" y="28861"/>
                    <a:pt x="103409" y="25743"/>
                  </a:cubicBezTo>
                  <a:cubicBezTo>
                    <a:pt x="102050" y="23105"/>
                    <a:pt x="100052" y="20746"/>
                    <a:pt x="97294" y="18508"/>
                  </a:cubicBezTo>
                  <a:cubicBezTo>
                    <a:pt x="94655" y="16389"/>
                    <a:pt x="91417" y="14990"/>
                    <a:pt x="89219" y="14151"/>
                  </a:cubicBezTo>
                  <a:cubicBezTo>
                    <a:pt x="84502" y="12312"/>
                    <a:pt x="79385" y="11352"/>
                    <a:pt x="74468" y="10433"/>
                  </a:cubicBezTo>
                  <a:cubicBezTo>
                    <a:pt x="73149" y="10193"/>
                    <a:pt x="71830" y="9953"/>
                    <a:pt x="70471" y="9673"/>
                  </a:cubicBezTo>
                  <a:lnTo>
                    <a:pt x="70791" y="9793"/>
                  </a:lnTo>
                  <a:cubicBezTo>
                    <a:pt x="67473" y="9034"/>
                    <a:pt x="64675" y="8354"/>
                    <a:pt x="61916" y="7355"/>
                  </a:cubicBezTo>
                  <a:cubicBezTo>
                    <a:pt x="60158" y="6715"/>
                    <a:pt x="58359" y="5996"/>
                    <a:pt x="56600" y="5276"/>
                  </a:cubicBezTo>
                  <a:cubicBezTo>
                    <a:pt x="54801" y="4557"/>
                    <a:pt x="52962" y="3837"/>
                    <a:pt x="51164" y="3158"/>
                  </a:cubicBezTo>
                  <a:cubicBezTo>
                    <a:pt x="46647" y="1479"/>
                    <a:pt x="42849" y="520"/>
                    <a:pt x="39212" y="120"/>
                  </a:cubicBezTo>
                  <a:cubicBezTo>
                    <a:pt x="38452" y="40"/>
                    <a:pt x="37693" y="0"/>
                    <a:pt x="36933" y="0"/>
                  </a:cubicBezTo>
                </a:path>
              </a:pathLst>
            </a:custGeom>
            <a:solidFill>
              <a:srgbClr val="D16A5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3165957" y="3637523"/>
              <a:ext cx="47338" cy="10804"/>
            </a:xfrm>
            <a:custGeom>
              <a:avLst/>
              <a:gdLst/>
              <a:ahLst/>
              <a:cxnLst/>
              <a:rect l="l" t="t" r="r" b="b"/>
              <a:pathLst>
                <a:path w="25732" h="5873" extrusionOk="0">
                  <a:moveTo>
                    <a:pt x="23864" y="0"/>
                  </a:moveTo>
                  <a:cubicBezTo>
                    <a:pt x="21266" y="840"/>
                    <a:pt x="18707" y="1639"/>
                    <a:pt x="16030" y="2239"/>
                  </a:cubicBezTo>
                  <a:cubicBezTo>
                    <a:pt x="14830" y="2518"/>
                    <a:pt x="13631" y="2718"/>
                    <a:pt x="12472" y="2958"/>
                  </a:cubicBezTo>
                  <a:cubicBezTo>
                    <a:pt x="11033" y="3198"/>
                    <a:pt x="9594" y="3318"/>
                    <a:pt x="8194" y="3438"/>
                  </a:cubicBezTo>
                  <a:cubicBezTo>
                    <a:pt x="7075" y="3478"/>
                    <a:pt x="5916" y="3478"/>
                    <a:pt x="4797" y="3438"/>
                  </a:cubicBezTo>
                  <a:cubicBezTo>
                    <a:pt x="3558" y="3398"/>
                    <a:pt x="2318" y="3198"/>
                    <a:pt x="1079" y="2958"/>
                  </a:cubicBezTo>
                  <a:cubicBezTo>
                    <a:pt x="520" y="2878"/>
                    <a:pt x="40" y="3358"/>
                    <a:pt x="0" y="3877"/>
                  </a:cubicBezTo>
                  <a:cubicBezTo>
                    <a:pt x="0" y="4157"/>
                    <a:pt x="40" y="4397"/>
                    <a:pt x="240" y="4597"/>
                  </a:cubicBezTo>
                  <a:cubicBezTo>
                    <a:pt x="440" y="4837"/>
                    <a:pt x="639" y="4877"/>
                    <a:pt x="919" y="4957"/>
                  </a:cubicBezTo>
                  <a:cubicBezTo>
                    <a:pt x="2878" y="5357"/>
                    <a:pt x="4837" y="5636"/>
                    <a:pt x="6835" y="5796"/>
                  </a:cubicBezTo>
                  <a:cubicBezTo>
                    <a:pt x="8874" y="5956"/>
                    <a:pt x="10953" y="5837"/>
                    <a:pt x="12991" y="5716"/>
                  </a:cubicBezTo>
                  <a:cubicBezTo>
                    <a:pt x="14950" y="5596"/>
                    <a:pt x="16829" y="5197"/>
                    <a:pt x="18747" y="4797"/>
                  </a:cubicBezTo>
                  <a:cubicBezTo>
                    <a:pt x="20826" y="4357"/>
                    <a:pt x="22825" y="3718"/>
                    <a:pt x="24864" y="3038"/>
                  </a:cubicBezTo>
                  <a:cubicBezTo>
                    <a:pt x="25104" y="2918"/>
                    <a:pt x="25303" y="2758"/>
                    <a:pt x="25463" y="2518"/>
                  </a:cubicBezTo>
                  <a:cubicBezTo>
                    <a:pt x="25703" y="2159"/>
                    <a:pt x="25783" y="1759"/>
                    <a:pt x="25703" y="1319"/>
                  </a:cubicBezTo>
                  <a:cubicBezTo>
                    <a:pt x="25623" y="919"/>
                    <a:pt x="25383" y="560"/>
                    <a:pt x="25024" y="320"/>
                  </a:cubicBezTo>
                  <a:cubicBezTo>
                    <a:pt x="24784" y="160"/>
                    <a:pt x="24464" y="40"/>
                    <a:pt x="24144" y="40"/>
                  </a:cubicBezTo>
                  <a:cubicBezTo>
                    <a:pt x="24024" y="40"/>
                    <a:pt x="23944" y="40"/>
                    <a:pt x="23864" y="80"/>
                  </a:cubicBezTo>
                  <a:moveTo>
                    <a:pt x="8474" y="3478"/>
                  </a:moveTo>
                  <a:cubicBezTo>
                    <a:pt x="8474" y="3478"/>
                    <a:pt x="8394" y="3478"/>
                    <a:pt x="8354" y="3478"/>
                  </a:cubicBezTo>
                  <a:cubicBezTo>
                    <a:pt x="8394" y="3478"/>
                    <a:pt x="8434" y="3478"/>
                    <a:pt x="8474" y="3478"/>
                  </a:cubicBezTo>
                </a:path>
              </a:pathLst>
            </a:custGeom>
            <a:solidFill>
              <a:srgbClr val="A050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3193828" y="3664218"/>
              <a:ext cx="38660" cy="8898"/>
            </a:xfrm>
            <a:custGeom>
              <a:avLst/>
              <a:gdLst/>
              <a:ahLst/>
              <a:cxnLst/>
              <a:rect l="l" t="t" r="r" b="b"/>
              <a:pathLst>
                <a:path w="21015" h="4837" extrusionOk="0">
                  <a:moveTo>
                    <a:pt x="18388" y="200"/>
                  </a:moveTo>
                  <a:cubicBezTo>
                    <a:pt x="17988" y="320"/>
                    <a:pt x="17629" y="480"/>
                    <a:pt x="17229" y="600"/>
                  </a:cubicBezTo>
                  <a:cubicBezTo>
                    <a:pt x="14631" y="1439"/>
                    <a:pt x="11953" y="1959"/>
                    <a:pt x="9194" y="2159"/>
                  </a:cubicBezTo>
                  <a:cubicBezTo>
                    <a:pt x="7875" y="2199"/>
                    <a:pt x="6556" y="2199"/>
                    <a:pt x="5277" y="2159"/>
                  </a:cubicBezTo>
                  <a:cubicBezTo>
                    <a:pt x="3878" y="2079"/>
                    <a:pt x="2478" y="1919"/>
                    <a:pt x="1079" y="1639"/>
                  </a:cubicBezTo>
                  <a:cubicBezTo>
                    <a:pt x="560" y="1519"/>
                    <a:pt x="40" y="2039"/>
                    <a:pt x="0" y="2558"/>
                  </a:cubicBezTo>
                  <a:cubicBezTo>
                    <a:pt x="0" y="2838"/>
                    <a:pt x="80" y="3118"/>
                    <a:pt x="240" y="3318"/>
                  </a:cubicBezTo>
                  <a:cubicBezTo>
                    <a:pt x="440" y="3518"/>
                    <a:pt x="640" y="3598"/>
                    <a:pt x="920" y="3638"/>
                  </a:cubicBezTo>
                  <a:cubicBezTo>
                    <a:pt x="2319" y="3917"/>
                    <a:pt x="3678" y="4237"/>
                    <a:pt x="5117" y="4477"/>
                  </a:cubicBezTo>
                  <a:cubicBezTo>
                    <a:pt x="6756" y="4757"/>
                    <a:pt x="8395" y="4837"/>
                    <a:pt x="10073" y="4837"/>
                  </a:cubicBezTo>
                  <a:cubicBezTo>
                    <a:pt x="13272" y="4837"/>
                    <a:pt x="16469" y="4517"/>
                    <a:pt x="19547" y="3598"/>
                  </a:cubicBezTo>
                  <a:cubicBezTo>
                    <a:pt x="20027" y="3438"/>
                    <a:pt x="20387" y="3278"/>
                    <a:pt x="20707" y="2838"/>
                  </a:cubicBezTo>
                  <a:cubicBezTo>
                    <a:pt x="20986" y="2438"/>
                    <a:pt x="21066" y="1959"/>
                    <a:pt x="20986" y="1479"/>
                  </a:cubicBezTo>
                  <a:cubicBezTo>
                    <a:pt x="20907" y="999"/>
                    <a:pt x="20627" y="600"/>
                    <a:pt x="20227" y="320"/>
                  </a:cubicBezTo>
                  <a:cubicBezTo>
                    <a:pt x="19947" y="120"/>
                    <a:pt x="19667" y="40"/>
                    <a:pt x="19348" y="0"/>
                  </a:cubicBezTo>
                  <a:cubicBezTo>
                    <a:pt x="19308" y="0"/>
                    <a:pt x="19228" y="0"/>
                    <a:pt x="19188" y="0"/>
                  </a:cubicBezTo>
                  <a:cubicBezTo>
                    <a:pt x="18908" y="0"/>
                    <a:pt x="18668" y="80"/>
                    <a:pt x="18428" y="200"/>
                  </a:cubicBezTo>
                  <a:moveTo>
                    <a:pt x="9594" y="2119"/>
                  </a:moveTo>
                  <a:cubicBezTo>
                    <a:pt x="9594" y="2119"/>
                    <a:pt x="9474" y="2119"/>
                    <a:pt x="9434" y="2119"/>
                  </a:cubicBezTo>
                  <a:cubicBezTo>
                    <a:pt x="9474" y="2119"/>
                    <a:pt x="9554" y="2119"/>
                    <a:pt x="9594" y="2119"/>
                  </a:cubicBezTo>
                </a:path>
              </a:pathLst>
            </a:custGeom>
            <a:solidFill>
              <a:srgbClr val="A050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3266220" y="3324106"/>
              <a:ext cx="447776" cy="359670"/>
            </a:xfrm>
            <a:custGeom>
              <a:avLst/>
              <a:gdLst/>
              <a:ahLst/>
              <a:cxnLst/>
              <a:rect l="l" t="t" r="r" b="b"/>
              <a:pathLst>
                <a:path w="243404" h="195511" extrusionOk="0">
                  <a:moveTo>
                    <a:pt x="197374" y="40"/>
                  </a:moveTo>
                  <a:cubicBezTo>
                    <a:pt x="193496" y="40"/>
                    <a:pt x="189579" y="560"/>
                    <a:pt x="185741" y="1559"/>
                  </a:cubicBezTo>
                  <a:cubicBezTo>
                    <a:pt x="181464" y="2678"/>
                    <a:pt x="177187" y="4437"/>
                    <a:pt x="172990" y="6716"/>
                  </a:cubicBezTo>
                  <a:cubicBezTo>
                    <a:pt x="169032" y="8874"/>
                    <a:pt x="164995" y="11713"/>
                    <a:pt x="160278" y="15630"/>
                  </a:cubicBezTo>
                  <a:cubicBezTo>
                    <a:pt x="148646" y="25264"/>
                    <a:pt x="138413" y="36696"/>
                    <a:pt x="128499" y="47729"/>
                  </a:cubicBezTo>
                  <a:cubicBezTo>
                    <a:pt x="125221" y="51406"/>
                    <a:pt x="121943" y="55084"/>
                    <a:pt x="118585" y="58682"/>
                  </a:cubicBezTo>
                  <a:cubicBezTo>
                    <a:pt x="118585" y="58682"/>
                    <a:pt x="118266" y="59001"/>
                    <a:pt x="118266" y="59001"/>
                  </a:cubicBezTo>
                  <a:cubicBezTo>
                    <a:pt x="111710" y="66037"/>
                    <a:pt x="106193" y="71433"/>
                    <a:pt x="100837" y="76150"/>
                  </a:cubicBezTo>
                  <a:cubicBezTo>
                    <a:pt x="97759" y="78828"/>
                    <a:pt x="94561" y="81427"/>
                    <a:pt x="91283" y="83865"/>
                  </a:cubicBezTo>
                  <a:cubicBezTo>
                    <a:pt x="87606" y="86583"/>
                    <a:pt x="83688" y="89102"/>
                    <a:pt x="80011" y="91380"/>
                  </a:cubicBezTo>
                  <a:lnTo>
                    <a:pt x="80411" y="91220"/>
                  </a:lnTo>
                  <a:lnTo>
                    <a:pt x="80770" y="91020"/>
                  </a:lnTo>
                  <a:cubicBezTo>
                    <a:pt x="55387" y="106610"/>
                    <a:pt x="29164" y="119122"/>
                    <a:pt x="2741" y="128156"/>
                  </a:cubicBezTo>
                  <a:cubicBezTo>
                    <a:pt x="1822" y="128476"/>
                    <a:pt x="1182" y="129315"/>
                    <a:pt x="983" y="130394"/>
                  </a:cubicBezTo>
                  <a:cubicBezTo>
                    <a:pt x="823" y="130715"/>
                    <a:pt x="743" y="130994"/>
                    <a:pt x="703" y="131314"/>
                  </a:cubicBezTo>
                  <a:cubicBezTo>
                    <a:pt x="-856" y="141747"/>
                    <a:pt x="183" y="153100"/>
                    <a:pt x="3781" y="165132"/>
                  </a:cubicBezTo>
                  <a:cubicBezTo>
                    <a:pt x="5460" y="170688"/>
                    <a:pt x="7858" y="176205"/>
                    <a:pt x="10976" y="181561"/>
                  </a:cubicBezTo>
                  <a:cubicBezTo>
                    <a:pt x="13894" y="186558"/>
                    <a:pt x="17452" y="190955"/>
                    <a:pt x="21649" y="194633"/>
                  </a:cubicBezTo>
                  <a:cubicBezTo>
                    <a:pt x="22129" y="195032"/>
                    <a:pt x="22728" y="195272"/>
                    <a:pt x="23408" y="195272"/>
                  </a:cubicBezTo>
                  <a:cubicBezTo>
                    <a:pt x="23928" y="195432"/>
                    <a:pt x="24247" y="195512"/>
                    <a:pt x="24567" y="195512"/>
                  </a:cubicBezTo>
                  <a:lnTo>
                    <a:pt x="29524" y="195432"/>
                  </a:lnTo>
                  <a:cubicBezTo>
                    <a:pt x="39877" y="195232"/>
                    <a:pt x="50590" y="195072"/>
                    <a:pt x="61103" y="194513"/>
                  </a:cubicBezTo>
                  <a:cubicBezTo>
                    <a:pt x="74015" y="193833"/>
                    <a:pt x="85607" y="192474"/>
                    <a:pt x="96520" y="190355"/>
                  </a:cubicBezTo>
                  <a:cubicBezTo>
                    <a:pt x="106913" y="188356"/>
                    <a:pt x="117466" y="185398"/>
                    <a:pt x="128819" y="181361"/>
                  </a:cubicBezTo>
                  <a:cubicBezTo>
                    <a:pt x="137733" y="178163"/>
                    <a:pt x="146487" y="174406"/>
                    <a:pt x="154882" y="170169"/>
                  </a:cubicBezTo>
                  <a:cubicBezTo>
                    <a:pt x="172910" y="161135"/>
                    <a:pt x="188779" y="150261"/>
                    <a:pt x="202011" y="137750"/>
                  </a:cubicBezTo>
                  <a:cubicBezTo>
                    <a:pt x="209006" y="131114"/>
                    <a:pt x="215322" y="123959"/>
                    <a:pt x="220718" y="116484"/>
                  </a:cubicBezTo>
                  <a:cubicBezTo>
                    <a:pt x="226195" y="108929"/>
                    <a:pt x="230872" y="100694"/>
                    <a:pt x="234629" y="91900"/>
                  </a:cubicBezTo>
                  <a:cubicBezTo>
                    <a:pt x="238347" y="83226"/>
                    <a:pt x="241025" y="73871"/>
                    <a:pt x="242584" y="64078"/>
                  </a:cubicBezTo>
                  <a:cubicBezTo>
                    <a:pt x="244063" y="54684"/>
                    <a:pt x="243543" y="45051"/>
                    <a:pt x="241025" y="36176"/>
                  </a:cubicBezTo>
                  <a:cubicBezTo>
                    <a:pt x="238627" y="27742"/>
                    <a:pt x="234430" y="20107"/>
                    <a:pt x="228953" y="14151"/>
                  </a:cubicBezTo>
                  <a:cubicBezTo>
                    <a:pt x="223437" y="8155"/>
                    <a:pt x="216521" y="3798"/>
                    <a:pt x="209006" y="1639"/>
                  </a:cubicBezTo>
                  <a:cubicBezTo>
                    <a:pt x="205249" y="560"/>
                    <a:pt x="201331" y="0"/>
                    <a:pt x="197374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3292368" y="3349991"/>
              <a:ext cx="421625" cy="334082"/>
            </a:xfrm>
            <a:custGeom>
              <a:avLst/>
              <a:gdLst/>
              <a:ahLst/>
              <a:cxnLst/>
              <a:rect l="l" t="t" r="r" b="b"/>
              <a:pathLst>
                <a:path w="229188" h="181601" extrusionOk="0">
                  <a:moveTo>
                    <a:pt x="214739" y="40"/>
                  </a:moveTo>
                  <a:cubicBezTo>
                    <a:pt x="216498" y="3917"/>
                    <a:pt x="218017" y="7915"/>
                    <a:pt x="219136" y="12032"/>
                  </a:cubicBezTo>
                  <a:cubicBezTo>
                    <a:pt x="221655" y="21066"/>
                    <a:pt x="222694" y="30540"/>
                    <a:pt x="221974" y="39894"/>
                  </a:cubicBezTo>
                  <a:cubicBezTo>
                    <a:pt x="221615" y="44611"/>
                    <a:pt x="220895" y="49327"/>
                    <a:pt x="219736" y="53885"/>
                  </a:cubicBezTo>
                  <a:cubicBezTo>
                    <a:pt x="218537" y="58682"/>
                    <a:pt x="216938" y="63358"/>
                    <a:pt x="214899" y="67875"/>
                  </a:cubicBezTo>
                  <a:cubicBezTo>
                    <a:pt x="211341" y="75870"/>
                    <a:pt x="207104" y="83505"/>
                    <a:pt x="202188" y="90740"/>
                  </a:cubicBezTo>
                  <a:cubicBezTo>
                    <a:pt x="197350" y="97776"/>
                    <a:pt x="191954" y="104371"/>
                    <a:pt x="185998" y="110488"/>
                  </a:cubicBezTo>
                  <a:cubicBezTo>
                    <a:pt x="161694" y="135391"/>
                    <a:pt x="129715" y="151581"/>
                    <a:pt x="96537" y="161174"/>
                  </a:cubicBezTo>
                  <a:cubicBezTo>
                    <a:pt x="79508" y="166091"/>
                    <a:pt x="61999" y="169409"/>
                    <a:pt x="44371" y="171207"/>
                  </a:cubicBezTo>
                  <a:cubicBezTo>
                    <a:pt x="29661" y="172727"/>
                    <a:pt x="14791" y="173246"/>
                    <a:pt x="0" y="172727"/>
                  </a:cubicBezTo>
                  <a:cubicBezTo>
                    <a:pt x="2159" y="175645"/>
                    <a:pt x="4597" y="178323"/>
                    <a:pt x="7316" y="180721"/>
                  </a:cubicBezTo>
                  <a:cubicBezTo>
                    <a:pt x="7795" y="181121"/>
                    <a:pt x="8434" y="181361"/>
                    <a:pt x="9154" y="181361"/>
                  </a:cubicBezTo>
                  <a:cubicBezTo>
                    <a:pt x="9674" y="181521"/>
                    <a:pt x="9993" y="181601"/>
                    <a:pt x="10314" y="181601"/>
                  </a:cubicBezTo>
                  <a:lnTo>
                    <a:pt x="15270" y="181521"/>
                  </a:lnTo>
                  <a:lnTo>
                    <a:pt x="15869" y="181521"/>
                  </a:lnTo>
                  <a:cubicBezTo>
                    <a:pt x="25423" y="181361"/>
                    <a:pt x="36296" y="181161"/>
                    <a:pt x="46849" y="180602"/>
                  </a:cubicBezTo>
                  <a:cubicBezTo>
                    <a:pt x="59761" y="179882"/>
                    <a:pt x="71353" y="178523"/>
                    <a:pt x="82266" y="176444"/>
                  </a:cubicBezTo>
                  <a:cubicBezTo>
                    <a:pt x="92699" y="174406"/>
                    <a:pt x="103293" y="171448"/>
                    <a:pt x="114565" y="167410"/>
                  </a:cubicBezTo>
                  <a:cubicBezTo>
                    <a:pt x="123519" y="164212"/>
                    <a:pt x="132274" y="160455"/>
                    <a:pt x="140628" y="156217"/>
                  </a:cubicBezTo>
                  <a:cubicBezTo>
                    <a:pt x="158656" y="147223"/>
                    <a:pt x="174526" y="136310"/>
                    <a:pt x="187797" y="123799"/>
                  </a:cubicBezTo>
                  <a:cubicBezTo>
                    <a:pt x="194792" y="117163"/>
                    <a:pt x="201108" y="110048"/>
                    <a:pt x="206505" y="102533"/>
                  </a:cubicBezTo>
                  <a:cubicBezTo>
                    <a:pt x="211981" y="94938"/>
                    <a:pt x="216658" y="86663"/>
                    <a:pt x="220415" y="77949"/>
                  </a:cubicBezTo>
                  <a:cubicBezTo>
                    <a:pt x="224133" y="69274"/>
                    <a:pt x="226771" y="59921"/>
                    <a:pt x="228370" y="50087"/>
                  </a:cubicBezTo>
                  <a:cubicBezTo>
                    <a:pt x="229849" y="40654"/>
                    <a:pt x="229330" y="31020"/>
                    <a:pt x="226771" y="22146"/>
                  </a:cubicBezTo>
                  <a:cubicBezTo>
                    <a:pt x="224373" y="13671"/>
                    <a:pt x="220176" y="6036"/>
                    <a:pt x="214699" y="80"/>
                  </a:cubicBezTo>
                  <a:cubicBezTo>
                    <a:pt x="214699" y="80"/>
                    <a:pt x="214659" y="0"/>
                    <a:pt x="214619" y="0"/>
                  </a:cubicBezTo>
                  <a:cubicBezTo>
                    <a:pt x="214619" y="0"/>
                    <a:pt x="214619" y="0"/>
                    <a:pt x="214619" y="4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3263872" y="3323077"/>
              <a:ext cx="363980" cy="245394"/>
            </a:xfrm>
            <a:custGeom>
              <a:avLst/>
              <a:gdLst/>
              <a:ahLst/>
              <a:cxnLst/>
              <a:rect l="l" t="t" r="r" b="b"/>
              <a:pathLst>
                <a:path w="197853" h="133392" extrusionOk="0">
                  <a:moveTo>
                    <a:pt x="190016" y="400"/>
                  </a:moveTo>
                  <a:cubicBezTo>
                    <a:pt x="187537" y="760"/>
                    <a:pt x="185099" y="1399"/>
                    <a:pt x="182701" y="2119"/>
                  </a:cubicBezTo>
                  <a:cubicBezTo>
                    <a:pt x="177783" y="3598"/>
                    <a:pt x="173147" y="5956"/>
                    <a:pt x="168789" y="8554"/>
                  </a:cubicBezTo>
                  <a:cubicBezTo>
                    <a:pt x="164312" y="11233"/>
                    <a:pt x="160155" y="14311"/>
                    <a:pt x="156038" y="17469"/>
                  </a:cubicBezTo>
                  <a:cubicBezTo>
                    <a:pt x="152041" y="20547"/>
                    <a:pt x="148123" y="23745"/>
                    <a:pt x="144206" y="26902"/>
                  </a:cubicBezTo>
                  <a:cubicBezTo>
                    <a:pt x="139569" y="30620"/>
                    <a:pt x="134972" y="34338"/>
                    <a:pt x="130495" y="38175"/>
                  </a:cubicBezTo>
                  <a:cubicBezTo>
                    <a:pt x="125898" y="42133"/>
                    <a:pt x="121381" y="46170"/>
                    <a:pt x="116863" y="50247"/>
                  </a:cubicBezTo>
                  <a:cubicBezTo>
                    <a:pt x="112346" y="54325"/>
                    <a:pt x="107909" y="58482"/>
                    <a:pt x="103392" y="62599"/>
                  </a:cubicBezTo>
                  <a:cubicBezTo>
                    <a:pt x="98915" y="66676"/>
                    <a:pt x="94398" y="70834"/>
                    <a:pt x="89881" y="74871"/>
                  </a:cubicBezTo>
                  <a:cubicBezTo>
                    <a:pt x="83166" y="80867"/>
                    <a:pt x="76370" y="86783"/>
                    <a:pt x="69375" y="92419"/>
                  </a:cubicBezTo>
                  <a:cubicBezTo>
                    <a:pt x="62659" y="97816"/>
                    <a:pt x="55624" y="102773"/>
                    <a:pt x="48348" y="107410"/>
                  </a:cubicBezTo>
                  <a:cubicBezTo>
                    <a:pt x="48588" y="107290"/>
                    <a:pt x="48788" y="107130"/>
                    <a:pt x="49028" y="106970"/>
                  </a:cubicBezTo>
                  <a:cubicBezTo>
                    <a:pt x="35877" y="115125"/>
                    <a:pt x="21966" y="122280"/>
                    <a:pt x="7136" y="126877"/>
                  </a:cubicBezTo>
                  <a:cubicBezTo>
                    <a:pt x="5497" y="127356"/>
                    <a:pt x="3858" y="127836"/>
                    <a:pt x="2179" y="128236"/>
                  </a:cubicBezTo>
                  <a:cubicBezTo>
                    <a:pt x="1499" y="128396"/>
                    <a:pt x="900" y="128716"/>
                    <a:pt x="460" y="129316"/>
                  </a:cubicBezTo>
                  <a:cubicBezTo>
                    <a:pt x="100" y="129875"/>
                    <a:pt x="-60" y="130554"/>
                    <a:pt x="20" y="131234"/>
                  </a:cubicBezTo>
                  <a:cubicBezTo>
                    <a:pt x="140" y="131913"/>
                    <a:pt x="500" y="132513"/>
                    <a:pt x="1100" y="132953"/>
                  </a:cubicBezTo>
                  <a:cubicBezTo>
                    <a:pt x="1899" y="133512"/>
                    <a:pt x="2779" y="133472"/>
                    <a:pt x="3658" y="133193"/>
                  </a:cubicBezTo>
                  <a:cubicBezTo>
                    <a:pt x="9094" y="131274"/>
                    <a:pt x="14531" y="129395"/>
                    <a:pt x="19927" y="127317"/>
                  </a:cubicBezTo>
                  <a:cubicBezTo>
                    <a:pt x="25483" y="125198"/>
                    <a:pt x="30920" y="122879"/>
                    <a:pt x="36317" y="120361"/>
                  </a:cubicBezTo>
                  <a:cubicBezTo>
                    <a:pt x="46989" y="115364"/>
                    <a:pt x="57223" y="109408"/>
                    <a:pt x="66777" y="102533"/>
                  </a:cubicBezTo>
                  <a:cubicBezTo>
                    <a:pt x="71613" y="99015"/>
                    <a:pt x="76250" y="95258"/>
                    <a:pt x="80847" y="91420"/>
                  </a:cubicBezTo>
                  <a:cubicBezTo>
                    <a:pt x="85484" y="87503"/>
                    <a:pt x="90041" y="83465"/>
                    <a:pt x="94518" y="79348"/>
                  </a:cubicBezTo>
                  <a:cubicBezTo>
                    <a:pt x="98995" y="75231"/>
                    <a:pt x="103432" y="71033"/>
                    <a:pt x="107790" y="66797"/>
                  </a:cubicBezTo>
                  <a:cubicBezTo>
                    <a:pt x="112147" y="62559"/>
                    <a:pt x="116584" y="58362"/>
                    <a:pt x="120941" y="54125"/>
                  </a:cubicBezTo>
                  <a:cubicBezTo>
                    <a:pt x="125338" y="49927"/>
                    <a:pt x="129775" y="45730"/>
                    <a:pt x="134252" y="41613"/>
                  </a:cubicBezTo>
                  <a:cubicBezTo>
                    <a:pt x="136611" y="39494"/>
                    <a:pt x="138969" y="37376"/>
                    <a:pt x="141327" y="35297"/>
                  </a:cubicBezTo>
                  <a:cubicBezTo>
                    <a:pt x="143526" y="33378"/>
                    <a:pt x="145725" y="31539"/>
                    <a:pt x="147963" y="29621"/>
                  </a:cubicBezTo>
                  <a:cubicBezTo>
                    <a:pt x="151961" y="26183"/>
                    <a:pt x="155878" y="22625"/>
                    <a:pt x="159955" y="19228"/>
                  </a:cubicBezTo>
                  <a:cubicBezTo>
                    <a:pt x="164153" y="15790"/>
                    <a:pt x="168550" y="12512"/>
                    <a:pt x="173147" y="9634"/>
                  </a:cubicBezTo>
                  <a:cubicBezTo>
                    <a:pt x="173147" y="9634"/>
                    <a:pt x="173107" y="9634"/>
                    <a:pt x="173067" y="9674"/>
                  </a:cubicBezTo>
                  <a:cubicBezTo>
                    <a:pt x="177144" y="7155"/>
                    <a:pt x="181461" y="5037"/>
                    <a:pt x="186058" y="3598"/>
                  </a:cubicBezTo>
                  <a:lnTo>
                    <a:pt x="185778" y="3678"/>
                  </a:lnTo>
                  <a:cubicBezTo>
                    <a:pt x="188856" y="2758"/>
                    <a:pt x="192014" y="2159"/>
                    <a:pt x="195212" y="1999"/>
                  </a:cubicBezTo>
                  <a:cubicBezTo>
                    <a:pt x="195212" y="1999"/>
                    <a:pt x="195172" y="1999"/>
                    <a:pt x="195132" y="1999"/>
                  </a:cubicBezTo>
                  <a:cubicBezTo>
                    <a:pt x="195692" y="1999"/>
                    <a:pt x="196212" y="1999"/>
                    <a:pt x="196771" y="1999"/>
                  </a:cubicBezTo>
                  <a:cubicBezTo>
                    <a:pt x="197331" y="1999"/>
                    <a:pt x="197810" y="1679"/>
                    <a:pt x="197850" y="1079"/>
                  </a:cubicBezTo>
                  <a:cubicBezTo>
                    <a:pt x="197890" y="560"/>
                    <a:pt x="197491" y="0"/>
                    <a:pt x="196931" y="0"/>
                  </a:cubicBezTo>
                  <a:lnTo>
                    <a:pt x="196571" y="0"/>
                  </a:lnTo>
                  <a:cubicBezTo>
                    <a:pt x="194373" y="0"/>
                    <a:pt x="192214" y="120"/>
                    <a:pt x="190056" y="440"/>
                  </a:cubicBezTo>
                  <a:moveTo>
                    <a:pt x="172787" y="9834"/>
                  </a:moveTo>
                  <a:cubicBezTo>
                    <a:pt x="172787" y="9834"/>
                    <a:pt x="172987" y="9714"/>
                    <a:pt x="173067" y="9674"/>
                  </a:cubicBezTo>
                  <a:lnTo>
                    <a:pt x="172787" y="9834"/>
                  </a:lnTo>
                  <a:close/>
                  <a:moveTo>
                    <a:pt x="194932" y="1999"/>
                  </a:moveTo>
                  <a:cubicBezTo>
                    <a:pt x="194932" y="1999"/>
                    <a:pt x="195012" y="1999"/>
                    <a:pt x="195092" y="1999"/>
                  </a:cubicBezTo>
                  <a:cubicBezTo>
                    <a:pt x="195052" y="1999"/>
                    <a:pt x="194972" y="1999"/>
                    <a:pt x="194932" y="1999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1227784" y="1557511"/>
              <a:ext cx="1368017" cy="1169616"/>
            </a:xfrm>
            <a:custGeom>
              <a:avLst/>
              <a:gdLst/>
              <a:ahLst/>
              <a:cxnLst/>
              <a:rect l="l" t="t" r="r" b="b"/>
              <a:pathLst>
                <a:path w="743630" h="635783" extrusionOk="0">
                  <a:moveTo>
                    <a:pt x="646905" y="160"/>
                  </a:moveTo>
                  <a:cubicBezTo>
                    <a:pt x="646905" y="160"/>
                    <a:pt x="646905" y="160"/>
                    <a:pt x="646865" y="160"/>
                  </a:cubicBezTo>
                  <a:cubicBezTo>
                    <a:pt x="645745" y="1479"/>
                    <a:pt x="644706" y="2518"/>
                    <a:pt x="643627" y="3358"/>
                  </a:cubicBezTo>
                  <a:cubicBezTo>
                    <a:pt x="642907" y="3917"/>
                    <a:pt x="642148" y="4437"/>
                    <a:pt x="641348" y="4877"/>
                  </a:cubicBezTo>
                  <a:cubicBezTo>
                    <a:pt x="640949" y="5077"/>
                    <a:pt x="640548" y="5276"/>
                    <a:pt x="640149" y="5476"/>
                  </a:cubicBezTo>
                  <a:cubicBezTo>
                    <a:pt x="648344" y="10194"/>
                    <a:pt x="654979" y="14870"/>
                    <a:pt x="660495" y="19867"/>
                  </a:cubicBezTo>
                  <a:cubicBezTo>
                    <a:pt x="665413" y="24624"/>
                    <a:pt x="669810" y="30100"/>
                    <a:pt x="673567" y="36056"/>
                  </a:cubicBezTo>
                  <a:cubicBezTo>
                    <a:pt x="676965" y="41733"/>
                    <a:pt x="679723" y="47689"/>
                    <a:pt x="681762" y="53725"/>
                  </a:cubicBezTo>
                  <a:cubicBezTo>
                    <a:pt x="679323" y="52845"/>
                    <a:pt x="676445" y="52126"/>
                    <a:pt x="672768" y="51406"/>
                  </a:cubicBezTo>
                  <a:cubicBezTo>
                    <a:pt x="668890" y="50647"/>
                    <a:pt x="664853" y="50287"/>
                    <a:pt x="660735" y="50287"/>
                  </a:cubicBezTo>
                  <a:cubicBezTo>
                    <a:pt x="656338" y="50287"/>
                    <a:pt x="651901" y="50727"/>
                    <a:pt x="647544" y="51566"/>
                  </a:cubicBezTo>
                  <a:cubicBezTo>
                    <a:pt x="639390" y="53205"/>
                    <a:pt x="631435" y="56603"/>
                    <a:pt x="623880" y="61720"/>
                  </a:cubicBezTo>
                  <a:cubicBezTo>
                    <a:pt x="621081" y="63598"/>
                    <a:pt x="618363" y="65997"/>
                    <a:pt x="615845" y="68795"/>
                  </a:cubicBezTo>
                  <a:cubicBezTo>
                    <a:pt x="614766" y="70034"/>
                    <a:pt x="613766" y="71233"/>
                    <a:pt x="612887" y="72512"/>
                  </a:cubicBezTo>
                  <a:cubicBezTo>
                    <a:pt x="611768" y="74072"/>
                    <a:pt x="610888" y="75790"/>
                    <a:pt x="610129" y="77269"/>
                  </a:cubicBezTo>
                  <a:cubicBezTo>
                    <a:pt x="608649" y="80108"/>
                    <a:pt x="607890" y="83146"/>
                    <a:pt x="607371" y="85464"/>
                  </a:cubicBezTo>
                  <a:cubicBezTo>
                    <a:pt x="606851" y="87942"/>
                    <a:pt x="606691" y="90701"/>
                    <a:pt x="606931" y="94378"/>
                  </a:cubicBezTo>
                  <a:cubicBezTo>
                    <a:pt x="607130" y="97296"/>
                    <a:pt x="607930" y="100054"/>
                    <a:pt x="608690" y="102333"/>
                  </a:cubicBezTo>
                  <a:cubicBezTo>
                    <a:pt x="609649" y="105371"/>
                    <a:pt x="611288" y="108169"/>
                    <a:pt x="612607" y="110247"/>
                  </a:cubicBezTo>
                  <a:cubicBezTo>
                    <a:pt x="615485" y="114845"/>
                    <a:pt x="619682" y="118882"/>
                    <a:pt x="624799" y="122000"/>
                  </a:cubicBezTo>
                  <a:cubicBezTo>
                    <a:pt x="629876" y="125118"/>
                    <a:pt x="635792" y="126997"/>
                    <a:pt x="641987" y="127436"/>
                  </a:cubicBezTo>
                  <a:cubicBezTo>
                    <a:pt x="642867" y="127516"/>
                    <a:pt x="643707" y="127516"/>
                    <a:pt x="644586" y="127516"/>
                  </a:cubicBezTo>
                  <a:cubicBezTo>
                    <a:pt x="650102" y="127516"/>
                    <a:pt x="655859" y="126237"/>
                    <a:pt x="661615" y="123719"/>
                  </a:cubicBezTo>
                  <a:cubicBezTo>
                    <a:pt x="664533" y="122440"/>
                    <a:pt x="667611" y="120641"/>
                    <a:pt x="671249" y="118043"/>
                  </a:cubicBezTo>
                  <a:cubicBezTo>
                    <a:pt x="674686" y="115564"/>
                    <a:pt x="677964" y="112486"/>
                    <a:pt x="681362" y="108569"/>
                  </a:cubicBezTo>
                  <a:cubicBezTo>
                    <a:pt x="686478" y="102533"/>
                    <a:pt x="690196" y="94898"/>
                    <a:pt x="692035" y="86383"/>
                  </a:cubicBezTo>
                  <a:cubicBezTo>
                    <a:pt x="693354" y="80188"/>
                    <a:pt x="693674" y="73592"/>
                    <a:pt x="692954" y="66836"/>
                  </a:cubicBezTo>
                  <a:cubicBezTo>
                    <a:pt x="699230" y="70434"/>
                    <a:pt x="705226" y="74751"/>
                    <a:pt x="710623" y="79708"/>
                  </a:cubicBezTo>
                  <a:cubicBezTo>
                    <a:pt x="715979" y="84824"/>
                    <a:pt x="720696" y="90541"/>
                    <a:pt x="724613" y="96657"/>
                  </a:cubicBezTo>
                  <a:cubicBezTo>
                    <a:pt x="728011" y="102253"/>
                    <a:pt x="730650" y="108089"/>
                    <a:pt x="732528" y="113965"/>
                  </a:cubicBezTo>
                  <a:cubicBezTo>
                    <a:pt x="733288" y="116564"/>
                    <a:pt x="733888" y="119282"/>
                    <a:pt x="734407" y="122080"/>
                  </a:cubicBezTo>
                  <a:cubicBezTo>
                    <a:pt x="734887" y="124838"/>
                    <a:pt x="735087" y="127596"/>
                    <a:pt x="735207" y="130155"/>
                  </a:cubicBezTo>
                  <a:cubicBezTo>
                    <a:pt x="735526" y="139589"/>
                    <a:pt x="734727" y="149022"/>
                    <a:pt x="732808" y="158216"/>
                  </a:cubicBezTo>
                  <a:cubicBezTo>
                    <a:pt x="730409" y="168889"/>
                    <a:pt x="726492" y="179562"/>
                    <a:pt x="721136" y="189955"/>
                  </a:cubicBezTo>
                  <a:cubicBezTo>
                    <a:pt x="714380" y="202587"/>
                    <a:pt x="705426" y="215019"/>
                    <a:pt x="694513" y="226931"/>
                  </a:cubicBezTo>
                  <a:cubicBezTo>
                    <a:pt x="679123" y="243400"/>
                    <a:pt x="660216" y="258710"/>
                    <a:pt x="638310" y="272461"/>
                  </a:cubicBezTo>
                  <a:cubicBezTo>
                    <a:pt x="612807" y="288251"/>
                    <a:pt x="585865" y="300603"/>
                    <a:pt x="558283" y="309197"/>
                  </a:cubicBezTo>
                  <a:lnTo>
                    <a:pt x="557683" y="309357"/>
                  </a:lnTo>
                  <a:cubicBezTo>
                    <a:pt x="550968" y="311396"/>
                    <a:pt x="544611" y="313035"/>
                    <a:pt x="538336" y="314474"/>
                  </a:cubicBezTo>
                  <a:cubicBezTo>
                    <a:pt x="530621" y="316192"/>
                    <a:pt x="522466" y="317591"/>
                    <a:pt x="512592" y="318911"/>
                  </a:cubicBezTo>
                  <a:cubicBezTo>
                    <a:pt x="492966" y="321549"/>
                    <a:pt x="473178" y="322628"/>
                    <a:pt x="456229" y="323388"/>
                  </a:cubicBezTo>
                  <a:lnTo>
                    <a:pt x="452752" y="323548"/>
                  </a:lnTo>
                  <a:lnTo>
                    <a:pt x="449274" y="323708"/>
                  </a:lnTo>
                  <a:lnTo>
                    <a:pt x="445796" y="323828"/>
                  </a:lnTo>
                  <a:lnTo>
                    <a:pt x="444957" y="323828"/>
                  </a:lnTo>
                  <a:cubicBezTo>
                    <a:pt x="444517" y="323868"/>
                    <a:pt x="444038" y="323908"/>
                    <a:pt x="443638" y="323948"/>
                  </a:cubicBezTo>
                  <a:cubicBezTo>
                    <a:pt x="442758" y="323948"/>
                    <a:pt x="441879" y="324028"/>
                    <a:pt x="441000" y="324067"/>
                  </a:cubicBezTo>
                  <a:lnTo>
                    <a:pt x="437402" y="324227"/>
                  </a:lnTo>
                  <a:lnTo>
                    <a:pt x="433964" y="324347"/>
                  </a:lnTo>
                  <a:cubicBezTo>
                    <a:pt x="433325" y="324347"/>
                    <a:pt x="433165" y="324347"/>
                    <a:pt x="433005" y="324387"/>
                  </a:cubicBezTo>
                  <a:lnTo>
                    <a:pt x="429487" y="324547"/>
                  </a:lnTo>
                  <a:lnTo>
                    <a:pt x="425970" y="324667"/>
                  </a:lnTo>
                  <a:cubicBezTo>
                    <a:pt x="407342" y="325507"/>
                    <a:pt x="387395" y="326586"/>
                    <a:pt x="367808" y="328784"/>
                  </a:cubicBezTo>
                  <a:cubicBezTo>
                    <a:pt x="346901" y="331183"/>
                    <a:pt x="328753" y="334740"/>
                    <a:pt x="312244" y="339737"/>
                  </a:cubicBezTo>
                  <a:cubicBezTo>
                    <a:pt x="303210" y="342455"/>
                    <a:pt x="294496" y="345693"/>
                    <a:pt x="286381" y="349331"/>
                  </a:cubicBezTo>
                  <a:cubicBezTo>
                    <a:pt x="278346" y="352929"/>
                    <a:pt x="270231" y="357406"/>
                    <a:pt x="262237" y="362642"/>
                  </a:cubicBezTo>
                  <a:cubicBezTo>
                    <a:pt x="239372" y="377592"/>
                    <a:pt x="219425" y="399978"/>
                    <a:pt x="199478" y="433116"/>
                  </a:cubicBezTo>
                  <a:cubicBezTo>
                    <a:pt x="188725" y="450944"/>
                    <a:pt x="179212" y="469532"/>
                    <a:pt x="170057" y="487480"/>
                  </a:cubicBezTo>
                  <a:lnTo>
                    <a:pt x="169098" y="489359"/>
                  </a:lnTo>
                  <a:cubicBezTo>
                    <a:pt x="166140" y="495155"/>
                    <a:pt x="163142" y="500951"/>
                    <a:pt x="160144" y="506748"/>
                  </a:cubicBezTo>
                  <a:cubicBezTo>
                    <a:pt x="146753" y="532411"/>
                    <a:pt x="130603" y="561792"/>
                    <a:pt x="108538" y="585895"/>
                  </a:cubicBezTo>
                  <a:cubicBezTo>
                    <a:pt x="98744" y="596369"/>
                    <a:pt x="88191" y="605243"/>
                    <a:pt x="77198" y="612238"/>
                  </a:cubicBezTo>
                  <a:cubicBezTo>
                    <a:pt x="77198" y="612238"/>
                    <a:pt x="77118" y="612238"/>
                    <a:pt x="76759" y="612518"/>
                  </a:cubicBezTo>
                  <a:cubicBezTo>
                    <a:pt x="67405" y="618154"/>
                    <a:pt x="58370" y="622352"/>
                    <a:pt x="49736" y="625110"/>
                  </a:cubicBezTo>
                  <a:cubicBezTo>
                    <a:pt x="44660" y="626589"/>
                    <a:pt x="39583" y="627508"/>
                    <a:pt x="34666" y="627788"/>
                  </a:cubicBezTo>
                  <a:lnTo>
                    <a:pt x="33387" y="627788"/>
                  </a:lnTo>
                  <a:cubicBezTo>
                    <a:pt x="30229" y="627788"/>
                    <a:pt x="27391" y="627548"/>
                    <a:pt x="24633" y="626989"/>
                  </a:cubicBezTo>
                  <a:cubicBezTo>
                    <a:pt x="22474" y="626469"/>
                    <a:pt x="20435" y="625750"/>
                    <a:pt x="18437" y="624790"/>
                  </a:cubicBezTo>
                  <a:cubicBezTo>
                    <a:pt x="16998" y="623990"/>
                    <a:pt x="15639" y="623031"/>
                    <a:pt x="14360" y="621912"/>
                  </a:cubicBezTo>
                  <a:cubicBezTo>
                    <a:pt x="13280" y="620833"/>
                    <a:pt x="12321" y="619673"/>
                    <a:pt x="11441" y="618394"/>
                  </a:cubicBezTo>
                  <a:cubicBezTo>
                    <a:pt x="10642" y="616995"/>
                    <a:pt x="9962" y="615476"/>
                    <a:pt x="9363" y="613837"/>
                  </a:cubicBezTo>
                  <a:cubicBezTo>
                    <a:pt x="8723" y="611559"/>
                    <a:pt x="8324" y="609280"/>
                    <a:pt x="8164" y="606842"/>
                  </a:cubicBezTo>
                  <a:cubicBezTo>
                    <a:pt x="8124" y="604563"/>
                    <a:pt x="8284" y="602365"/>
                    <a:pt x="8683" y="600246"/>
                  </a:cubicBezTo>
                  <a:cubicBezTo>
                    <a:pt x="9323" y="597688"/>
                    <a:pt x="10202" y="595250"/>
                    <a:pt x="11401" y="592851"/>
                  </a:cubicBezTo>
                  <a:cubicBezTo>
                    <a:pt x="13120" y="589813"/>
                    <a:pt x="15199" y="586935"/>
                    <a:pt x="17797" y="584017"/>
                  </a:cubicBezTo>
                  <a:cubicBezTo>
                    <a:pt x="22354" y="579260"/>
                    <a:pt x="27910" y="574823"/>
                    <a:pt x="35385" y="570026"/>
                  </a:cubicBezTo>
                  <a:cubicBezTo>
                    <a:pt x="35385" y="569426"/>
                    <a:pt x="35306" y="568867"/>
                    <a:pt x="35266" y="568307"/>
                  </a:cubicBezTo>
                  <a:lnTo>
                    <a:pt x="35186" y="567508"/>
                  </a:lnTo>
                  <a:cubicBezTo>
                    <a:pt x="34866" y="565429"/>
                    <a:pt x="34586" y="563351"/>
                    <a:pt x="34386" y="561272"/>
                  </a:cubicBezTo>
                  <a:cubicBezTo>
                    <a:pt x="23354" y="567748"/>
                    <a:pt x="15399" y="574143"/>
                    <a:pt x="9363" y="581379"/>
                  </a:cubicBezTo>
                  <a:cubicBezTo>
                    <a:pt x="7084" y="584097"/>
                    <a:pt x="5126" y="587255"/>
                    <a:pt x="3287" y="591052"/>
                  </a:cubicBezTo>
                  <a:cubicBezTo>
                    <a:pt x="1648" y="594410"/>
                    <a:pt x="568" y="598368"/>
                    <a:pt x="129" y="602805"/>
                  </a:cubicBezTo>
                  <a:cubicBezTo>
                    <a:pt x="-231" y="606482"/>
                    <a:pt x="169" y="610559"/>
                    <a:pt x="1248" y="614677"/>
                  </a:cubicBezTo>
                  <a:cubicBezTo>
                    <a:pt x="2208" y="618434"/>
                    <a:pt x="3926" y="621912"/>
                    <a:pt x="6325" y="625070"/>
                  </a:cubicBezTo>
                  <a:cubicBezTo>
                    <a:pt x="8124" y="627428"/>
                    <a:pt x="10682" y="629587"/>
                    <a:pt x="13760" y="631346"/>
                  </a:cubicBezTo>
                  <a:cubicBezTo>
                    <a:pt x="16638" y="632985"/>
                    <a:pt x="19876" y="634144"/>
                    <a:pt x="24033" y="635023"/>
                  </a:cubicBezTo>
                  <a:cubicBezTo>
                    <a:pt x="26471" y="635543"/>
                    <a:pt x="29230" y="635783"/>
                    <a:pt x="32427" y="635783"/>
                  </a:cubicBezTo>
                  <a:cubicBezTo>
                    <a:pt x="33027" y="635783"/>
                    <a:pt x="33627" y="635783"/>
                    <a:pt x="34227" y="635783"/>
                  </a:cubicBezTo>
                  <a:cubicBezTo>
                    <a:pt x="37984" y="635663"/>
                    <a:pt x="41861" y="635223"/>
                    <a:pt x="45779" y="634384"/>
                  </a:cubicBezTo>
                  <a:cubicBezTo>
                    <a:pt x="53893" y="632705"/>
                    <a:pt x="61448" y="629467"/>
                    <a:pt x="67165" y="626789"/>
                  </a:cubicBezTo>
                  <a:cubicBezTo>
                    <a:pt x="73561" y="623831"/>
                    <a:pt x="80036" y="620113"/>
                    <a:pt x="86952" y="615436"/>
                  </a:cubicBezTo>
                  <a:cubicBezTo>
                    <a:pt x="97665" y="608201"/>
                    <a:pt x="107938" y="598887"/>
                    <a:pt x="118411" y="587015"/>
                  </a:cubicBezTo>
                  <a:cubicBezTo>
                    <a:pt x="127046" y="577221"/>
                    <a:pt x="135240" y="565989"/>
                    <a:pt x="144154" y="551718"/>
                  </a:cubicBezTo>
                  <a:cubicBezTo>
                    <a:pt x="156386" y="532171"/>
                    <a:pt x="167059" y="511305"/>
                    <a:pt x="177372" y="491118"/>
                  </a:cubicBezTo>
                  <a:lnTo>
                    <a:pt x="178332" y="489239"/>
                  </a:lnTo>
                  <a:cubicBezTo>
                    <a:pt x="181290" y="483483"/>
                    <a:pt x="184208" y="477727"/>
                    <a:pt x="187206" y="472010"/>
                  </a:cubicBezTo>
                  <a:lnTo>
                    <a:pt x="187406" y="471650"/>
                  </a:lnTo>
                  <a:lnTo>
                    <a:pt x="187606" y="471291"/>
                  </a:lnTo>
                  <a:cubicBezTo>
                    <a:pt x="200797" y="446147"/>
                    <a:pt x="216667" y="417326"/>
                    <a:pt x="238252" y="393822"/>
                  </a:cubicBezTo>
                  <a:cubicBezTo>
                    <a:pt x="242570" y="389185"/>
                    <a:pt x="247047" y="384868"/>
                    <a:pt x="251604" y="380910"/>
                  </a:cubicBezTo>
                  <a:cubicBezTo>
                    <a:pt x="257320" y="375954"/>
                    <a:pt x="263876" y="371156"/>
                    <a:pt x="271071" y="366639"/>
                  </a:cubicBezTo>
                  <a:cubicBezTo>
                    <a:pt x="283623" y="359005"/>
                    <a:pt x="297893" y="352648"/>
                    <a:pt x="313403" y="347812"/>
                  </a:cubicBezTo>
                  <a:cubicBezTo>
                    <a:pt x="349260" y="336939"/>
                    <a:pt x="387275" y="334461"/>
                    <a:pt x="426329" y="332702"/>
                  </a:cubicBezTo>
                  <a:lnTo>
                    <a:pt x="429807" y="332542"/>
                  </a:lnTo>
                  <a:lnTo>
                    <a:pt x="433325" y="332382"/>
                  </a:lnTo>
                  <a:cubicBezTo>
                    <a:pt x="433325" y="332382"/>
                    <a:pt x="433684" y="332382"/>
                    <a:pt x="433884" y="332382"/>
                  </a:cubicBezTo>
                  <a:cubicBezTo>
                    <a:pt x="434164" y="332382"/>
                    <a:pt x="434364" y="332382"/>
                    <a:pt x="434644" y="332382"/>
                  </a:cubicBezTo>
                  <a:cubicBezTo>
                    <a:pt x="437002" y="332262"/>
                    <a:pt x="439321" y="332182"/>
                    <a:pt x="441639" y="332102"/>
                  </a:cubicBezTo>
                  <a:lnTo>
                    <a:pt x="442918" y="332022"/>
                  </a:lnTo>
                  <a:lnTo>
                    <a:pt x="444197" y="332022"/>
                  </a:lnTo>
                  <a:cubicBezTo>
                    <a:pt x="444197" y="332022"/>
                    <a:pt x="444597" y="331982"/>
                    <a:pt x="444797" y="331942"/>
                  </a:cubicBezTo>
                  <a:lnTo>
                    <a:pt x="448714" y="331782"/>
                  </a:lnTo>
                  <a:lnTo>
                    <a:pt x="456589" y="331423"/>
                  </a:lnTo>
                  <a:cubicBezTo>
                    <a:pt x="474538" y="330583"/>
                    <a:pt x="493805" y="329464"/>
                    <a:pt x="513033" y="327026"/>
                  </a:cubicBezTo>
                  <a:cubicBezTo>
                    <a:pt x="522386" y="325826"/>
                    <a:pt x="530941" y="324387"/>
                    <a:pt x="539095" y="322628"/>
                  </a:cubicBezTo>
                  <a:cubicBezTo>
                    <a:pt x="545571" y="321189"/>
                    <a:pt x="552207" y="319471"/>
                    <a:pt x="559362" y="317312"/>
                  </a:cubicBezTo>
                  <a:cubicBezTo>
                    <a:pt x="573752" y="312955"/>
                    <a:pt x="588463" y="307358"/>
                    <a:pt x="603053" y="300683"/>
                  </a:cubicBezTo>
                  <a:cubicBezTo>
                    <a:pt x="617884" y="293887"/>
                    <a:pt x="632674" y="285772"/>
                    <a:pt x="647104" y="276539"/>
                  </a:cubicBezTo>
                  <a:cubicBezTo>
                    <a:pt x="661735" y="267185"/>
                    <a:pt x="675286" y="256791"/>
                    <a:pt x="687318" y="245719"/>
                  </a:cubicBezTo>
                  <a:cubicBezTo>
                    <a:pt x="714060" y="221095"/>
                    <a:pt x="731569" y="194513"/>
                    <a:pt x="739284" y="166611"/>
                  </a:cubicBezTo>
                  <a:cubicBezTo>
                    <a:pt x="741323" y="159335"/>
                    <a:pt x="742682" y="151621"/>
                    <a:pt x="743321" y="143746"/>
                  </a:cubicBezTo>
                  <a:cubicBezTo>
                    <a:pt x="743601" y="140268"/>
                    <a:pt x="743681" y="136551"/>
                    <a:pt x="743601" y="132433"/>
                  </a:cubicBezTo>
                  <a:cubicBezTo>
                    <a:pt x="743521" y="127716"/>
                    <a:pt x="743161" y="123559"/>
                    <a:pt x="742482" y="119721"/>
                  </a:cubicBezTo>
                  <a:cubicBezTo>
                    <a:pt x="741123" y="111887"/>
                    <a:pt x="738205" y="103932"/>
                    <a:pt x="733848" y="96017"/>
                  </a:cubicBezTo>
                  <a:cubicBezTo>
                    <a:pt x="729770" y="88622"/>
                    <a:pt x="724493" y="81707"/>
                    <a:pt x="718098" y="75430"/>
                  </a:cubicBezTo>
                  <a:cubicBezTo>
                    <a:pt x="711862" y="69314"/>
                    <a:pt x="704827" y="64078"/>
                    <a:pt x="697151" y="59881"/>
                  </a:cubicBezTo>
                  <a:cubicBezTo>
                    <a:pt x="695273" y="58881"/>
                    <a:pt x="693354" y="57922"/>
                    <a:pt x="691395" y="57043"/>
                  </a:cubicBezTo>
                  <a:cubicBezTo>
                    <a:pt x="689916" y="50766"/>
                    <a:pt x="687558" y="44411"/>
                    <a:pt x="684440" y="38215"/>
                  </a:cubicBezTo>
                  <a:cubicBezTo>
                    <a:pt x="680722" y="30780"/>
                    <a:pt x="675926" y="23904"/>
                    <a:pt x="670249" y="17749"/>
                  </a:cubicBezTo>
                  <a:cubicBezTo>
                    <a:pt x="664333" y="11352"/>
                    <a:pt x="657018" y="5716"/>
                    <a:pt x="647224" y="0"/>
                  </a:cubicBezTo>
                  <a:cubicBezTo>
                    <a:pt x="647224" y="0"/>
                    <a:pt x="647224" y="0"/>
                    <a:pt x="647224" y="0"/>
                  </a:cubicBezTo>
                  <a:moveTo>
                    <a:pt x="624159" y="111207"/>
                  </a:moveTo>
                  <a:cubicBezTo>
                    <a:pt x="624159" y="111207"/>
                    <a:pt x="624119" y="111207"/>
                    <a:pt x="624159" y="111167"/>
                  </a:cubicBezTo>
                  <a:cubicBezTo>
                    <a:pt x="624159" y="111167"/>
                    <a:pt x="624079" y="111087"/>
                    <a:pt x="624079" y="111087"/>
                  </a:cubicBezTo>
                  <a:cubicBezTo>
                    <a:pt x="622241" y="109248"/>
                    <a:pt x="620602" y="107209"/>
                    <a:pt x="619163" y="105011"/>
                  </a:cubicBezTo>
                  <a:cubicBezTo>
                    <a:pt x="618003" y="103012"/>
                    <a:pt x="617044" y="100894"/>
                    <a:pt x="616285" y="98655"/>
                  </a:cubicBezTo>
                  <a:cubicBezTo>
                    <a:pt x="615725" y="96537"/>
                    <a:pt x="615365" y="94418"/>
                    <a:pt x="615205" y="92419"/>
                  </a:cubicBezTo>
                  <a:cubicBezTo>
                    <a:pt x="615205" y="90341"/>
                    <a:pt x="615365" y="88302"/>
                    <a:pt x="615765" y="86223"/>
                  </a:cubicBezTo>
                  <a:cubicBezTo>
                    <a:pt x="616285" y="84145"/>
                    <a:pt x="617044" y="82066"/>
                    <a:pt x="618083" y="79988"/>
                  </a:cubicBezTo>
                  <a:cubicBezTo>
                    <a:pt x="619363" y="77749"/>
                    <a:pt x="620842" y="75711"/>
                    <a:pt x="622640" y="73712"/>
                  </a:cubicBezTo>
                  <a:cubicBezTo>
                    <a:pt x="625119" y="71154"/>
                    <a:pt x="627957" y="68875"/>
                    <a:pt x="631275" y="66756"/>
                  </a:cubicBezTo>
                  <a:cubicBezTo>
                    <a:pt x="635512" y="64278"/>
                    <a:pt x="640029" y="62239"/>
                    <a:pt x="644706" y="60720"/>
                  </a:cubicBezTo>
                  <a:cubicBezTo>
                    <a:pt x="649263" y="59441"/>
                    <a:pt x="653900" y="58682"/>
                    <a:pt x="658577" y="58442"/>
                  </a:cubicBezTo>
                  <a:lnTo>
                    <a:pt x="660136" y="58442"/>
                  </a:lnTo>
                  <a:cubicBezTo>
                    <a:pt x="664813" y="58442"/>
                    <a:pt x="669609" y="58921"/>
                    <a:pt x="674407" y="59921"/>
                  </a:cubicBezTo>
                  <a:cubicBezTo>
                    <a:pt x="677644" y="60680"/>
                    <a:pt x="681042" y="61720"/>
                    <a:pt x="684480" y="63039"/>
                  </a:cubicBezTo>
                  <a:cubicBezTo>
                    <a:pt x="684959" y="66037"/>
                    <a:pt x="685279" y="68835"/>
                    <a:pt x="685439" y="71513"/>
                  </a:cubicBezTo>
                  <a:cubicBezTo>
                    <a:pt x="685559" y="76230"/>
                    <a:pt x="685199" y="80827"/>
                    <a:pt x="684280" y="85224"/>
                  </a:cubicBezTo>
                  <a:cubicBezTo>
                    <a:pt x="683361" y="88942"/>
                    <a:pt x="682041" y="92579"/>
                    <a:pt x="680323" y="96017"/>
                  </a:cubicBezTo>
                  <a:cubicBezTo>
                    <a:pt x="678524" y="99295"/>
                    <a:pt x="676405" y="102293"/>
                    <a:pt x="673847" y="105171"/>
                  </a:cubicBezTo>
                  <a:cubicBezTo>
                    <a:pt x="670809" y="108329"/>
                    <a:pt x="667491" y="111087"/>
                    <a:pt x="663973" y="113406"/>
                  </a:cubicBezTo>
                  <a:lnTo>
                    <a:pt x="663613" y="113686"/>
                  </a:lnTo>
                  <a:cubicBezTo>
                    <a:pt x="660655" y="115404"/>
                    <a:pt x="657617" y="116803"/>
                    <a:pt x="654579" y="117883"/>
                  </a:cubicBezTo>
                  <a:cubicBezTo>
                    <a:pt x="651701" y="118722"/>
                    <a:pt x="648943" y="119202"/>
                    <a:pt x="646185" y="119362"/>
                  </a:cubicBezTo>
                  <a:cubicBezTo>
                    <a:pt x="645905" y="119362"/>
                    <a:pt x="645585" y="119362"/>
                    <a:pt x="645306" y="119362"/>
                  </a:cubicBezTo>
                  <a:cubicBezTo>
                    <a:pt x="643027" y="119362"/>
                    <a:pt x="640709" y="119122"/>
                    <a:pt x="638430" y="118722"/>
                  </a:cubicBezTo>
                  <a:cubicBezTo>
                    <a:pt x="635912" y="118123"/>
                    <a:pt x="633394" y="117203"/>
                    <a:pt x="630955" y="116004"/>
                  </a:cubicBezTo>
                  <a:cubicBezTo>
                    <a:pt x="628516" y="114645"/>
                    <a:pt x="626318" y="113086"/>
                    <a:pt x="624239" y="111247"/>
                  </a:cubicBezTo>
                  <a:lnTo>
                    <a:pt x="624239" y="111247"/>
                  </a:ln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2292012" y="1315721"/>
              <a:ext cx="196888" cy="147810"/>
            </a:xfrm>
            <a:custGeom>
              <a:avLst/>
              <a:gdLst/>
              <a:ahLst/>
              <a:cxnLst/>
              <a:rect l="l" t="t" r="r" b="b"/>
              <a:pathLst>
                <a:path w="107025" h="80347" extrusionOk="0">
                  <a:moveTo>
                    <a:pt x="82559" y="0"/>
                  </a:moveTo>
                  <a:cubicBezTo>
                    <a:pt x="76562" y="0"/>
                    <a:pt x="70287" y="840"/>
                    <a:pt x="63971" y="2478"/>
                  </a:cubicBezTo>
                  <a:cubicBezTo>
                    <a:pt x="50420" y="5996"/>
                    <a:pt x="37268" y="12991"/>
                    <a:pt x="25916" y="22785"/>
                  </a:cubicBezTo>
                  <a:cubicBezTo>
                    <a:pt x="14603" y="32539"/>
                    <a:pt x="6489" y="44211"/>
                    <a:pt x="2531" y="56523"/>
                  </a:cubicBezTo>
                  <a:cubicBezTo>
                    <a:pt x="1612" y="59321"/>
                    <a:pt x="892" y="62439"/>
                    <a:pt x="413" y="65757"/>
                  </a:cubicBezTo>
                  <a:cubicBezTo>
                    <a:pt x="-27" y="68715"/>
                    <a:pt x="-107" y="71953"/>
                    <a:pt x="133" y="75870"/>
                  </a:cubicBezTo>
                  <a:cubicBezTo>
                    <a:pt x="213" y="76950"/>
                    <a:pt x="333" y="77989"/>
                    <a:pt x="453" y="79068"/>
                  </a:cubicBezTo>
                  <a:lnTo>
                    <a:pt x="1212" y="79068"/>
                  </a:lnTo>
                  <a:cubicBezTo>
                    <a:pt x="1532" y="79068"/>
                    <a:pt x="1852" y="79068"/>
                    <a:pt x="2171" y="79068"/>
                  </a:cubicBezTo>
                  <a:cubicBezTo>
                    <a:pt x="2651" y="79068"/>
                    <a:pt x="3131" y="79068"/>
                    <a:pt x="3610" y="79148"/>
                  </a:cubicBezTo>
                  <a:cubicBezTo>
                    <a:pt x="4050" y="79188"/>
                    <a:pt x="4450" y="79268"/>
                    <a:pt x="4890" y="79348"/>
                  </a:cubicBezTo>
                  <a:cubicBezTo>
                    <a:pt x="5529" y="79428"/>
                    <a:pt x="6009" y="79508"/>
                    <a:pt x="6449" y="79628"/>
                  </a:cubicBezTo>
                  <a:cubicBezTo>
                    <a:pt x="7008" y="79787"/>
                    <a:pt x="7608" y="79948"/>
                    <a:pt x="8167" y="80188"/>
                  </a:cubicBezTo>
                  <a:cubicBezTo>
                    <a:pt x="8367" y="80228"/>
                    <a:pt x="8488" y="80267"/>
                    <a:pt x="8647" y="80347"/>
                  </a:cubicBezTo>
                  <a:lnTo>
                    <a:pt x="8647" y="78268"/>
                  </a:lnTo>
                  <a:cubicBezTo>
                    <a:pt x="8448" y="76909"/>
                    <a:pt x="8287" y="75551"/>
                    <a:pt x="8167" y="74152"/>
                  </a:cubicBezTo>
                  <a:cubicBezTo>
                    <a:pt x="8087" y="70514"/>
                    <a:pt x="8367" y="67036"/>
                    <a:pt x="9087" y="63438"/>
                  </a:cubicBezTo>
                  <a:cubicBezTo>
                    <a:pt x="10086" y="59121"/>
                    <a:pt x="11725" y="54724"/>
                    <a:pt x="13924" y="50327"/>
                  </a:cubicBezTo>
                  <a:cubicBezTo>
                    <a:pt x="16762" y="45171"/>
                    <a:pt x="20320" y="40134"/>
                    <a:pt x="24597" y="35417"/>
                  </a:cubicBezTo>
                  <a:cubicBezTo>
                    <a:pt x="29793" y="29900"/>
                    <a:pt x="35749" y="24944"/>
                    <a:pt x="42345" y="20706"/>
                  </a:cubicBezTo>
                  <a:lnTo>
                    <a:pt x="41906" y="20786"/>
                  </a:lnTo>
                  <a:lnTo>
                    <a:pt x="42505" y="20587"/>
                  </a:lnTo>
                  <a:cubicBezTo>
                    <a:pt x="49021" y="16629"/>
                    <a:pt x="55496" y="13631"/>
                    <a:pt x="62292" y="11393"/>
                  </a:cubicBezTo>
                  <a:cubicBezTo>
                    <a:pt x="68288" y="9594"/>
                    <a:pt x="74284" y="8514"/>
                    <a:pt x="80040" y="8195"/>
                  </a:cubicBezTo>
                  <a:cubicBezTo>
                    <a:pt x="80680" y="8195"/>
                    <a:pt x="81360" y="8195"/>
                    <a:pt x="82039" y="8195"/>
                  </a:cubicBezTo>
                  <a:cubicBezTo>
                    <a:pt x="85996" y="8195"/>
                    <a:pt x="89914" y="8554"/>
                    <a:pt x="93671" y="9314"/>
                  </a:cubicBezTo>
                  <a:cubicBezTo>
                    <a:pt x="93671" y="9314"/>
                    <a:pt x="93911" y="9354"/>
                    <a:pt x="93991" y="9354"/>
                  </a:cubicBezTo>
                  <a:lnTo>
                    <a:pt x="93991" y="9354"/>
                  </a:lnTo>
                  <a:cubicBezTo>
                    <a:pt x="93991" y="9354"/>
                    <a:pt x="93991" y="9354"/>
                    <a:pt x="93991" y="9354"/>
                  </a:cubicBezTo>
                  <a:cubicBezTo>
                    <a:pt x="94071" y="9354"/>
                    <a:pt x="94191" y="9354"/>
                    <a:pt x="94231" y="9354"/>
                  </a:cubicBezTo>
                  <a:cubicBezTo>
                    <a:pt x="94231" y="9354"/>
                    <a:pt x="94231" y="9354"/>
                    <a:pt x="94231" y="9354"/>
                  </a:cubicBezTo>
                  <a:cubicBezTo>
                    <a:pt x="97069" y="10193"/>
                    <a:pt x="99388" y="10953"/>
                    <a:pt x="101546" y="11792"/>
                  </a:cubicBezTo>
                  <a:cubicBezTo>
                    <a:pt x="101986" y="11952"/>
                    <a:pt x="102426" y="12072"/>
                    <a:pt x="102906" y="12072"/>
                  </a:cubicBezTo>
                  <a:cubicBezTo>
                    <a:pt x="104584" y="12072"/>
                    <a:pt x="106183" y="10953"/>
                    <a:pt x="106783" y="9354"/>
                  </a:cubicBezTo>
                  <a:cubicBezTo>
                    <a:pt x="107542" y="7275"/>
                    <a:pt x="106463" y="4997"/>
                    <a:pt x="104345" y="4117"/>
                  </a:cubicBezTo>
                  <a:cubicBezTo>
                    <a:pt x="97669" y="1399"/>
                    <a:pt x="90274" y="40"/>
                    <a:pt x="82479" y="4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925569" y="3324768"/>
              <a:ext cx="456144" cy="325113"/>
            </a:xfrm>
            <a:custGeom>
              <a:avLst/>
              <a:gdLst/>
              <a:ahLst/>
              <a:cxnLst/>
              <a:rect l="l" t="t" r="r" b="b"/>
              <a:pathLst>
                <a:path w="247952" h="176726" extrusionOk="0">
                  <a:moveTo>
                    <a:pt x="170523" y="280"/>
                  </a:moveTo>
                  <a:cubicBezTo>
                    <a:pt x="170283" y="280"/>
                    <a:pt x="170084" y="360"/>
                    <a:pt x="169884" y="400"/>
                  </a:cubicBezTo>
                  <a:cubicBezTo>
                    <a:pt x="160689" y="1159"/>
                    <a:pt x="151735" y="2518"/>
                    <a:pt x="143141" y="4398"/>
                  </a:cubicBezTo>
                  <a:cubicBezTo>
                    <a:pt x="133427" y="6516"/>
                    <a:pt x="123594" y="9554"/>
                    <a:pt x="113960" y="13352"/>
                  </a:cubicBezTo>
                  <a:cubicBezTo>
                    <a:pt x="95972" y="20427"/>
                    <a:pt x="78223" y="30540"/>
                    <a:pt x="61115" y="43452"/>
                  </a:cubicBezTo>
                  <a:cubicBezTo>
                    <a:pt x="53760" y="49008"/>
                    <a:pt x="46324" y="55244"/>
                    <a:pt x="38929" y="61959"/>
                  </a:cubicBezTo>
                  <a:cubicBezTo>
                    <a:pt x="39009" y="60880"/>
                    <a:pt x="38490" y="59921"/>
                    <a:pt x="37530" y="59361"/>
                  </a:cubicBezTo>
                  <a:cubicBezTo>
                    <a:pt x="37091" y="59081"/>
                    <a:pt x="36531" y="58961"/>
                    <a:pt x="35971" y="58961"/>
                  </a:cubicBezTo>
                  <a:cubicBezTo>
                    <a:pt x="34812" y="58961"/>
                    <a:pt x="33813" y="59521"/>
                    <a:pt x="33373" y="60480"/>
                  </a:cubicBezTo>
                  <a:lnTo>
                    <a:pt x="31694" y="63798"/>
                  </a:lnTo>
                  <a:lnTo>
                    <a:pt x="26777" y="73672"/>
                  </a:lnTo>
                  <a:cubicBezTo>
                    <a:pt x="26378" y="74072"/>
                    <a:pt x="25938" y="74471"/>
                    <a:pt x="25538" y="74911"/>
                  </a:cubicBezTo>
                  <a:cubicBezTo>
                    <a:pt x="24819" y="75671"/>
                    <a:pt x="24499" y="76750"/>
                    <a:pt x="24739" y="77789"/>
                  </a:cubicBezTo>
                  <a:cubicBezTo>
                    <a:pt x="20861" y="85664"/>
                    <a:pt x="15824" y="96137"/>
                    <a:pt x="11467" y="107130"/>
                  </a:cubicBezTo>
                  <a:cubicBezTo>
                    <a:pt x="8190" y="115405"/>
                    <a:pt x="5551" y="123599"/>
                    <a:pt x="3593" y="131554"/>
                  </a:cubicBezTo>
                  <a:cubicBezTo>
                    <a:pt x="1594" y="139789"/>
                    <a:pt x="435" y="148263"/>
                    <a:pt x="75" y="156778"/>
                  </a:cubicBezTo>
                  <a:cubicBezTo>
                    <a:pt x="-125" y="161814"/>
                    <a:pt x="75" y="167251"/>
                    <a:pt x="675" y="173486"/>
                  </a:cubicBezTo>
                  <a:cubicBezTo>
                    <a:pt x="10788" y="175645"/>
                    <a:pt x="21101" y="176644"/>
                    <a:pt x="31414" y="176724"/>
                  </a:cubicBezTo>
                  <a:lnTo>
                    <a:pt x="31135" y="176724"/>
                  </a:lnTo>
                  <a:cubicBezTo>
                    <a:pt x="48883" y="176804"/>
                    <a:pt x="66631" y="174286"/>
                    <a:pt x="83820" y="169889"/>
                  </a:cubicBezTo>
                  <a:lnTo>
                    <a:pt x="83820" y="169889"/>
                  </a:lnTo>
                  <a:cubicBezTo>
                    <a:pt x="106765" y="163972"/>
                    <a:pt x="128830" y="154859"/>
                    <a:pt x="149417" y="143186"/>
                  </a:cubicBezTo>
                  <a:cubicBezTo>
                    <a:pt x="149417" y="143186"/>
                    <a:pt x="149377" y="143186"/>
                    <a:pt x="149337" y="143186"/>
                  </a:cubicBezTo>
                  <a:cubicBezTo>
                    <a:pt x="168844" y="132073"/>
                    <a:pt x="187032" y="118642"/>
                    <a:pt x="202942" y="102813"/>
                  </a:cubicBezTo>
                  <a:cubicBezTo>
                    <a:pt x="214694" y="91060"/>
                    <a:pt x="225167" y="77949"/>
                    <a:pt x="233522" y="63598"/>
                  </a:cubicBezTo>
                  <a:lnTo>
                    <a:pt x="233522" y="63598"/>
                  </a:lnTo>
                  <a:cubicBezTo>
                    <a:pt x="233522" y="63598"/>
                    <a:pt x="233522" y="63598"/>
                    <a:pt x="233522" y="63558"/>
                  </a:cubicBezTo>
                  <a:cubicBezTo>
                    <a:pt x="233522" y="63558"/>
                    <a:pt x="233562" y="63478"/>
                    <a:pt x="233602" y="63439"/>
                  </a:cubicBezTo>
                  <a:cubicBezTo>
                    <a:pt x="233602" y="63439"/>
                    <a:pt x="233602" y="63439"/>
                    <a:pt x="233602" y="63439"/>
                  </a:cubicBezTo>
                  <a:cubicBezTo>
                    <a:pt x="233602" y="63439"/>
                    <a:pt x="233602" y="63439"/>
                    <a:pt x="233602" y="63439"/>
                  </a:cubicBezTo>
                  <a:lnTo>
                    <a:pt x="233602" y="63439"/>
                  </a:lnTo>
                  <a:cubicBezTo>
                    <a:pt x="236680" y="58042"/>
                    <a:pt x="239478" y="52446"/>
                    <a:pt x="241876" y="46730"/>
                  </a:cubicBezTo>
                  <a:cubicBezTo>
                    <a:pt x="244195" y="41133"/>
                    <a:pt x="246153" y="35417"/>
                    <a:pt x="247752" y="29581"/>
                  </a:cubicBezTo>
                  <a:cubicBezTo>
                    <a:pt x="247752" y="29661"/>
                    <a:pt x="247712" y="29741"/>
                    <a:pt x="247672" y="29821"/>
                  </a:cubicBezTo>
                  <a:cubicBezTo>
                    <a:pt x="247752" y="29461"/>
                    <a:pt x="247872" y="29061"/>
                    <a:pt x="247952" y="28701"/>
                  </a:cubicBezTo>
                  <a:cubicBezTo>
                    <a:pt x="245914" y="26543"/>
                    <a:pt x="243915" y="24584"/>
                    <a:pt x="241876" y="22785"/>
                  </a:cubicBezTo>
                  <a:cubicBezTo>
                    <a:pt x="238159" y="19547"/>
                    <a:pt x="234042" y="16470"/>
                    <a:pt x="229525" y="13671"/>
                  </a:cubicBezTo>
                  <a:cubicBezTo>
                    <a:pt x="215094" y="4717"/>
                    <a:pt x="197905" y="0"/>
                    <a:pt x="179677" y="0"/>
                  </a:cubicBezTo>
                  <a:cubicBezTo>
                    <a:pt x="176639" y="0"/>
                    <a:pt x="173561" y="160"/>
                    <a:pt x="170403" y="40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1355387" y="3441326"/>
              <a:ext cx="7353" cy="7353"/>
            </a:xfrm>
            <a:custGeom>
              <a:avLst/>
              <a:gdLst/>
              <a:ahLst/>
              <a:cxnLst/>
              <a:rect l="l" t="t" r="r" b="b"/>
              <a:pathLst>
                <a:path w="3997" h="399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1355314" y="3441326"/>
              <a:ext cx="72" cy="147"/>
            </a:xfrm>
            <a:custGeom>
              <a:avLst/>
              <a:gdLst/>
              <a:ahLst/>
              <a:cxnLst/>
              <a:rect l="l" t="t" r="r" b="b"/>
              <a:pathLst>
                <a:path w="39" h="80" extrusionOk="0">
                  <a:moveTo>
                    <a:pt x="40" y="0"/>
                  </a:moveTo>
                  <a:lnTo>
                    <a:pt x="40" y="0"/>
                  </a:lnTo>
                  <a:cubicBezTo>
                    <a:pt x="40" y="0"/>
                    <a:pt x="40" y="80"/>
                    <a:pt x="0" y="80"/>
                  </a:cubicBezTo>
                  <a:cubicBezTo>
                    <a:pt x="0" y="80"/>
                    <a:pt x="40" y="4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0"/>
                  </a:ln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925344" y="3364184"/>
              <a:ext cx="1083574" cy="967901"/>
            </a:xfrm>
            <a:custGeom>
              <a:avLst/>
              <a:gdLst/>
              <a:ahLst/>
              <a:cxnLst/>
              <a:rect l="l" t="t" r="r" b="b"/>
              <a:pathLst>
                <a:path w="589012" h="526134" extrusionOk="0">
                  <a:moveTo>
                    <a:pt x="240839" y="0"/>
                  </a:moveTo>
                  <a:cubicBezTo>
                    <a:pt x="240839" y="0"/>
                    <a:pt x="240839" y="0"/>
                    <a:pt x="240839" y="0"/>
                  </a:cubicBezTo>
                  <a:lnTo>
                    <a:pt x="240839" y="0"/>
                  </a:lnTo>
                  <a:cubicBezTo>
                    <a:pt x="239040" y="4517"/>
                    <a:pt x="237082" y="8954"/>
                    <a:pt x="234923" y="13231"/>
                  </a:cubicBezTo>
                  <a:cubicBezTo>
                    <a:pt x="227887" y="27142"/>
                    <a:pt x="218614" y="40413"/>
                    <a:pt x="207301" y="52765"/>
                  </a:cubicBezTo>
                  <a:cubicBezTo>
                    <a:pt x="196268" y="64837"/>
                    <a:pt x="183517" y="75870"/>
                    <a:pt x="169406" y="85664"/>
                  </a:cubicBezTo>
                  <a:cubicBezTo>
                    <a:pt x="155335" y="95377"/>
                    <a:pt x="140345" y="103772"/>
                    <a:pt x="124755" y="110647"/>
                  </a:cubicBezTo>
                  <a:cubicBezTo>
                    <a:pt x="108845" y="117603"/>
                    <a:pt x="92496" y="123079"/>
                    <a:pt x="76267" y="126877"/>
                  </a:cubicBezTo>
                  <a:cubicBezTo>
                    <a:pt x="59518" y="130794"/>
                    <a:pt x="42969" y="132992"/>
                    <a:pt x="27099" y="133432"/>
                  </a:cubicBezTo>
                  <a:cubicBezTo>
                    <a:pt x="24981" y="133512"/>
                    <a:pt x="22822" y="133512"/>
                    <a:pt x="20704" y="133512"/>
                  </a:cubicBezTo>
                  <a:cubicBezTo>
                    <a:pt x="14627" y="133512"/>
                    <a:pt x="8751" y="133272"/>
                    <a:pt x="3155" y="132753"/>
                  </a:cubicBezTo>
                  <a:cubicBezTo>
                    <a:pt x="2196" y="132673"/>
                    <a:pt x="1236" y="132593"/>
                    <a:pt x="277" y="132473"/>
                  </a:cubicBezTo>
                  <a:cubicBezTo>
                    <a:pt x="157" y="133472"/>
                    <a:pt x="77" y="134352"/>
                    <a:pt x="77" y="135271"/>
                  </a:cubicBezTo>
                  <a:cubicBezTo>
                    <a:pt x="-203" y="142267"/>
                    <a:pt x="277" y="149981"/>
                    <a:pt x="1556" y="159615"/>
                  </a:cubicBezTo>
                  <a:cubicBezTo>
                    <a:pt x="2555" y="167210"/>
                    <a:pt x="4074" y="175005"/>
                    <a:pt x="5993" y="182800"/>
                  </a:cubicBezTo>
                  <a:cubicBezTo>
                    <a:pt x="9511" y="197110"/>
                    <a:pt x="14788" y="212181"/>
                    <a:pt x="22103" y="228810"/>
                  </a:cubicBezTo>
                  <a:cubicBezTo>
                    <a:pt x="28299" y="242881"/>
                    <a:pt x="35933" y="257511"/>
                    <a:pt x="45487" y="273540"/>
                  </a:cubicBezTo>
                  <a:cubicBezTo>
                    <a:pt x="53522" y="287011"/>
                    <a:pt x="62636" y="300763"/>
                    <a:pt x="73349" y="315673"/>
                  </a:cubicBezTo>
                  <a:cubicBezTo>
                    <a:pt x="82023" y="327785"/>
                    <a:pt x="91577" y="340336"/>
                    <a:pt x="102530" y="354047"/>
                  </a:cubicBezTo>
                  <a:cubicBezTo>
                    <a:pt x="113123" y="367359"/>
                    <a:pt x="123436" y="379591"/>
                    <a:pt x="133989" y="391503"/>
                  </a:cubicBezTo>
                  <a:cubicBezTo>
                    <a:pt x="157973" y="418445"/>
                    <a:pt x="182717" y="442309"/>
                    <a:pt x="207501" y="462456"/>
                  </a:cubicBezTo>
                  <a:cubicBezTo>
                    <a:pt x="220812" y="473249"/>
                    <a:pt x="234603" y="483283"/>
                    <a:pt x="248474" y="492237"/>
                  </a:cubicBezTo>
                  <a:cubicBezTo>
                    <a:pt x="255150" y="496554"/>
                    <a:pt x="262425" y="500951"/>
                    <a:pt x="270140" y="505308"/>
                  </a:cubicBezTo>
                  <a:cubicBezTo>
                    <a:pt x="278374" y="509945"/>
                    <a:pt x="286289" y="513742"/>
                    <a:pt x="294324" y="516861"/>
                  </a:cubicBezTo>
                  <a:cubicBezTo>
                    <a:pt x="309594" y="522817"/>
                    <a:pt x="325783" y="525935"/>
                    <a:pt x="342372" y="526135"/>
                  </a:cubicBezTo>
                  <a:lnTo>
                    <a:pt x="343851" y="526135"/>
                  </a:lnTo>
                  <a:cubicBezTo>
                    <a:pt x="358202" y="526135"/>
                    <a:pt x="373512" y="523776"/>
                    <a:pt x="390701" y="518939"/>
                  </a:cubicBezTo>
                  <a:cubicBezTo>
                    <a:pt x="398376" y="516781"/>
                    <a:pt x="406410" y="514063"/>
                    <a:pt x="416084" y="510385"/>
                  </a:cubicBezTo>
                  <a:cubicBezTo>
                    <a:pt x="423839" y="507427"/>
                    <a:pt x="431914" y="504029"/>
                    <a:pt x="440788" y="500072"/>
                  </a:cubicBezTo>
                  <a:cubicBezTo>
                    <a:pt x="456697" y="492916"/>
                    <a:pt x="472687" y="484682"/>
                    <a:pt x="489636" y="474928"/>
                  </a:cubicBezTo>
                  <a:cubicBezTo>
                    <a:pt x="504546" y="466334"/>
                    <a:pt x="520136" y="456460"/>
                    <a:pt x="535926" y="445507"/>
                  </a:cubicBezTo>
                  <a:cubicBezTo>
                    <a:pt x="546958" y="437832"/>
                    <a:pt x="558431" y="429358"/>
                    <a:pt x="567785" y="419125"/>
                  </a:cubicBezTo>
                  <a:cubicBezTo>
                    <a:pt x="571622" y="414927"/>
                    <a:pt x="575060" y="410450"/>
                    <a:pt x="577938" y="405774"/>
                  </a:cubicBezTo>
                  <a:cubicBezTo>
                    <a:pt x="580616" y="401496"/>
                    <a:pt x="582895" y="396660"/>
                    <a:pt x="584733" y="391383"/>
                  </a:cubicBezTo>
                  <a:cubicBezTo>
                    <a:pt x="588091" y="381790"/>
                    <a:pt x="589451" y="370717"/>
                    <a:pt x="588891" y="357525"/>
                  </a:cubicBezTo>
                  <a:cubicBezTo>
                    <a:pt x="588811" y="355567"/>
                    <a:pt x="588691" y="353528"/>
                    <a:pt x="588491" y="351449"/>
                  </a:cubicBezTo>
                  <a:cubicBezTo>
                    <a:pt x="588691" y="343774"/>
                    <a:pt x="588291" y="335780"/>
                    <a:pt x="587292" y="326945"/>
                  </a:cubicBezTo>
                  <a:cubicBezTo>
                    <a:pt x="585733" y="313194"/>
                    <a:pt x="582775" y="298964"/>
                    <a:pt x="578298" y="283374"/>
                  </a:cubicBezTo>
                  <a:cubicBezTo>
                    <a:pt x="577898" y="281215"/>
                    <a:pt x="577458" y="279057"/>
                    <a:pt x="576939" y="276938"/>
                  </a:cubicBezTo>
                  <a:cubicBezTo>
                    <a:pt x="573381" y="261028"/>
                    <a:pt x="568864" y="249036"/>
                    <a:pt x="562748" y="239203"/>
                  </a:cubicBezTo>
                  <a:cubicBezTo>
                    <a:pt x="561309" y="236885"/>
                    <a:pt x="559670" y="234606"/>
                    <a:pt x="557512" y="231967"/>
                  </a:cubicBezTo>
                  <a:cubicBezTo>
                    <a:pt x="555433" y="229409"/>
                    <a:pt x="552994" y="227171"/>
                    <a:pt x="550156" y="225012"/>
                  </a:cubicBezTo>
                  <a:cubicBezTo>
                    <a:pt x="547998" y="223413"/>
                    <a:pt x="545399" y="222054"/>
                    <a:pt x="542002" y="220695"/>
                  </a:cubicBezTo>
                  <a:cubicBezTo>
                    <a:pt x="538644" y="219376"/>
                    <a:pt x="535246" y="218816"/>
                    <a:pt x="532328" y="218456"/>
                  </a:cubicBezTo>
                  <a:cubicBezTo>
                    <a:pt x="530329" y="218257"/>
                    <a:pt x="528491" y="218137"/>
                    <a:pt x="526811" y="218137"/>
                  </a:cubicBezTo>
                  <a:cubicBezTo>
                    <a:pt x="522494" y="218137"/>
                    <a:pt x="517657" y="218736"/>
                    <a:pt x="511581" y="219975"/>
                  </a:cubicBezTo>
                  <a:cubicBezTo>
                    <a:pt x="503787" y="221654"/>
                    <a:pt x="495952" y="224492"/>
                    <a:pt x="490755" y="226491"/>
                  </a:cubicBezTo>
                  <a:cubicBezTo>
                    <a:pt x="484959" y="228690"/>
                    <a:pt x="478603" y="231288"/>
                    <a:pt x="470808" y="234686"/>
                  </a:cubicBezTo>
                  <a:cubicBezTo>
                    <a:pt x="462653" y="238244"/>
                    <a:pt x="455538" y="242001"/>
                    <a:pt x="449102" y="246278"/>
                  </a:cubicBezTo>
                  <a:lnTo>
                    <a:pt x="447384" y="244919"/>
                  </a:lnTo>
                  <a:cubicBezTo>
                    <a:pt x="443746" y="242201"/>
                    <a:pt x="440108" y="239402"/>
                    <a:pt x="436511" y="236645"/>
                  </a:cubicBezTo>
                  <a:cubicBezTo>
                    <a:pt x="420481" y="224213"/>
                    <a:pt x="406810" y="212381"/>
                    <a:pt x="394738" y="200508"/>
                  </a:cubicBezTo>
                  <a:cubicBezTo>
                    <a:pt x="381427" y="187477"/>
                    <a:pt x="368715" y="173046"/>
                    <a:pt x="355884" y="156417"/>
                  </a:cubicBezTo>
                  <a:cubicBezTo>
                    <a:pt x="340294" y="136150"/>
                    <a:pt x="325983" y="114725"/>
                    <a:pt x="312152" y="94058"/>
                  </a:cubicBezTo>
                  <a:lnTo>
                    <a:pt x="311673" y="93339"/>
                  </a:lnTo>
                  <a:cubicBezTo>
                    <a:pt x="300080" y="75950"/>
                    <a:pt x="288088" y="58002"/>
                    <a:pt x="275216" y="40493"/>
                  </a:cubicBezTo>
                  <a:cubicBezTo>
                    <a:pt x="267382" y="29940"/>
                    <a:pt x="260226" y="20786"/>
                    <a:pt x="253271" y="12591"/>
                  </a:cubicBezTo>
                  <a:cubicBezTo>
                    <a:pt x="249353" y="7955"/>
                    <a:pt x="245836" y="4317"/>
                    <a:pt x="242278" y="1159"/>
                  </a:cubicBezTo>
                  <a:lnTo>
                    <a:pt x="241399" y="400"/>
                  </a:lnTo>
                  <a:lnTo>
                    <a:pt x="240999" y="40"/>
                  </a:lnTo>
                  <a:cubicBezTo>
                    <a:pt x="240999" y="40"/>
                    <a:pt x="240959" y="40"/>
                    <a:pt x="240919" y="4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1503604" y="4030729"/>
              <a:ext cx="152343" cy="151193"/>
            </a:xfrm>
            <a:custGeom>
              <a:avLst/>
              <a:gdLst/>
              <a:ahLst/>
              <a:cxnLst/>
              <a:rect l="l" t="t" r="r" b="b"/>
              <a:pathLst>
                <a:path w="82811" h="82186" extrusionOk="0">
                  <a:moveTo>
                    <a:pt x="20766" y="160"/>
                  </a:moveTo>
                  <a:cubicBezTo>
                    <a:pt x="19926" y="240"/>
                    <a:pt x="19047" y="320"/>
                    <a:pt x="18208" y="480"/>
                  </a:cubicBezTo>
                  <a:cubicBezTo>
                    <a:pt x="18248" y="480"/>
                    <a:pt x="18288" y="480"/>
                    <a:pt x="18328" y="480"/>
                  </a:cubicBezTo>
                  <a:cubicBezTo>
                    <a:pt x="16689" y="800"/>
                    <a:pt x="15130" y="1319"/>
                    <a:pt x="13651" y="2039"/>
                  </a:cubicBezTo>
                  <a:cubicBezTo>
                    <a:pt x="12212" y="2758"/>
                    <a:pt x="10892" y="3638"/>
                    <a:pt x="9653" y="4677"/>
                  </a:cubicBezTo>
                  <a:cubicBezTo>
                    <a:pt x="8174" y="5957"/>
                    <a:pt x="6895" y="7436"/>
                    <a:pt x="5736" y="9034"/>
                  </a:cubicBezTo>
                  <a:cubicBezTo>
                    <a:pt x="5736" y="9034"/>
                    <a:pt x="5736" y="9034"/>
                    <a:pt x="5736" y="9034"/>
                  </a:cubicBezTo>
                  <a:cubicBezTo>
                    <a:pt x="5736" y="9034"/>
                    <a:pt x="5736" y="9034"/>
                    <a:pt x="5736" y="9034"/>
                  </a:cubicBezTo>
                  <a:cubicBezTo>
                    <a:pt x="4337" y="11113"/>
                    <a:pt x="3257" y="13352"/>
                    <a:pt x="2338" y="15750"/>
                  </a:cubicBezTo>
                  <a:cubicBezTo>
                    <a:pt x="2338" y="15670"/>
                    <a:pt x="2378" y="15630"/>
                    <a:pt x="2378" y="15550"/>
                  </a:cubicBezTo>
                  <a:cubicBezTo>
                    <a:pt x="1778" y="17189"/>
                    <a:pt x="1299" y="18908"/>
                    <a:pt x="939" y="20627"/>
                  </a:cubicBezTo>
                  <a:cubicBezTo>
                    <a:pt x="579" y="22346"/>
                    <a:pt x="299" y="24104"/>
                    <a:pt x="139" y="25863"/>
                  </a:cubicBezTo>
                  <a:cubicBezTo>
                    <a:pt x="139" y="25903"/>
                    <a:pt x="139" y="25983"/>
                    <a:pt x="139" y="26023"/>
                  </a:cubicBezTo>
                  <a:cubicBezTo>
                    <a:pt x="139" y="25983"/>
                    <a:pt x="139" y="25903"/>
                    <a:pt x="139" y="25863"/>
                  </a:cubicBezTo>
                  <a:lnTo>
                    <a:pt x="139" y="25743"/>
                  </a:lnTo>
                  <a:cubicBezTo>
                    <a:pt x="19" y="27782"/>
                    <a:pt x="-61" y="29821"/>
                    <a:pt x="59" y="31859"/>
                  </a:cubicBezTo>
                  <a:cubicBezTo>
                    <a:pt x="179" y="33938"/>
                    <a:pt x="419" y="35976"/>
                    <a:pt x="819" y="38015"/>
                  </a:cubicBezTo>
                  <a:cubicBezTo>
                    <a:pt x="819" y="38015"/>
                    <a:pt x="819" y="38095"/>
                    <a:pt x="819" y="38095"/>
                  </a:cubicBezTo>
                  <a:lnTo>
                    <a:pt x="819" y="38015"/>
                  </a:lnTo>
                  <a:cubicBezTo>
                    <a:pt x="819" y="38015"/>
                    <a:pt x="779" y="37936"/>
                    <a:pt x="779" y="37896"/>
                  </a:cubicBezTo>
                  <a:cubicBezTo>
                    <a:pt x="1259" y="40214"/>
                    <a:pt x="1818" y="42492"/>
                    <a:pt x="2578" y="44731"/>
                  </a:cubicBezTo>
                  <a:cubicBezTo>
                    <a:pt x="3338" y="46890"/>
                    <a:pt x="4177" y="49008"/>
                    <a:pt x="5176" y="51087"/>
                  </a:cubicBezTo>
                  <a:cubicBezTo>
                    <a:pt x="5176" y="51007"/>
                    <a:pt x="5096" y="50927"/>
                    <a:pt x="5056" y="50847"/>
                  </a:cubicBezTo>
                  <a:cubicBezTo>
                    <a:pt x="6215" y="53205"/>
                    <a:pt x="7534" y="55484"/>
                    <a:pt x="8973" y="57682"/>
                  </a:cubicBezTo>
                  <a:cubicBezTo>
                    <a:pt x="10452" y="59841"/>
                    <a:pt x="12052" y="61920"/>
                    <a:pt x="13731" y="63919"/>
                  </a:cubicBezTo>
                  <a:cubicBezTo>
                    <a:pt x="13691" y="63838"/>
                    <a:pt x="13611" y="63758"/>
                    <a:pt x="13571" y="63718"/>
                  </a:cubicBezTo>
                  <a:cubicBezTo>
                    <a:pt x="19647" y="70794"/>
                    <a:pt x="26842" y="76710"/>
                    <a:pt x="34317" y="82186"/>
                  </a:cubicBezTo>
                  <a:cubicBezTo>
                    <a:pt x="31998" y="79668"/>
                    <a:pt x="29840" y="76950"/>
                    <a:pt x="27921" y="74112"/>
                  </a:cubicBezTo>
                  <a:cubicBezTo>
                    <a:pt x="26722" y="72273"/>
                    <a:pt x="25563" y="70394"/>
                    <a:pt x="24563" y="68436"/>
                  </a:cubicBezTo>
                  <a:cubicBezTo>
                    <a:pt x="23764" y="66877"/>
                    <a:pt x="23004" y="65317"/>
                    <a:pt x="22365" y="63678"/>
                  </a:cubicBezTo>
                  <a:cubicBezTo>
                    <a:pt x="21765" y="62119"/>
                    <a:pt x="21206" y="60560"/>
                    <a:pt x="20806" y="58922"/>
                  </a:cubicBezTo>
                  <a:cubicBezTo>
                    <a:pt x="20486" y="57522"/>
                    <a:pt x="20206" y="56123"/>
                    <a:pt x="20086" y="54684"/>
                  </a:cubicBezTo>
                  <a:cubicBezTo>
                    <a:pt x="19767" y="51287"/>
                    <a:pt x="20046" y="47769"/>
                    <a:pt x="21445" y="44611"/>
                  </a:cubicBezTo>
                  <a:cubicBezTo>
                    <a:pt x="22085" y="43172"/>
                    <a:pt x="22924" y="41813"/>
                    <a:pt x="24004" y="40694"/>
                  </a:cubicBezTo>
                  <a:cubicBezTo>
                    <a:pt x="25003" y="39694"/>
                    <a:pt x="26082" y="38735"/>
                    <a:pt x="27361" y="38055"/>
                  </a:cubicBezTo>
                  <a:cubicBezTo>
                    <a:pt x="28081" y="37655"/>
                    <a:pt x="28840" y="37296"/>
                    <a:pt x="29680" y="37016"/>
                  </a:cubicBezTo>
                  <a:cubicBezTo>
                    <a:pt x="30439" y="36736"/>
                    <a:pt x="31199" y="36536"/>
                    <a:pt x="31998" y="36377"/>
                  </a:cubicBezTo>
                  <a:cubicBezTo>
                    <a:pt x="33637" y="36016"/>
                    <a:pt x="35356" y="35937"/>
                    <a:pt x="37075" y="36016"/>
                  </a:cubicBezTo>
                  <a:cubicBezTo>
                    <a:pt x="39234" y="36136"/>
                    <a:pt x="41313" y="36496"/>
                    <a:pt x="43351" y="37096"/>
                  </a:cubicBezTo>
                  <a:cubicBezTo>
                    <a:pt x="45510" y="37735"/>
                    <a:pt x="47628" y="38495"/>
                    <a:pt x="49667" y="39455"/>
                  </a:cubicBezTo>
                  <a:cubicBezTo>
                    <a:pt x="53824" y="41453"/>
                    <a:pt x="57702" y="44171"/>
                    <a:pt x="61019" y="47369"/>
                  </a:cubicBezTo>
                  <a:cubicBezTo>
                    <a:pt x="64337" y="50567"/>
                    <a:pt x="67216" y="54165"/>
                    <a:pt x="69774" y="57962"/>
                  </a:cubicBezTo>
                  <a:cubicBezTo>
                    <a:pt x="74691" y="65277"/>
                    <a:pt x="78528" y="73192"/>
                    <a:pt x="82805" y="80907"/>
                  </a:cubicBezTo>
                  <a:cubicBezTo>
                    <a:pt x="82805" y="80787"/>
                    <a:pt x="82805" y="80667"/>
                    <a:pt x="82805" y="80547"/>
                  </a:cubicBezTo>
                  <a:cubicBezTo>
                    <a:pt x="82845" y="79388"/>
                    <a:pt x="82685" y="78189"/>
                    <a:pt x="82485" y="77030"/>
                  </a:cubicBezTo>
                  <a:cubicBezTo>
                    <a:pt x="81926" y="74032"/>
                    <a:pt x="81086" y="71113"/>
                    <a:pt x="80127" y="68236"/>
                  </a:cubicBezTo>
                  <a:cubicBezTo>
                    <a:pt x="79048" y="64918"/>
                    <a:pt x="77848" y="61600"/>
                    <a:pt x="76609" y="58322"/>
                  </a:cubicBezTo>
                  <a:cubicBezTo>
                    <a:pt x="75490" y="55404"/>
                    <a:pt x="74330" y="52566"/>
                    <a:pt x="73132" y="49688"/>
                  </a:cubicBezTo>
                  <a:cubicBezTo>
                    <a:pt x="72452" y="48049"/>
                    <a:pt x="71773" y="46410"/>
                    <a:pt x="71013" y="44811"/>
                  </a:cubicBezTo>
                  <a:cubicBezTo>
                    <a:pt x="70613" y="44011"/>
                    <a:pt x="70214" y="43212"/>
                    <a:pt x="69774" y="42413"/>
                  </a:cubicBezTo>
                  <a:cubicBezTo>
                    <a:pt x="69134" y="41173"/>
                    <a:pt x="68494" y="39934"/>
                    <a:pt x="67815" y="38695"/>
                  </a:cubicBezTo>
                  <a:cubicBezTo>
                    <a:pt x="66496" y="36256"/>
                    <a:pt x="65137" y="33818"/>
                    <a:pt x="63698" y="31420"/>
                  </a:cubicBezTo>
                  <a:cubicBezTo>
                    <a:pt x="60939" y="26903"/>
                    <a:pt x="57941" y="22545"/>
                    <a:pt x="54504" y="18508"/>
                  </a:cubicBezTo>
                  <a:cubicBezTo>
                    <a:pt x="54544" y="18588"/>
                    <a:pt x="54624" y="18628"/>
                    <a:pt x="54664" y="18708"/>
                  </a:cubicBezTo>
                  <a:cubicBezTo>
                    <a:pt x="52905" y="16629"/>
                    <a:pt x="51026" y="14671"/>
                    <a:pt x="49027" y="12832"/>
                  </a:cubicBezTo>
                  <a:cubicBezTo>
                    <a:pt x="47149" y="11113"/>
                    <a:pt x="45190" y="9554"/>
                    <a:pt x="43111" y="8075"/>
                  </a:cubicBezTo>
                  <a:cubicBezTo>
                    <a:pt x="43191" y="8115"/>
                    <a:pt x="43271" y="8155"/>
                    <a:pt x="43351" y="8195"/>
                  </a:cubicBezTo>
                  <a:cubicBezTo>
                    <a:pt x="39513" y="5556"/>
                    <a:pt x="35436" y="3318"/>
                    <a:pt x="31039" y="1719"/>
                  </a:cubicBezTo>
                  <a:cubicBezTo>
                    <a:pt x="31079" y="1719"/>
                    <a:pt x="31119" y="1719"/>
                    <a:pt x="31159" y="1719"/>
                  </a:cubicBezTo>
                  <a:cubicBezTo>
                    <a:pt x="29960" y="1319"/>
                    <a:pt x="28721" y="920"/>
                    <a:pt x="27481" y="640"/>
                  </a:cubicBezTo>
                  <a:cubicBezTo>
                    <a:pt x="26282" y="400"/>
                    <a:pt x="25123" y="200"/>
                    <a:pt x="23884" y="80"/>
                  </a:cubicBezTo>
                  <a:lnTo>
                    <a:pt x="23924" y="80"/>
                  </a:lnTo>
                  <a:cubicBezTo>
                    <a:pt x="23284" y="80"/>
                    <a:pt x="22605" y="0"/>
                    <a:pt x="21965" y="0"/>
                  </a:cubicBezTo>
                  <a:cubicBezTo>
                    <a:pt x="21565" y="0"/>
                    <a:pt x="21166" y="0"/>
                    <a:pt x="20766" y="40"/>
                  </a:cubicBezTo>
                  <a:moveTo>
                    <a:pt x="2298" y="15630"/>
                  </a:moveTo>
                  <a:cubicBezTo>
                    <a:pt x="2298" y="15630"/>
                    <a:pt x="2298" y="15670"/>
                    <a:pt x="2298" y="15710"/>
                  </a:cubicBezTo>
                  <a:cubicBezTo>
                    <a:pt x="2298" y="15710"/>
                    <a:pt x="2298" y="15670"/>
                    <a:pt x="2298" y="1563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1528347" y="4034480"/>
              <a:ext cx="221" cy="147"/>
            </a:xfrm>
            <a:custGeom>
              <a:avLst/>
              <a:gdLst/>
              <a:ahLst/>
              <a:cxnLst/>
              <a:rect l="l" t="t" r="r" b="b"/>
              <a:pathLst>
                <a:path w="120" h="80" extrusionOk="0">
                  <a:moveTo>
                    <a:pt x="0" y="80"/>
                  </a:moveTo>
                  <a:cubicBezTo>
                    <a:pt x="0" y="80"/>
                    <a:pt x="80" y="40"/>
                    <a:pt x="120" y="0"/>
                  </a:cubicBezTo>
                  <a:cubicBezTo>
                    <a:pt x="80" y="0"/>
                    <a:pt x="40" y="0"/>
                    <a:pt x="0" y="8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1514230" y="4047129"/>
              <a:ext cx="7353" cy="145"/>
            </a:xfrm>
            <a:custGeom>
              <a:avLst/>
              <a:gdLst/>
              <a:ahLst/>
              <a:cxnLst/>
              <a:rect l="l" t="t" r="r" b="b"/>
              <a:pathLst>
                <a:path w="3997" h="79" extrusionOk="0">
                  <a:moveTo>
                    <a:pt x="0" y="80"/>
                  </a:moveTo>
                  <a:cubicBezTo>
                    <a:pt x="0" y="80"/>
                    <a:pt x="0" y="40"/>
                    <a:pt x="0" y="0"/>
                  </a:cubicBezTo>
                  <a:cubicBezTo>
                    <a:pt x="0" y="0"/>
                    <a:pt x="0" y="40"/>
                    <a:pt x="0" y="8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1514009" y="4047422"/>
              <a:ext cx="74" cy="147"/>
            </a:xfrm>
            <a:custGeom>
              <a:avLst/>
              <a:gdLst/>
              <a:ahLst/>
              <a:cxnLst/>
              <a:rect l="l" t="t" r="r" b="b"/>
              <a:pathLst>
                <a:path w="40" h="80" extrusionOk="0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0" y="8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1514009" y="4047422"/>
              <a:ext cx="74" cy="147"/>
            </a:xfrm>
            <a:custGeom>
              <a:avLst/>
              <a:gdLst/>
              <a:ahLst/>
              <a:cxnLst/>
              <a:rect l="l" t="t" r="r" b="b"/>
              <a:pathLst>
                <a:path w="40" h="80" extrusionOk="0">
                  <a:moveTo>
                    <a:pt x="0" y="80"/>
                  </a:moveTo>
                  <a:cubicBezTo>
                    <a:pt x="0" y="80"/>
                    <a:pt x="0" y="40"/>
                    <a:pt x="40" y="0"/>
                  </a:cubicBezTo>
                  <a:cubicBezTo>
                    <a:pt x="40" y="0"/>
                    <a:pt x="40" y="40"/>
                    <a:pt x="0" y="8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1633949" y="4112797"/>
              <a:ext cx="147" cy="221"/>
            </a:xfrm>
            <a:custGeom>
              <a:avLst/>
              <a:gdLst/>
              <a:ahLst/>
              <a:cxnLst/>
              <a:rect l="l" t="t" r="r" b="b"/>
              <a:pathLst>
                <a:path w="80" h="120" extrusionOk="0">
                  <a:moveTo>
                    <a:pt x="80" y="120"/>
                  </a:moveTo>
                  <a:cubicBezTo>
                    <a:pt x="80" y="120"/>
                    <a:pt x="80" y="40"/>
                    <a:pt x="0" y="0"/>
                  </a:cubicBezTo>
                  <a:cubicBezTo>
                    <a:pt x="0" y="0"/>
                    <a:pt x="40" y="80"/>
                    <a:pt x="80" y="12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1655862" y="4179201"/>
              <a:ext cx="7353" cy="221"/>
            </a:xfrm>
            <a:custGeom>
              <a:avLst/>
              <a:gdLst/>
              <a:ahLst/>
              <a:cxnLst/>
              <a:rect l="l" t="t" r="r" b="b"/>
              <a:pathLst>
                <a:path w="3997" h="120" extrusionOk="0">
                  <a:moveTo>
                    <a:pt x="0" y="120"/>
                  </a:moveTo>
                  <a:cubicBezTo>
                    <a:pt x="0" y="120"/>
                    <a:pt x="0" y="40"/>
                    <a:pt x="0" y="0"/>
                  </a:cubicBezTo>
                  <a:cubicBezTo>
                    <a:pt x="0" y="40"/>
                    <a:pt x="0" y="80"/>
                    <a:pt x="0" y="12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1428843" y="3795850"/>
              <a:ext cx="320558" cy="441077"/>
            </a:xfrm>
            <a:custGeom>
              <a:avLst/>
              <a:gdLst/>
              <a:ahLst/>
              <a:cxnLst/>
              <a:rect l="l" t="t" r="r" b="b"/>
              <a:pathLst>
                <a:path w="174250" h="239762" extrusionOk="0">
                  <a:moveTo>
                    <a:pt x="113850" y="24704"/>
                  </a:moveTo>
                  <a:cubicBezTo>
                    <a:pt x="113210" y="25104"/>
                    <a:pt x="112571" y="25463"/>
                    <a:pt x="111932" y="25863"/>
                  </a:cubicBezTo>
                  <a:cubicBezTo>
                    <a:pt x="111731" y="25983"/>
                    <a:pt x="111491" y="26143"/>
                    <a:pt x="111252" y="26263"/>
                  </a:cubicBezTo>
                  <a:cubicBezTo>
                    <a:pt x="110852" y="26503"/>
                    <a:pt x="110413" y="26742"/>
                    <a:pt x="110012" y="27022"/>
                  </a:cubicBezTo>
                  <a:cubicBezTo>
                    <a:pt x="109173" y="27542"/>
                    <a:pt x="108294" y="28062"/>
                    <a:pt x="107414" y="28581"/>
                  </a:cubicBezTo>
                  <a:cubicBezTo>
                    <a:pt x="105655" y="29661"/>
                    <a:pt x="103897" y="30700"/>
                    <a:pt x="102138" y="31779"/>
                  </a:cubicBezTo>
                  <a:cubicBezTo>
                    <a:pt x="94503" y="36496"/>
                    <a:pt x="86908" y="41293"/>
                    <a:pt x="79472" y="46369"/>
                  </a:cubicBezTo>
                  <a:cubicBezTo>
                    <a:pt x="64003" y="56923"/>
                    <a:pt x="49092" y="68395"/>
                    <a:pt x="35981" y="81746"/>
                  </a:cubicBezTo>
                  <a:cubicBezTo>
                    <a:pt x="36021" y="81706"/>
                    <a:pt x="36061" y="81667"/>
                    <a:pt x="36101" y="81627"/>
                  </a:cubicBezTo>
                  <a:cubicBezTo>
                    <a:pt x="31624" y="86223"/>
                    <a:pt x="27307" y="91060"/>
                    <a:pt x="23350" y="96137"/>
                  </a:cubicBezTo>
                  <a:cubicBezTo>
                    <a:pt x="19512" y="101134"/>
                    <a:pt x="15914" y="106330"/>
                    <a:pt x="12796" y="111807"/>
                  </a:cubicBezTo>
                  <a:cubicBezTo>
                    <a:pt x="12836" y="111726"/>
                    <a:pt x="12876" y="111647"/>
                    <a:pt x="12916" y="111607"/>
                  </a:cubicBezTo>
                  <a:cubicBezTo>
                    <a:pt x="10638" y="115604"/>
                    <a:pt x="8599" y="119761"/>
                    <a:pt x="6840" y="124039"/>
                  </a:cubicBezTo>
                  <a:cubicBezTo>
                    <a:pt x="5161" y="128116"/>
                    <a:pt x="3802" y="132313"/>
                    <a:pt x="2683" y="136551"/>
                  </a:cubicBezTo>
                  <a:cubicBezTo>
                    <a:pt x="2683" y="136551"/>
                    <a:pt x="2683" y="136551"/>
                    <a:pt x="2683" y="136591"/>
                  </a:cubicBezTo>
                  <a:cubicBezTo>
                    <a:pt x="1804" y="140148"/>
                    <a:pt x="1084" y="143746"/>
                    <a:pt x="644" y="147383"/>
                  </a:cubicBezTo>
                  <a:cubicBezTo>
                    <a:pt x="165" y="151421"/>
                    <a:pt x="-35" y="155458"/>
                    <a:pt x="5" y="159535"/>
                  </a:cubicBezTo>
                  <a:lnTo>
                    <a:pt x="5" y="159255"/>
                  </a:lnTo>
                  <a:cubicBezTo>
                    <a:pt x="85" y="163732"/>
                    <a:pt x="524" y="168249"/>
                    <a:pt x="1244" y="172686"/>
                  </a:cubicBezTo>
                  <a:cubicBezTo>
                    <a:pt x="1964" y="177044"/>
                    <a:pt x="2923" y="181321"/>
                    <a:pt x="4162" y="185558"/>
                  </a:cubicBezTo>
                  <a:cubicBezTo>
                    <a:pt x="4162" y="185478"/>
                    <a:pt x="4122" y="185398"/>
                    <a:pt x="4122" y="185318"/>
                  </a:cubicBezTo>
                  <a:cubicBezTo>
                    <a:pt x="7400" y="196551"/>
                    <a:pt x="12197" y="207304"/>
                    <a:pt x="18153" y="217337"/>
                  </a:cubicBezTo>
                  <a:lnTo>
                    <a:pt x="18153" y="217337"/>
                  </a:lnTo>
                  <a:cubicBezTo>
                    <a:pt x="18153" y="217337"/>
                    <a:pt x="18153" y="217337"/>
                    <a:pt x="18153" y="217337"/>
                  </a:cubicBezTo>
                  <a:cubicBezTo>
                    <a:pt x="18153" y="217337"/>
                    <a:pt x="18153" y="217337"/>
                    <a:pt x="18153" y="217337"/>
                  </a:cubicBezTo>
                  <a:cubicBezTo>
                    <a:pt x="22990" y="225332"/>
                    <a:pt x="28506" y="232887"/>
                    <a:pt x="34862" y="239763"/>
                  </a:cubicBezTo>
                  <a:cubicBezTo>
                    <a:pt x="31144" y="232048"/>
                    <a:pt x="27107" y="224493"/>
                    <a:pt x="23350" y="216778"/>
                  </a:cubicBezTo>
                  <a:cubicBezTo>
                    <a:pt x="20951" y="211781"/>
                    <a:pt x="18632" y="206784"/>
                    <a:pt x="16634" y="201588"/>
                  </a:cubicBezTo>
                  <a:cubicBezTo>
                    <a:pt x="14795" y="196871"/>
                    <a:pt x="13196" y="192034"/>
                    <a:pt x="12037" y="187117"/>
                  </a:cubicBezTo>
                  <a:cubicBezTo>
                    <a:pt x="10798" y="181841"/>
                    <a:pt x="10038" y="176444"/>
                    <a:pt x="9998" y="171008"/>
                  </a:cubicBezTo>
                  <a:cubicBezTo>
                    <a:pt x="9998" y="168249"/>
                    <a:pt x="10118" y="165492"/>
                    <a:pt x="10398" y="162733"/>
                  </a:cubicBezTo>
                  <a:cubicBezTo>
                    <a:pt x="10638" y="160335"/>
                    <a:pt x="10918" y="157936"/>
                    <a:pt x="11317" y="155578"/>
                  </a:cubicBezTo>
                  <a:cubicBezTo>
                    <a:pt x="12876" y="146344"/>
                    <a:pt x="15714" y="137350"/>
                    <a:pt x="19832" y="128955"/>
                  </a:cubicBezTo>
                  <a:cubicBezTo>
                    <a:pt x="23829" y="120801"/>
                    <a:pt x="28866" y="113206"/>
                    <a:pt x="34662" y="106250"/>
                  </a:cubicBezTo>
                  <a:cubicBezTo>
                    <a:pt x="40578" y="99135"/>
                    <a:pt x="47134" y="92619"/>
                    <a:pt x="54089" y="86583"/>
                  </a:cubicBezTo>
                  <a:cubicBezTo>
                    <a:pt x="61365" y="80307"/>
                    <a:pt x="68960" y="74471"/>
                    <a:pt x="76794" y="68875"/>
                  </a:cubicBezTo>
                  <a:cubicBezTo>
                    <a:pt x="80712" y="66037"/>
                    <a:pt x="84709" y="63278"/>
                    <a:pt x="88707" y="60560"/>
                  </a:cubicBezTo>
                  <a:cubicBezTo>
                    <a:pt x="90785" y="59161"/>
                    <a:pt x="92864" y="57722"/>
                    <a:pt x="94982" y="56323"/>
                  </a:cubicBezTo>
                  <a:cubicBezTo>
                    <a:pt x="97061" y="54884"/>
                    <a:pt x="99140" y="53485"/>
                    <a:pt x="101258" y="52126"/>
                  </a:cubicBezTo>
                  <a:cubicBezTo>
                    <a:pt x="111012" y="45850"/>
                    <a:pt x="121245" y="40373"/>
                    <a:pt x="131518" y="35057"/>
                  </a:cubicBezTo>
                  <a:cubicBezTo>
                    <a:pt x="141912" y="29661"/>
                    <a:pt x="152305" y="24344"/>
                    <a:pt x="162378" y="18348"/>
                  </a:cubicBezTo>
                  <a:cubicBezTo>
                    <a:pt x="162378" y="18348"/>
                    <a:pt x="162298" y="18348"/>
                    <a:pt x="162258" y="18388"/>
                  </a:cubicBezTo>
                  <a:cubicBezTo>
                    <a:pt x="166336" y="15949"/>
                    <a:pt x="170333" y="13351"/>
                    <a:pt x="174251" y="10633"/>
                  </a:cubicBezTo>
                  <a:lnTo>
                    <a:pt x="173691" y="10153"/>
                  </a:lnTo>
                  <a:cubicBezTo>
                    <a:pt x="170053" y="7435"/>
                    <a:pt x="166415" y="4637"/>
                    <a:pt x="162818" y="1879"/>
                  </a:cubicBezTo>
                  <a:cubicBezTo>
                    <a:pt x="162018" y="1239"/>
                    <a:pt x="161219" y="640"/>
                    <a:pt x="160419" y="0"/>
                  </a:cubicBezTo>
                  <a:cubicBezTo>
                    <a:pt x="144510" y="7515"/>
                    <a:pt x="128920" y="15670"/>
                    <a:pt x="113810" y="24664"/>
                  </a:cubicBezTo>
                  <a:moveTo>
                    <a:pt x="35981" y="81706"/>
                  </a:moveTo>
                  <a:lnTo>
                    <a:pt x="35901" y="81786"/>
                  </a:lnTo>
                  <a:lnTo>
                    <a:pt x="35981" y="81706"/>
                  </a:lnTo>
                  <a:close/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1433778" y="4047056"/>
              <a:ext cx="7353" cy="74"/>
            </a:xfrm>
            <a:custGeom>
              <a:avLst/>
              <a:gdLst/>
              <a:ahLst/>
              <a:cxnLst/>
              <a:rect l="l" t="t" r="r" b="b"/>
              <a:pathLst>
                <a:path w="3997" h="40" extrusionOk="0">
                  <a:moveTo>
                    <a:pt x="0" y="40"/>
                  </a:moveTo>
                  <a:cubicBezTo>
                    <a:pt x="0" y="40"/>
                    <a:pt x="0" y="40"/>
                    <a:pt x="0" y="0"/>
                  </a:cubicBezTo>
                  <a:cubicBezTo>
                    <a:pt x="0" y="0"/>
                    <a:pt x="0" y="0"/>
                    <a:pt x="0" y="4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1433778" y="4047129"/>
              <a:ext cx="7353" cy="74"/>
            </a:xfrm>
            <a:custGeom>
              <a:avLst/>
              <a:gdLst/>
              <a:ahLst/>
              <a:cxnLst/>
              <a:rect l="l" t="t" r="r" b="b"/>
              <a:pathLst>
                <a:path w="3997" h="40" extrusionOk="0">
                  <a:moveTo>
                    <a:pt x="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925118" y="3607593"/>
              <a:ext cx="689047" cy="724565"/>
            </a:xfrm>
            <a:custGeom>
              <a:avLst/>
              <a:gdLst/>
              <a:ahLst/>
              <a:cxnLst/>
              <a:rect l="l" t="t" r="r" b="b"/>
              <a:pathLst>
                <a:path w="374554" h="393861" extrusionOk="0">
                  <a:moveTo>
                    <a:pt x="27183" y="1079"/>
                  </a:moveTo>
                  <a:cubicBezTo>
                    <a:pt x="25064" y="1159"/>
                    <a:pt x="22906" y="1159"/>
                    <a:pt x="20787" y="1159"/>
                  </a:cubicBezTo>
                  <a:cubicBezTo>
                    <a:pt x="14791" y="1159"/>
                    <a:pt x="8875" y="879"/>
                    <a:pt x="3238" y="400"/>
                  </a:cubicBezTo>
                  <a:cubicBezTo>
                    <a:pt x="2319" y="320"/>
                    <a:pt x="1400" y="240"/>
                    <a:pt x="360" y="40"/>
                  </a:cubicBezTo>
                  <a:cubicBezTo>
                    <a:pt x="120" y="1119"/>
                    <a:pt x="80" y="2039"/>
                    <a:pt x="80" y="2918"/>
                  </a:cubicBezTo>
                  <a:cubicBezTo>
                    <a:pt x="-199" y="9873"/>
                    <a:pt x="240" y="17629"/>
                    <a:pt x="1559" y="27262"/>
                  </a:cubicBezTo>
                  <a:cubicBezTo>
                    <a:pt x="2559" y="34937"/>
                    <a:pt x="4078" y="42772"/>
                    <a:pt x="5997" y="50487"/>
                  </a:cubicBezTo>
                  <a:cubicBezTo>
                    <a:pt x="9514" y="64757"/>
                    <a:pt x="14751" y="79828"/>
                    <a:pt x="22106" y="96457"/>
                  </a:cubicBezTo>
                  <a:cubicBezTo>
                    <a:pt x="28302" y="110647"/>
                    <a:pt x="35977" y="125278"/>
                    <a:pt x="45531" y="141187"/>
                  </a:cubicBezTo>
                  <a:cubicBezTo>
                    <a:pt x="53605" y="154698"/>
                    <a:pt x="62679" y="168490"/>
                    <a:pt x="73393" y="183320"/>
                  </a:cubicBezTo>
                  <a:cubicBezTo>
                    <a:pt x="81827" y="195112"/>
                    <a:pt x="91381" y="207664"/>
                    <a:pt x="102573" y="221734"/>
                  </a:cubicBezTo>
                  <a:cubicBezTo>
                    <a:pt x="113006" y="234846"/>
                    <a:pt x="123320" y="247078"/>
                    <a:pt x="134033" y="259190"/>
                  </a:cubicBezTo>
                  <a:cubicBezTo>
                    <a:pt x="157977" y="286052"/>
                    <a:pt x="182681" y="309917"/>
                    <a:pt x="207544" y="330143"/>
                  </a:cubicBezTo>
                  <a:cubicBezTo>
                    <a:pt x="220895" y="340976"/>
                    <a:pt x="234687" y="351009"/>
                    <a:pt x="248517" y="359924"/>
                  </a:cubicBezTo>
                  <a:cubicBezTo>
                    <a:pt x="255193" y="364281"/>
                    <a:pt x="262468" y="368678"/>
                    <a:pt x="270183" y="372995"/>
                  </a:cubicBezTo>
                  <a:cubicBezTo>
                    <a:pt x="278498" y="377672"/>
                    <a:pt x="286413" y="381469"/>
                    <a:pt x="294367" y="384547"/>
                  </a:cubicBezTo>
                  <a:cubicBezTo>
                    <a:pt x="309598" y="390544"/>
                    <a:pt x="325787" y="393662"/>
                    <a:pt x="342416" y="393862"/>
                  </a:cubicBezTo>
                  <a:lnTo>
                    <a:pt x="343895" y="393862"/>
                  </a:lnTo>
                  <a:cubicBezTo>
                    <a:pt x="353569" y="393862"/>
                    <a:pt x="363682" y="392782"/>
                    <a:pt x="374555" y="390584"/>
                  </a:cubicBezTo>
                  <a:cubicBezTo>
                    <a:pt x="364601" y="390664"/>
                    <a:pt x="354608" y="389824"/>
                    <a:pt x="344854" y="387706"/>
                  </a:cubicBezTo>
                  <a:cubicBezTo>
                    <a:pt x="330943" y="384668"/>
                    <a:pt x="317552" y="379431"/>
                    <a:pt x="304960" y="372875"/>
                  </a:cubicBezTo>
                  <a:cubicBezTo>
                    <a:pt x="292089" y="366120"/>
                    <a:pt x="279937" y="358085"/>
                    <a:pt x="268424" y="349291"/>
                  </a:cubicBezTo>
                  <a:cubicBezTo>
                    <a:pt x="257472" y="340936"/>
                    <a:pt x="246998" y="331902"/>
                    <a:pt x="236765" y="322668"/>
                  </a:cubicBezTo>
                  <a:cubicBezTo>
                    <a:pt x="227411" y="314194"/>
                    <a:pt x="218258" y="305559"/>
                    <a:pt x="209303" y="296685"/>
                  </a:cubicBezTo>
                  <a:cubicBezTo>
                    <a:pt x="190076" y="277698"/>
                    <a:pt x="171688" y="257751"/>
                    <a:pt x="154499" y="236885"/>
                  </a:cubicBezTo>
                  <a:cubicBezTo>
                    <a:pt x="136791" y="215379"/>
                    <a:pt x="120242" y="192873"/>
                    <a:pt x="105451" y="169289"/>
                  </a:cubicBezTo>
                  <a:cubicBezTo>
                    <a:pt x="90981" y="146144"/>
                    <a:pt x="78029" y="121960"/>
                    <a:pt x="67756" y="96616"/>
                  </a:cubicBezTo>
                  <a:cubicBezTo>
                    <a:pt x="57843" y="72232"/>
                    <a:pt x="50208" y="46729"/>
                    <a:pt x="46290" y="20666"/>
                  </a:cubicBezTo>
                  <a:cubicBezTo>
                    <a:pt x="45251" y="13791"/>
                    <a:pt x="44491" y="6915"/>
                    <a:pt x="43972" y="0"/>
                  </a:cubicBezTo>
                  <a:cubicBezTo>
                    <a:pt x="38296" y="560"/>
                    <a:pt x="32659" y="959"/>
                    <a:pt x="27143" y="107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925854" y="3324400"/>
              <a:ext cx="344524" cy="285324"/>
            </a:xfrm>
            <a:custGeom>
              <a:avLst/>
              <a:gdLst/>
              <a:ahLst/>
              <a:cxnLst/>
              <a:rect l="l" t="t" r="r" b="b"/>
              <a:pathLst>
                <a:path w="187277" h="155097" extrusionOk="0">
                  <a:moveTo>
                    <a:pt x="170368" y="400"/>
                  </a:moveTo>
                  <a:cubicBezTo>
                    <a:pt x="170168" y="400"/>
                    <a:pt x="170008" y="440"/>
                    <a:pt x="169809" y="480"/>
                  </a:cubicBezTo>
                  <a:cubicBezTo>
                    <a:pt x="160574" y="1279"/>
                    <a:pt x="151540" y="2598"/>
                    <a:pt x="142946" y="4477"/>
                  </a:cubicBezTo>
                  <a:cubicBezTo>
                    <a:pt x="133152" y="6636"/>
                    <a:pt x="123319" y="9674"/>
                    <a:pt x="113765" y="13471"/>
                  </a:cubicBezTo>
                  <a:cubicBezTo>
                    <a:pt x="95777" y="20547"/>
                    <a:pt x="78029" y="30700"/>
                    <a:pt x="60920" y="43572"/>
                  </a:cubicBezTo>
                  <a:cubicBezTo>
                    <a:pt x="53485" y="49207"/>
                    <a:pt x="46050" y="55404"/>
                    <a:pt x="38734" y="62079"/>
                  </a:cubicBezTo>
                  <a:cubicBezTo>
                    <a:pt x="38974" y="61080"/>
                    <a:pt x="38415" y="60081"/>
                    <a:pt x="37415" y="59481"/>
                  </a:cubicBezTo>
                  <a:cubicBezTo>
                    <a:pt x="36976" y="59201"/>
                    <a:pt x="36376" y="59041"/>
                    <a:pt x="35816" y="59041"/>
                  </a:cubicBezTo>
                  <a:cubicBezTo>
                    <a:pt x="34617" y="59041"/>
                    <a:pt x="33618" y="59641"/>
                    <a:pt x="33138" y="60600"/>
                  </a:cubicBezTo>
                  <a:lnTo>
                    <a:pt x="31459" y="63918"/>
                  </a:lnTo>
                  <a:lnTo>
                    <a:pt x="26543" y="73791"/>
                  </a:lnTo>
                  <a:cubicBezTo>
                    <a:pt x="26143" y="74151"/>
                    <a:pt x="25703" y="74591"/>
                    <a:pt x="25303" y="74991"/>
                  </a:cubicBezTo>
                  <a:cubicBezTo>
                    <a:pt x="24544" y="75790"/>
                    <a:pt x="24224" y="76869"/>
                    <a:pt x="24504" y="77949"/>
                  </a:cubicBezTo>
                  <a:cubicBezTo>
                    <a:pt x="20986" y="85064"/>
                    <a:pt x="15749" y="95857"/>
                    <a:pt x="11232" y="107209"/>
                  </a:cubicBezTo>
                  <a:cubicBezTo>
                    <a:pt x="7955" y="115444"/>
                    <a:pt x="5316" y="123679"/>
                    <a:pt x="3358" y="131633"/>
                  </a:cubicBezTo>
                  <a:cubicBezTo>
                    <a:pt x="1639" y="138829"/>
                    <a:pt x="480" y="146344"/>
                    <a:pt x="0" y="153979"/>
                  </a:cubicBezTo>
                  <a:cubicBezTo>
                    <a:pt x="999" y="154179"/>
                    <a:pt x="1919" y="154259"/>
                    <a:pt x="2838" y="154339"/>
                  </a:cubicBezTo>
                  <a:cubicBezTo>
                    <a:pt x="8474" y="154818"/>
                    <a:pt x="14390" y="155098"/>
                    <a:pt x="20387" y="155098"/>
                  </a:cubicBezTo>
                  <a:cubicBezTo>
                    <a:pt x="22545" y="155098"/>
                    <a:pt x="24664" y="155098"/>
                    <a:pt x="26822" y="155018"/>
                  </a:cubicBezTo>
                  <a:cubicBezTo>
                    <a:pt x="32339" y="154858"/>
                    <a:pt x="37935" y="154499"/>
                    <a:pt x="43611" y="153939"/>
                  </a:cubicBezTo>
                  <a:cubicBezTo>
                    <a:pt x="43171" y="148063"/>
                    <a:pt x="42972" y="142227"/>
                    <a:pt x="42932" y="136310"/>
                  </a:cubicBezTo>
                  <a:cubicBezTo>
                    <a:pt x="42932" y="129835"/>
                    <a:pt x="43131" y="123359"/>
                    <a:pt x="43651" y="116883"/>
                  </a:cubicBezTo>
                  <a:cubicBezTo>
                    <a:pt x="44171" y="110448"/>
                    <a:pt x="44930" y="104052"/>
                    <a:pt x="45970" y="97656"/>
                  </a:cubicBezTo>
                  <a:cubicBezTo>
                    <a:pt x="45490" y="97656"/>
                    <a:pt x="45051" y="97656"/>
                    <a:pt x="44571" y="97656"/>
                  </a:cubicBezTo>
                  <a:cubicBezTo>
                    <a:pt x="44011" y="97656"/>
                    <a:pt x="43651" y="97056"/>
                    <a:pt x="43691" y="96537"/>
                  </a:cubicBezTo>
                  <a:cubicBezTo>
                    <a:pt x="43691" y="96257"/>
                    <a:pt x="43851" y="96017"/>
                    <a:pt x="44091" y="95857"/>
                  </a:cubicBezTo>
                  <a:cubicBezTo>
                    <a:pt x="44291" y="95697"/>
                    <a:pt x="44531" y="95617"/>
                    <a:pt x="44810" y="95657"/>
                  </a:cubicBezTo>
                  <a:cubicBezTo>
                    <a:pt x="47049" y="95697"/>
                    <a:pt x="49287" y="95737"/>
                    <a:pt x="51566" y="95737"/>
                  </a:cubicBezTo>
                  <a:lnTo>
                    <a:pt x="51326" y="95737"/>
                  </a:lnTo>
                  <a:cubicBezTo>
                    <a:pt x="62759" y="95497"/>
                    <a:pt x="74111" y="93419"/>
                    <a:pt x="85104" y="90341"/>
                  </a:cubicBezTo>
                  <a:cubicBezTo>
                    <a:pt x="85104" y="90341"/>
                    <a:pt x="85024" y="90341"/>
                    <a:pt x="85024" y="90341"/>
                  </a:cubicBezTo>
                  <a:cubicBezTo>
                    <a:pt x="100414" y="85944"/>
                    <a:pt x="115244" y="79508"/>
                    <a:pt x="129075" y="71433"/>
                  </a:cubicBezTo>
                  <a:cubicBezTo>
                    <a:pt x="129075" y="71433"/>
                    <a:pt x="128995" y="71473"/>
                    <a:pt x="128955" y="71473"/>
                  </a:cubicBezTo>
                  <a:cubicBezTo>
                    <a:pt x="141147" y="64278"/>
                    <a:pt x="152540" y="55763"/>
                    <a:pt x="162413" y="45610"/>
                  </a:cubicBezTo>
                  <a:lnTo>
                    <a:pt x="162213" y="45810"/>
                  </a:lnTo>
                  <a:cubicBezTo>
                    <a:pt x="168729" y="39054"/>
                    <a:pt x="174565" y="31619"/>
                    <a:pt x="179122" y="23385"/>
                  </a:cubicBezTo>
                  <a:lnTo>
                    <a:pt x="178963" y="23625"/>
                  </a:lnTo>
                  <a:cubicBezTo>
                    <a:pt x="180601" y="20627"/>
                    <a:pt x="182120" y="17549"/>
                    <a:pt x="183360" y="14390"/>
                  </a:cubicBezTo>
                  <a:cubicBezTo>
                    <a:pt x="184559" y="11352"/>
                    <a:pt x="185558" y="8234"/>
                    <a:pt x="186358" y="5037"/>
                  </a:cubicBezTo>
                  <a:lnTo>
                    <a:pt x="186358" y="5037"/>
                  </a:lnTo>
                  <a:cubicBezTo>
                    <a:pt x="186358" y="5037"/>
                    <a:pt x="186358" y="4957"/>
                    <a:pt x="186358" y="4957"/>
                  </a:cubicBezTo>
                  <a:cubicBezTo>
                    <a:pt x="186358" y="4957"/>
                    <a:pt x="186358" y="4957"/>
                    <a:pt x="186358" y="4957"/>
                  </a:cubicBezTo>
                  <a:lnTo>
                    <a:pt x="186358" y="4957"/>
                  </a:lnTo>
                  <a:cubicBezTo>
                    <a:pt x="186358" y="4957"/>
                    <a:pt x="186358" y="5037"/>
                    <a:pt x="186358" y="5037"/>
                  </a:cubicBezTo>
                  <a:cubicBezTo>
                    <a:pt x="186358" y="5037"/>
                    <a:pt x="186358" y="4997"/>
                    <a:pt x="186358" y="4957"/>
                  </a:cubicBezTo>
                  <a:cubicBezTo>
                    <a:pt x="186358" y="4957"/>
                    <a:pt x="186358" y="4957"/>
                    <a:pt x="186358" y="4957"/>
                  </a:cubicBezTo>
                  <a:cubicBezTo>
                    <a:pt x="186358" y="4957"/>
                    <a:pt x="186358" y="4877"/>
                    <a:pt x="186358" y="4837"/>
                  </a:cubicBezTo>
                  <a:lnTo>
                    <a:pt x="186358" y="4837"/>
                  </a:lnTo>
                  <a:cubicBezTo>
                    <a:pt x="186358" y="4837"/>
                    <a:pt x="186358" y="4837"/>
                    <a:pt x="186358" y="4837"/>
                  </a:cubicBezTo>
                  <a:cubicBezTo>
                    <a:pt x="186717" y="3318"/>
                    <a:pt x="186997" y="1799"/>
                    <a:pt x="187277" y="280"/>
                  </a:cubicBezTo>
                  <a:cubicBezTo>
                    <a:pt x="184759" y="80"/>
                    <a:pt x="182200" y="0"/>
                    <a:pt x="179642" y="0"/>
                  </a:cubicBezTo>
                  <a:cubicBezTo>
                    <a:pt x="176724" y="0"/>
                    <a:pt x="173606" y="120"/>
                    <a:pt x="170368" y="400"/>
                  </a:cubicBezTo>
                  <a:moveTo>
                    <a:pt x="128875" y="71473"/>
                  </a:moveTo>
                  <a:cubicBezTo>
                    <a:pt x="128875" y="71473"/>
                    <a:pt x="128835" y="71513"/>
                    <a:pt x="128795" y="71553"/>
                  </a:cubicBezTo>
                  <a:cubicBezTo>
                    <a:pt x="128795" y="71553"/>
                    <a:pt x="128835" y="71513"/>
                    <a:pt x="128875" y="71473"/>
                  </a:cubicBezTo>
                  <a:moveTo>
                    <a:pt x="84944" y="90341"/>
                  </a:moveTo>
                  <a:cubicBezTo>
                    <a:pt x="84944" y="90341"/>
                    <a:pt x="84824" y="90341"/>
                    <a:pt x="84784" y="90381"/>
                  </a:cubicBezTo>
                  <a:cubicBezTo>
                    <a:pt x="84824" y="90381"/>
                    <a:pt x="84904" y="90381"/>
                    <a:pt x="84944" y="90341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1268613" y="3333298"/>
              <a:ext cx="7353" cy="147"/>
            </a:xfrm>
            <a:custGeom>
              <a:avLst/>
              <a:gdLst/>
              <a:ahLst/>
              <a:cxnLst/>
              <a:rect l="l" t="t" r="r" b="b"/>
              <a:pathLst>
                <a:path w="3997" h="80" extrusionOk="0">
                  <a:moveTo>
                    <a:pt x="0" y="80"/>
                  </a:moveTo>
                  <a:cubicBezTo>
                    <a:pt x="0" y="80"/>
                    <a:pt x="0" y="40"/>
                    <a:pt x="0" y="0"/>
                  </a:cubicBezTo>
                  <a:cubicBezTo>
                    <a:pt x="0" y="0"/>
                    <a:pt x="0" y="40"/>
                    <a:pt x="0" y="80"/>
                  </a:cubicBezTo>
                </a:path>
              </a:pathLst>
            </a:custGeom>
            <a:solidFill>
              <a:srgbClr val="ABC7E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1868033" y="3902627"/>
              <a:ext cx="116269" cy="258263"/>
            </a:xfrm>
            <a:custGeom>
              <a:avLst/>
              <a:gdLst/>
              <a:ahLst/>
              <a:cxnLst/>
              <a:rect l="l" t="t" r="r" b="b"/>
              <a:pathLst>
                <a:path w="63202" h="140387" extrusionOk="0">
                  <a:moveTo>
                    <a:pt x="62471" y="45131"/>
                  </a:moveTo>
                  <a:cubicBezTo>
                    <a:pt x="62111" y="40373"/>
                    <a:pt x="61432" y="35577"/>
                    <a:pt x="60672" y="30860"/>
                  </a:cubicBezTo>
                  <a:cubicBezTo>
                    <a:pt x="59913" y="26183"/>
                    <a:pt x="59033" y="21546"/>
                    <a:pt x="57994" y="16949"/>
                  </a:cubicBezTo>
                  <a:cubicBezTo>
                    <a:pt x="56915" y="12192"/>
                    <a:pt x="55675" y="7475"/>
                    <a:pt x="54196" y="2838"/>
                  </a:cubicBezTo>
                  <a:cubicBezTo>
                    <a:pt x="54077" y="2398"/>
                    <a:pt x="53837" y="2039"/>
                    <a:pt x="53596" y="1719"/>
                  </a:cubicBezTo>
                  <a:cubicBezTo>
                    <a:pt x="53596" y="1639"/>
                    <a:pt x="53596" y="1559"/>
                    <a:pt x="53596" y="1479"/>
                  </a:cubicBezTo>
                  <a:cubicBezTo>
                    <a:pt x="53517" y="640"/>
                    <a:pt x="52597" y="40"/>
                    <a:pt x="51838" y="0"/>
                  </a:cubicBezTo>
                  <a:lnTo>
                    <a:pt x="51758" y="0"/>
                  </a:lnTo>
                  <a:cubicBezTo>
                    <a:pt x="50758" y="0"/>
                    <a:pt x="49919" y="839"/>
                    <a:pt x="49879" y="1839"/>
                  </a:cubicBezTo>
                  <a:cubicBezTo>
                    <a:pt x="49879" y="1959"/>
                    <a:pt x="49879" y="2079"/>
                    <a:pt x="49879" y="2198"/>
                  </a:cubicBezTo>
                  <a:cubicBezTo>
                    <a:pt x="49599" y="2678"/>
                    <a:pt x="49480" y="3238"/>
                    <a:pt x="49599" y="3757"/>
                  </a:cubicBezTo>
                  <a:cubicBezTo>
                    <a:pt x="49639" y="3957"/>
                    <a:pt x="49679" y="4157"/>
                    <a:pt x="49759" y="4317"/>
                  </a:cubicBezTo>
                  <a:cubicBezTo>
                    <a:pt x="49759" y="4757"/>
                    <a:pt x="49719" y="5196"/>
                    <a:pt x="49679" y="5596"/>
                  </a:cubicBezTo>
                  <a:lnTo>
                    <a:pt x="49560" y="8115"/>
                  </a:lnTo>
                  <a:cubicBezTo>
                    <a:pt x="49439" y="10233"/>
                    <a:pt x="49279" y="12352"/>
                    <a:pt x="49080" y="14470"/>
                  </a:cubicBezTo>
                  <a:cubicBezTo>
                    <a:pt x="48680" y="18707"/>
                    <a:pt x="48120" y="23065"/>
                    <a:pt x="47321" y="27502"/>
                  </a:cubicBezTo>
                  <a:cubicBezTo>
                    <a:pt x="44403" y="44051"/>
                    <a:pt x="39246" y="60400"/>
                    <a:pt x="31971" y="76150"/>
                  </a:cubicBezTo>
                  <a:lnTo>
                    <a:pt x="31851" y="76390"/>
                  </a:lnTo>
                  <a:cubicBezTo>
                    <a:pt x="30812" y="78589"/>
                    <a:pt x="29612" y="81027"/>
                    <a:pt x="28373" y="83465"/>
                  </a:cubicBezTo>
                  <a:lnTo>
                    <a:pt x="27934" y="84305"/>
                  </a:lnTo>
                  <a:cubicBezTo>
                    <a:pt x="27094" y="85904"/>
                    <a:pt x="26255" y="87543"/>
                    <a:pt x="25295" y="89062"/>
                  </a:cubicBezTo>
                  <a:cubicBezTo>
                    <a:pt x="24016" y="91060"/>
                    <a:pt x="22497" y="92979"/>
                    <a:pt x="21018" y="94818"/>
                  </a:cubicBezTo>
                  <a:lnTo>
                    <a:pt x="20258" y="95777"/>
                  </a:lnTo>
                  <a:lnTo>
                    <a:pt x="17620" y="99055"/>
                  </a:lnTo>
                  <a:cubicBezTo>
                    <a:pt x="13903" y="103692"/>
                    <a:pt x="10065" y="108489"/>
                    <a:pt x="6707" y="113526"/>
                  </a:cubicBezTo>
                  <a:cubicBezTo>
                    <a:pt x="4549" y="116763"/>
                    <a:pt x="2870" y="119841"/>
                    <a:pt x="1631" y="122839"/>
                  </a:cubicBezTo>
                  <a:cubicBezTo>
                    <a:pt x="1111" y="124158"/>
                    <a:pt x="671" y="125478"/>
                    <a:pt x="392" y="126797"/>
                  </a:cubicBezTo>
                  <a:cubicBezTo>
                    <a:pt x="152" y="127956"/>
                    <a:pt x="-88" y="129475"/>
                    <a:pt x="32" y="131034"/>
                  </a:cubicBezTo>
                  <a:cubicBezTo>
                    <a:pt x="112" y="131753"/>
                    <a:pt x="192" y="132393"/>
                    <a:pt x="352" y="133073"/>
                  </a:cubicBezTo>
                  <a:cubicBezTo>
                    <a:pt x="552" y="133712"/>
                    <a:pt x="791" y="134352"/>
                    <a:pt x="1071" y="134951"/>
                  </a:cubicBezTo>
                  <a:cubicBezTo>
                    <a:pt x="1711" y="136190"/>
                    <a:pt x="2710" y="137310"/>
                    <a:pt x="4309" y="138469"/>
                  </a:cubicBezTo>
                  <a:cubicBezTo>
                    <a:pt x="4989" y="138949"/>
                    <a:pt x="5748" y="139268"/>
                    <a:pt x="6627" y="139628"/>
                  </a:cubicBezTo>
                  <a:cubicBezTo>
                    <a:pt x="7427" y="139948"/>
                    <a:pt x="8306" y="140108"/>
                    <a:pt x="9186" y="140228"/>
                  </a:cubicBezTo>
                  <a:cubicBezTo>
                    <a:pt x="9865" y="140348"/>
                    <a:pt x="10545" y="140388"/>
                    <a:pt x="11264" y="140388"/>
                  </a:cubicBezTo>
                  <a:cubicBezTo>
                    <a:pt x="12344" y="140388"/>
                    <a:pt x="13503" y="140268"/>
                    <a:pt x="14862" y="140068"/>
                  </a:cubicBezTo>
                  <a:cubicBezTo>
                    <a:pt x="16821" y="139748"/>
                    <a:pt x="18739" y="139029"/>
                    <a:pt x="20378" y="138429"/>
                  </a:cubicBezTo>
                  <a:cubicBezTo>
                    <a:pt x="22577" y="137589"/>
                    <a:pt x="24615" y="136511"/>
                    <a:pt x="26174" y="135631"/>
                  </a:cubicBezTo>
                  <a:cubicBezTo>
                    <a:pt x="29373" y="133832"/>
                    <a:pt x="32451" y="131713"/>
                    <a:pt x="35409" y="129315"/>
                  </a:cubicBezTo>
                  <a:cubicBezTo>
                    <a:pt x="38127" y="127077"/>
                    <a:pt x="40805" y="124358"/>
                    <a:pt x="43843" y="120681"/>
                  </a:cubicBezTo>
                  <a:cubicBezTo>
                    <a:pt x="46441" y="117523"/>
                    <a:pt x="48760" y="113925"/>
                    <a:pt x="50959" y="109728"/>
                  </a:cubicBezTo>
                  <a:cubicBezTo>
                    <a:pt x="52078" y="107530"/>
                    <a:pt x="53077" y="105171"/>
                    <a:pt x="54037" y="102692"/>
                  </a:cubicBezTo>
                  <a:cubicBezTo>
                    <a:pt x="54436" y="101853"/>
                    <a:pt x="54876" y="101054"/>
                    <a:pt x="55276" y="100214"/>
                  </a:cubicBezTo>
                  <a:cubicBezTo>
                    <a:pt x="59033" y="91860"/>
                    <a:pt x="61192" y="82705"/>
                    <a:pt x="62311" y="73631"/>
                  </a:cubicBezTo>
                  <a:cubicBezTo>
                    <a:pt x="62871" y="68915"/>
                    <a:pt x="63150" y="64198"/>
                    <a:pt x="63190" y="59441"/>
                  </a:cubicBezTo>
                  <a:cubicBezTo>
                    <a:pt x="63270" y="54644"/>
                    <a:pt x="62951" y="49847"/>
                    <a:pt x="62591" y="4509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1949934" y="3870050"/>
              <a:ext cx="11336" cy="11325"/>
            </a:xfrm>
            <a:custGeom>
              <a:avLst/>
              <a:gdLst/>
              <a:ahLst/>
              <a:cxnLst/>
              <a:rect l="l" t="t" r="r" b="b"/>
              <a:pathLst>
                <a:path w="6162" h="6156" extrusionOk="0">
                  <a:moveTo>
                    <a:pt x="2882" y="6156"/>
                  </a:moveTo>
                  <a:cubicBezTo>
                    <a:pt x="4561" y="6156"/>
                    <a:pt x="6040" y="4997"/>
                    <a:pt x="6159" y="3278"/>
                  </a:cubicBezTo>
                  <a:cubicBezTo>
                    <a:pt x="6239" y="1679"/>
                    <a:pt x="4960" y="0"/>
                    <a:pt x="3281" y="0"/>
                  </a:cubicBezTo>
                  <a:cubicBezTo>
                    <a:pt x="1602" y="0"/>
                    <a:pt x="123" y="1159"/>
                    <a:pt x="4" y="2878"/>
                  </a:cubicBezTo>
                  <a:cubicBezTo>
                    <a:pt x="-76" y="4477"/>
                    <a:pt x="1202" y="6156"/>
                    <a:pt x="2882" y="615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1796546" y="4159201"/>
              <a:ext cx="64183" cy="55256"/>
            </a:xfrm>
            <a:custGeom>
              <a:avLst/>
              <a:gdLst/>
              <a:ahLst/>
              <a:cxnLst/>
              <a:rect l="l" t="t" r="r" b="b"/>
              <a:pathLst>
                <a:path w="34889" h="30036" extrusionOk="0">
                  <a:moveTo>
                    <a:pt x="28858" y="520"/>
                  </a:moveTo>
                  <a:cubicBezTo>
                    <a:pt x="27698" y="160"/>
                    <a:pt x="26539" y="0"/>
                    <a:pt x="25380" y="0"/>
                  </a:cubicBezTo>
                  <a:cubicBezTo>
                    <a:pt x="23141" y="0"/>
                    <a:pt x="20903" y="560"/>
                    <a:pt x="18784" y="1199"/>
                  </a:cubicBezTo>
                  <a:cubicBezTo>
                    <a:pt x="15267" y="2238"/>
                    <a:pt x="11949" y="4117"/>
                    <a:pt x="8911" y="6116"/>
                  </a:cubicBezTo>
                  <a:cubicBezTo>
                    <a:pt x="7592" y="6995"/>
                    <a:pt x="6393" y="7995"/>
                    <a:pt x="5273" y="9074"/>
                  </a:cubicBezTo>
                  <a:cubicBezTo>
                    <a:pt x="4074" y="10233"/>
                    <a:pt x="2875" y="11472"/>
                    <a:pt x="1996" y="12911"/>
                  </a:cubicBezTo>
                  <a:cubicBezTo>
                    <a:pt x="1515" y="13631"/>
                    <a:pt x="1116" y="14390"/>
                    <a:pt x="796" y="15190"/>
                  </a:cubicBezTo>
                  <a:cubicBezTo>
                    <a:pt x="437" y="16030"/>
                    <a:pt x="317" y="16989"/>
                    <a:pt x="156" y="17868"/>
                  </a:cubicBezTo>
                  <a:cubicBezTo>
                    <a:pt x="-203" y="19867"/>
                    <a:pt x="76" y="21906"/>
                    <a:pt x="796" y="23824"/>
                  </a:cubicBezTo>
                  <a:cubicBezTo>
                    <a:pt x="1356" y="25463"/>
                    <a:pt x="2675" y="26982"/>
                    <a:pt x="4074" y="27942"/>
                  </a:cubicBezTo>
                  <a:cubicBezTo>
                    <a:pt x="5633" y="29061"/>
                    <a:pt x="7392" y="29581"/>
                    <a:pt x="9231" y="29940"/>
                  </a:cubicBezTo>
                  <a:cubicBezTo>
                    <a:pt x="9830" y="30020"/>
                    <a:pt x="10430" y="30060"/>
                    <a:pt x="11029" y="30020"/>
                  </a:cubicBezTo>
                  <a:cubicBezTo>
                    <a:pt x="12069" y="30020"/>
                    <a:pt x="13068" y="30020"/>
                    <a:pt x="14107" y="29860"/>
                  </a:cubicBezTo>
                  <a:cubicBezTo>
                    <a:pt x="15866" y="29620"/>
                    <a:pt x="17585" y="29061"/>
                    <a:pt x="19304" y="28501"/>
                  </a:cubicBezTo>
                  <a:cubicBezTo>
                    <a:pt x="22422" y="27422"/>
                    <a:pt x="25460" y="25743"/>
                    <a:pt x="28018" y="23664"/>
                  </a:cubicBezTo>
                  <a:cubicBezTo>
                    <a:pt x="29378" y="22585"/>
                    <a:pt x="30616" y="21306"/>
                    <a:pt x="31736" y="19947"/>
                  </a:cubicBezTo>
                  <a:cubicBezTo>
                    <a:pt x="32095" y="19507"/>
                    <a:pt x="32416" y="19028"/>
                    <a:pt x="32695" y="18508"/>
                  </a:cubicBezTo>
                  <a:cubicBezTo>
                    <a:pt x="33215" y="17549"/>
                    <a:pt x="33775" y="16669"/>
                    <a:pt x="34054" y="15629"/>
                  </a:cubicBezTo>
                  <a:cubicBezTo>
                    <a:pt x="34494" y="14031"/>
                    <a:pt x="34774" y="12352"/>
                    <a:pt x="34734" y="10713"/>
                  </a:cubicBezTo>
                  <a:cubicBezTo>
                    <a:pt x="34934" y="9594"/>
                    <a:pt x="34934" y="8434"/>
                    <a:pt x="34774" y="7355"/>
                  </a:cubicBezTo>
                  <a:cubicBezTo>
                    <a:pt x="34294" y="4117"/>
                    <a:pt x="32055" y="1519"/>
                    <a:pt x="28978" y="5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1439049" y="3801145"/>
              <a:ext cx="342802" cy="494035"/>
            </a:xfrm>
            <a:custGeom>
              <a:avLst/>
              <a:gdLst/>
              <a:ahLst/>
              <a:cxnLst/>
              <a:rect l="l" t="t" r="r" b="b"/>
              <a:pathLst>
                <a:path w="186341" h="268549" extrusionOk="0">
                  <a:moveTo>
                    <a:pt x="184851" y="240"/>
                  </a:moveTo>
                  <a:cubicBezTo>
                    <a:pt x="173899" y="5556"/>
                    <a:pt x="162946" y="10873"/>
                    <a:pt x="152113" y="16389"/>
                  </a:cubicBezTo>
                  <a:cubicBezTo>
                    <a:pt x="141240" y="21906"/>
                    <a:pt x="130487" y="27702"/>
                    <a:pt x="119894" y="33738"/>
                  </a:cubicBezTo>
                  <a:cubicBezTo>
                    <a:pt x="98748" y="45770"/>
                    <a:pt x="78162" y="58841"/>
                    <a:pt x="58574" y="73312"/>
                  </a:cubicBezTo>
                  <a:cubicBezTo>
                    <a:pt x="49460" y="80028"/>
                    <a:pt x="40307" y="86743"/>
                    <a:pt x="31712" y="94178"/>
                  </a:cubicBezTo>
                  <a:cubicBezTo>
                    <a:pt x="27635" y="97696"/>
                    <a:pt x="23637" y="101373"/>
                    <a:pt x="20040" y="105411"/>
                  </a:cubicBezTo>
                  <a:cubicBezTo>
                    <a:pt x="16322" y="109568"/>
                    <a:pt x="13044" y="114165"/>
                    <a:pt x="10246" y="119002"/>
                  </a:cubicBezTo>
                  <a:cubicBezTo>
                    <a:pt x="7248" y="124119"/>
                    <a:pt x="5050" y="129715"/>
                    <a:pt x="3331" y="135391"/>
                  </a:cubicBezTo>
                  <a:cubicBezTo>
                    <a:pt x="1612" y="141188"/>
                    <a:pt x="733" y="147144"/>
                    <a:pt x="253" y="153140"/>
                  </a:cubicBezTo>
                  <a:cubicBezTo>
                    <a:pt x="-666" y="165012"/>
                    <a:pt x="1012" y="177004"/>
                    <a:pt x="3811" y="188516"/>
                  </a:cubicBezTo>
                  <a:cubicBezTo>
                    <a:pt x="6449" y="199309"/>
                    <a:pt x="10446" y="209742"/>
                    <a:pt x="15283" y="219736"/>
                  </a:cubicBezTo>
                  <a:cubicBezTo>
                    <a:pt x="19280" y="228011"/>
                    <a:pt x="24157" y="235885"/>
                    <a:pt x="29993" y="243001"/>
                  </a:cubicBezTo>
                  <a:cubicBezTo>
                    <a:pt x="33111" y="246798"/>
                    <a:pt x="36469" y="250436"/>
                    <a:pt x="40187" y="253634"/>
                  </a:cubicBezTo>
                  <a:cubicBezTo>
                    <a:pt x="43824" y="256791"/>
                    <a:pt x="47822" y="259590"/>
                    <a:pt x="52019" y="261908"/>
                  </a:cubicBezTo>
                  <a:cubicBezTo>
                    <a:pt x="60573" y="266665"/>
                    <a:pt x="70447" y="268904"/>
                    <a:pt x="80200" y="268504"/>
                  </a:cubicBezTo>
                  <a:cubicBezTo>
                    <a:pt x="84597" y="268304"/>
                    <a:pt x="89034" y="267625"/>
                    <a:pt x="93312" y="266505"/>
                  </a:cubicBezTo>
                  <a:cubicBezTo>
                    <a:pt x="97029" y="265546"/>
                    <a:pt x="100587" y="264027"/>
                    <a:pt x="103945" y="262188"/>
                  </a:cubicBezTo>
                  <a:cubicBezTo>
                    <a:pt x="109981" y="258870"/>
                    <a:pt x="114818" y="253793"/>
                    <a:pt x="118296" y="247917"/>
                  </a:cubicBezTo>
                  <a:cubicBezTo>
                    <a:pt x="120014" y="245039"/>
                    <a:pt x="121214" y="241841"/>
                    <a:pt x="122253" y="238644"/>
                  </a:cubicBezTo>
                  <a:cubicBezTo>
                    <a:pt x="123172" y="235686"/>
                    <a:pt x="123772" y="232648"/>
                    <a:pt x="124172" y="229570"/>
                  </a:cubicBezTo>
                  <a:cubicBezTo>
                    <a:pt x="125051" y="222574"/>
                    <a:pt x="124891" y="215579"/>
                    <a:pt x="123971" y="208583"/>
                  </a:cubicBezTo>
                  <a:cubicBezTo>
                    <a:pt x="122053" y="194312"/>
                    <a:pt x="117576" y="180602"/>
                    <a:pt x="111300" y="167650"/>
                  </a:cubicBezTo>
                  <a:cubicBezTo>
                    <a:pt x="109741" y="164452"/>
                    <a:pt x="107982" y="161334"/>
                    <a:pt x="106223" y="158217"/>
                  </a:cubicBezTo>
                  <a:cubicBezTo>
                    <a:pt x="103905" y="154099"/>
                    <a:pt x="101506" y="150022"/>
                    <a:pt x="98908" y="146104"/>
                  </a:cubicBezTo>
                  <a:cubicBezTo>
                    <a:pt x="96150" y="141987"/>
                    <a:pt x="93072" y="138030"/>
                    <a:pt x="89714" y="134392"/>
                  </a:cubicBezTo>
                  <a:cubicBezTo>
                    <a:pt x="86397" y="130794"/>
                    <a:pt x="82559" y="127757"/>
                    <a:pt x="78441" y="125118"/>
                  </a:cubicBezTo>
                  <a:cubicBezTo>
                    <a:pt x="74164" y="122400"/>
                    <a:pt x="69288" y="120481"/>
                    <a:pt x="64411" y="119202"/>
                  </a:cubicBezTo>
                  <a:cubicBezTo>
                    <a:pt x="61853" y="118522"/>
                    <a:pt x="59254" y="118203"/>
                    <a:pt x="56616" y="117963"/>
                  </a:cubicBezTo>
                  <a:cubicBezTo>
                    <a:pt x="54457" y="117763"/>
                    <a:pt x="52259" y="117843"/>
                    <a:pt x="50140" y="118163"/>
                  </a:cubicBezTo>
                  <a:cubicBezTo>
                    <a:pt x="47941" y="118482"/>
                    <a:pt x="45823" y="118922"/>
                    <a:pt x="43744" y="119722"/>
                  </a:cubicBezTo>
                  <a:cubicBezTo>
                    <a:pt x="41626" y="120561"/>
                    <a:pt x="39547" y="121600"/>
                    <a:pt x="37708" y="122959"/>
                  </a:cubicBezTo>
                  <a:cubicBezTo>
                    <a:pt x="34071" y="125598"/>
                    <a:pt x="31233" y="129075"/>
                    <a:pt x="29154" y="133073"/>
                  </a:cubicBezTo>
                  <a:cubicBezTo>
                    <a:pt x="28114" y="135072"/>
                    <a:pt x="27395" y="137230"/>
                    <a:pt x="26755" y="139389"/>
                  </a:cubicBezTo>
                  <a:cubicBezTo>
                    <a:pt x="26036" y="141867"/>
                    <a:pt x="25716" y="144385"/>
                    <a:pt x="25476" y="146944"/>
                  </a:cubicBezTo>
                  <a:cubicBezTo>
                    <a:pt x="24996" y="152020"/>
                    <a:pt x="25556" y="157017"/>
                    <a:pt x="26595" y="162014"/>
                  </a:cubicBezTo>
                  <a:cubicBezTo>
                    <a:pt x="27675" y="167211"/>
                    <a:pt x="29714" y="172127"/>
                    <a:pt x="32072" y="176884"/>
                  </a:cubicBezTo>
                  <a:cubicBezTo>
                    <a:pt x="34311" y="181521"/>
                    <a:pt x="37149" y="185838"/>
                    <a:pt x="40267" y="189915"/>
                  </a:cubicBezTo>
                  <a:cubicBezTo>
                    <a:pt x="45423" y="196671"/>
                    <a:pt x="51499" y="202827"/>
                    <a:pt x="58135" y="208144"/>
                  </a:cubicBezTo>
                  <a:cubicBezTo>
                    <a:pt x="61532" y="210862"/>
                    <a:pt x="65210" y="213340"/>
                    <a:pt x="68928" y="215579"/>
                  </a:cubicBezTo>
                  <a:cubicBezTo>
                    <a:pt x="72206" y="217577"/>
                    <a:pt x="75643" y="219296"/>
                    <a:pt x="79241" y="220696"/>
                  </a:cubicBezTo>
                  <a:cubicBezTo>
                    <a:pt x="79641" y="220855"/>
                    <a:pt x="80040" y="220975"/>
                    <a:pt x="80440" y="221135"/>
                  </a:cubicBezTo>
                  <a:cubicBezTo>
                    <a:pt x="81280" y="221335"/>
                    <a:pt x="82119" y="221295"/>
                    <a:pt x="82918" y="221055"/>
                  </a:cubicBezTo>
                  <a:cubicBezTo>
                    <a:pt x="84158" y="220656"/>
                    <a:pt x="85237" y="219776"/>
                    <a:pt x="85837" y="218617"/>
                  </a:cubicBezTo>
                  <a:cubicBezTo>
                    <a:pt x="86397" y="217497"/>
                    <a:pt x="86516" y="216138"/>
                    <a:pt x="86156" y="214939"/>
                  </a:cubicBezTo>
                  <a:cubicBezTo>
                    <a:pt x="85757" y="213620"/>
                    <a:pt x="84878" y="212740"/>
                    <a:pt x="83718" y="212021"/>
                  </a:cubicBezTo>
                  <a:cubicBezTo>
                    <a:pt x="81080" y="210382"/>
                    <a:pt x="78481" y="208703"/>
                    <a:pt x="75923" y="206984"/>
                  </a:cubicBezTo>
                  <a:cubicBezTo>
                    <a:pt x="72006" y="204226"/>
                    <a:pt x="68288" y="201228"/>
                    <a:pt x="64691" y="198110"/>
                  </a:cubicBezTo>
                  <a:cubicBezTo>
                    <a:pt x="60693" y="194673"/>
                    <a:pt x="56935" y="190915"/>
                    <a:pt x="53498" y="186917"/>
                  </a:cubicBezTo>
                  <a:cubicBezTo>
                    <a:pt x="49181" y="181641"/>
                    <a:pt x="45303" y="176005"/>
                    <a:pt x="42345" y="169849"/>
                  </a:cubicBezTo>
                  <a:cubicBezTo>
                    <a:pt x="40506" y="165732"/>
                    <a:pt x="39107" y="161454"/>
                    <a:pt x="38268" y="157017"/>
                  </a:cubicBezTo>
                  <a:cubicBezTo>
                    <a:pt x="37828" y="153859"/>
                    <a:pt x="37668" y="150701"/>
                    <a:pt x="37868" y="147503"/>
                  </a:cubicBezTo>
                  <a:cubicBezTo>
                    <a:pt x="38148" y="145265"/>
                    <a:pt x="38588" y="143066"/>
                    <a:pt x="39267" y="140908"/>
                  </a:cubicBezTo>
                  <a:cubicBezTo>
                    <a:pt x="39867" y="139389"/>
                    <a:pt x="40586" y="137950"/>
                    <a:pt x="41466" y="136551"/>
                  </a:cubicBezTo>
                  <a:cubicBezTo>
                    <a:pt x="42265" y="135471"/>
                    <a:pt x="43145" y="134512"/>
                    <a:pt x="44104" y="133593"/>
                  </a:cubicBezTo>
                  <a:cubicBezTo>
                    <a:pt x="45103" y="132833"/>
                    <a:pt x="46143" y="132194"/>
                    <a:pt x="47222" y="131594"/>
                  </a:cubicBezTo>
                  <a:cubicBezTo>
                    <a:pt x="48541" y="131034"/>
                    <a:pt x="49900" y="130634"/>
                    <a:pt x="51299" y="130354"/>
                  </a:cubicBezTo>
                  <a:cubicBezTo>
                    <a:pt x="53098" y="130115"/>
                    <a:pt x="54937" y="130075"/>
                    <a:pt x="56776" y="130195"/>
                  </a:cubicBezTo>
                  <a:cubicBezTo>
                    <a:pt x="59734" y="130554"/>
                    <a:pt x="62652" y="131234"/>
                    <a:pt x="65450" y="132194"/>
                  </a:cubicBezTo>
                  <a:cubicBezTo>
                    <a:pt x="68408" y="133352"/>
                    <a:pt x="71246" y="134791"/>
                    <a:pt x="73924" y="136551"/>
                  </a:cubicBezTo>
                  <a:cubicBezTo>
                    <a:pt x="77642" y="139229"/>
                    <a:pt x="80960" y="142427"/>
                    <a:pt x="83958" y="145904"/>
                  </a:cubicBezTo>
                  <a:cubicBezTo>
                    <a:pt x="88035" y="150941"/>
                    <a:pt x="91433" y="156457"/>
                    <a:pt x="94671" y="162094"/>
                  </a:cubicBezTo>
                  <a:cubicBezTo>
                    <a:pt x="97189" y="166491"/>
                    <a:pt x="99708" y="170928"/>
                    <a:pt x="101866" y="175525"/>
                  </a:cubicBezTo>
                  <a:cubicBezTo>
                    <a:pt x="106383" y="185478"/>
                    <a:pt x="109741" y="195952"/>
                    <a:pt x="111580" y="206705"/>
                  </a:cubicBezTo>
                  <a:cubicBezTo>
                    <a:pt x="112539" y="213020"/>
                    <a:pt x="112979" y="219416"/>
                    <a:pt x="112499" y="225772"/>
                  </a:cubicBezTo>
                  <a:cubicBezTo>
                    <a:pt x="112099" y="229450"/>
                    <a:pt x="111380" y="233127"/>
                    <a:pt x="110221" y="236645"/>
                  </a:cubicBezTo>
                  <a:cubicBezTo>
                    <a:pt x="109301" y="239043"/>
                    <a:pt x="108182" y="241322"/>
                    <a:pt x="106783" y="243480"/>
                  </a:cubicBezTo>
                  <a:cubicBezTo>
                    <a:pt x="105384" y="245479"/>
                    <a:pt x="103745" y="247278"/>
                    <a:pt x="101906" y="248877"/>
                  </a:cubicBezTo>
                  <a:cubicBezTo>
                    <a:pt x="99987" y="250356"/>
                    <a:pt x="97949" y="251635"/>
                    <a:pt x="95790" y="252714"/>
                  </a:cubicBezTo>
                  <a:cubicBezTo>
                    <a:pt x="92552" y="254114"/>
                    <a:pt x="89154" y="255073"/>
                    <a:pt x="85717" y="255712"/>
                  </a:cubicBezTo>
                  <a:cubicBezTo>
                    <a:pt x="81759" y="256312"/>
                    <a:pt x="77762" y="256512"/>
                    <a:pt x="73765" y="256232"/>
                  </a:cubicBezTo>
                  <a:cubicBezTo>
                    <a:pt x="70287" y="255832"/>
                    <a:pt x="66889" y="255073"/>
                    <a:pt x="63571" y="253913"/>
                  </a:cubicBezTo>
                  <a:cubicBezTo>
                    <a:pt x="59854" y="252474"/>
                    <a:pt x="56376" y="250636"/>
                    <a:pt x="53058" y="248437"/>
                  </a:cubicBezTo>
                  <a:cubicBezTo>
                    <a:pt x="48021" y="244839"/>
                    <a:pt x="43504" y="240562"/>
                    <a:pt x="39507" y="235845"/>
                  </a:cubicBezTo>
                  <a:cubicBezTo>
                    <a:pt x="33311" y="228290"/>
                    <a:pt x="28315" y="219856"/>
                    <a:pt x="24157" y="211022"/>
                  </a:cubicBezTo>
                  <a:cubicBezTo>
                    <a:pt x="18841" y="199349"/>
                    <a:pt x="14643" y="187037"/>
                    <a:pt x="12365" y="174406"/>
                  </a:cubicBezTo>
                  <a:cubicBezTo>
                    <a:pt x="11046" y="166291"/>
                    <a:pt x="10526" y="158096"/>
                    <a:pt x="11206" y="149942"/>
                  </a:cubicBezTo>
                  <a:cubicBezTo>
                    <a:pt x="11845" y="143786"/>
                    <a:pt x="13164" y="137750"/>
                    <a:pt x="15203" y="131873"/>
                  </a:cubicBezTo>
                  <a:cubicBezTo>
                    <a:pt x="17362" y="126197"/>
                    <a:pt x="20200" y="120881"/>
                    <a:pt x="23597" y="115844"/>
                  </a:cubicBezTo>
                  <a:cubicBezTo>
                    <a:pt x="27515" y="110328"/>
                    <a:pt x="31912" y="105171"/>
                    <a:pt x="36709" y="100374"/>
                  </a:cubicBezTo>
                  <a:cubicBezTo>
                    <a:pt x="41506" y="95577"/>
                    <a:pt x="46782" y="90980"/>
                    <a:pt x="52059" y="86583"/>
                  </a:cubicBezTo>
                  <a:cubicBezTo>
                    <a:pt x="52059" y="86583"/>
                    <a:pt x="52019" y="86623"/>
                    <a:pt x="51979" y="86663"/>
                  </a:cubicBezTo>
                  <a:cubicBezTo>
                    <a:pt x="53538" y="85344"/>
                    <a:pt x="55097" y="84025"/>
                    <a:pt x="56656" y="82706"/>
                  </a:cubicBezTo>
                  <a:cubicBezTo>
                    <a:pt x="66050" y="74871"/>
                    <a:pt x="75883" y="67596"/>
                    <a:pt x="85877" y="60560"/>
                  </a:cubicBezTo>
                  <a:cubicBezTo>
                    <a:pt x="95830" y="53525"/>
                    <a:pt x="105983" y="46849"/>
                    <a:pt x="116337" y="40413"/>
                  </a:cubicBezTo>
                  <a:cubicBezTo>
                    <a:pt x="137003" y="27582"/>
                    <a:pt x="158309" y="15710"/>
                    <a:pt x="180015" y="4757"/>
                  </a:cubicBezTo>
                  <a:cubicBezTo>
                    <a:pt x="181973" y="3758"/>
                    <a:pt x="183932" y="2798"/>
                    <a:pt x="185891" y="1839"/>
                  </a:cubicBezTo>
                  <a:cubicBezTo>
                    <a:pt x="186370" y="1599"/>
                    <a:pt x="186451" y="879"/>
                    <a:pt x="186211" y="440"/>
                  </a:cubicBezTo>
                  <a:cubicBezTo>
                    <a:pt x="186011" y="120"/>
                    <a:pt x="185731" y="0"/>
                    <a:pt x="185411" y="0"/>
                  </a:cubicBezTo>
                  <a:cubicBezTo>
                    <a:pt x="185212" y="0"/>
                    <a:pt x="185012" y="40"/>
                    <a:pt x="184812" y="160"/>
                  </a:cubicBezTo>
                  <a:moveTo>
                    <a:pt x="15083" y="132194"/>
                  </a:moveTo>
                  <a:cubicBezTo>
                    <a:pt x="15083" y="132194"/>
                    <a:pt x="14923" y="132593"/>
                    <a:pt x="14843" y="132793"/>
                  </a:cubicBezTo>
                  <a:lnTo>
                    <a:pt x="15083" y="132194"/>
                  </a:lnTo>
                  <a:close/>
                  <a:moveTo>
                    <a:pt x="42065" y="135751"/>
                  </a:moveTo>
                  <a:cubicBezTo>
                    <a:pt x="42065" y="135751"/>
                    <a:pt x="41906" y="136031"/>
                    <a:pt x="41786" y="136151"/>
                  </a:cubicBezTo>
                  <a:cubicBezTo>
                    <a:pt x="41866" y="136031"/>
                    <a:pt x="41945" y="135871"/>
                    <a:pt x="42065" y="135751"/>
                  </a:cubicBezTo>
                  <a:moveTo>
                    <a:pt x="83158" y="144945"/>
                  </a:moveTo>
                  <a:cubicBezTo>
                    <a:pt x="83158" y="144945"/>
                    <a:pt x="83478" y="145305"/>
                    <a:pt x="83598" y="145505"/>
                  </a:cubicBezTo>
                  <a:lnTo>
                    <a:pt x="83158" y="144945"/>
                  </a:lnTo>
                  <a:moveTo>
                    <a:pt x="11286" y="149262"/>
                  </a:moveTo>
                  <a:cubicBezTo>
                    <a:pt x="11286" y="149462"/>
                    <a:pt x="11286" y="149702"/>
                    <a:pt x="11246" y="149902"/>
                  </a:cubicBezTo>
                  <a:lnTo>
                    <a:pt x="11246" y="149262"/>
                  </a:lnTo>
                  <a:close/>
                  <a:moveTo>
                    <a:pt x="11286" y="150222"/>
                  </a:moveTo>
                  <a:cubicBezTo>
                    <a:pt x="11286" y="150222"/>
                    <a:pt x="11286" y="150501"/>
                    <a:pt x="11246" y="150621"/>
                  </a:cubicBezTo>
                  <a:cubicBezTo>
                    <a:pt x="11246" y="150501"/>
                    <a:pt x="11246" y="150341"/>
                    <a:pt x="11286" y="150222"/>
                  </a:cubicBezTo>
                  <a:moveTo>
                    <a:pt x="12285" y="173446"/>
                  </a:moveTo>
                  <a:cubicBezTo>
                    <a:pt x="12325" y="173766"/>
                    <a:pt x="12405" y="174046"/>
                    <a:pt x="12445" y="174366"/>
                  </a:cubicBezTo>
                  <a:cubicBezTo>
                    <a:pt x="12405" y="174046"/>
                    <a:pt x="12325" y="173766"/>
                    <a:pt x="12285" y="173446"/>
                  </a:cubicBezTo>
                  <a:moveTo>
                    <a:pt x="53778" y="187157"/>
                  </a:moveTo>
                  <a:cubicBezTo>
                    <a:pt x="53937" y="187357"/>
                    <a:pt x="54097" y="187557"/>
                    <a:pt x="54297" y="187757"/>
                  </a:cubicBezTo>
                  <a:cubicBezTo>
                    <a:pt x="54137" y="187557"/>
                    <a:pt x="53977" y="187357"/>
                    <a:pt x="53778" y="187157"/>
                  </a:cubicBezTo>
                  <a:moveTo>
                    <a:pt x="39107" y="235286"/>
                  </a:moveTo>
                  <a:cubicBezTo>
                    <a:pt x="39107" y="235286"/>
                    <a:pt x="39267" y="235486"/>
                    <a:pt x="39387" y="235606"/>
                  </a:cubicBezTo>
                  <a:cubicBezTo>
                    <a:pt x="39307" y="235526"/>
                    <a:pt x="39227" y="235406"/>
                    <a:pt x="39107" y="235286"/>
                  </a:cubicBezTo>
                  <a:moveTo>
                    <a:pt x="39827" y="236165"/>
                  </a:moveTo>
                  <a:cubicBezTo>
                    <a:pt x="39827" y="236165"/>
                    <a:pt x="40027" y="236405"/>
                    <a:pt x="40147" y="236525"/>
                  </a:cubicBezTo>
                  <a:cubicBezTo>
                    <a:pt x="40027" y="236405"/>
                    <a:pt x="39947" y="236285"/>
                    <a:pt x="39827" y="236165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28939" y="3054077"/>
              <a:ext cx="431245" cy="417839"/>
            </a:xfrm>
            <a:custGeom>
              <a:avLst/>
              <a:gdLst/>
              <a:ahLst/>
              <a:cxnLst/>
              <a:rect l="l" t="t" r="r" b="b"/>
              <a:pathLst>
                <a:path w="234417" h="227130" extrusionOk="0">
                  <a:moveTo>
                    <a:pt x="114800" y="0"/>
                  </a:moveTo>
                  <a:cubicBezTo>
                    <a:pt x="98011" y="0"/>
                    <a:pt x="77824" y="5197"/>
                    <a:pt x="57917" y="14671"/>
                  </a:cubicBezTo>
                  <a:cubicBezTo>
                    <a:pt x="18903" y="33218"/>
                    <a:pt x="-6440" y="62719"/>
                    <a:pt x="1434" y="80387"/>
                  </a:cubicBezTo>
                  <a:cubicBezTo>
                    <a:pt x="5392" y="102253"/>
                    <a:pt x="10988" y="124358"/>
                    <a:pt x="17984" y="146064"/>
                  </a:cubicBezTo>
                  <a:cubicBezTo>
                    <a:pt x="24659" y="166770"/>
                    <a:pt x="32734" y="187037"/>
                    <a:pt x="41848" y="206345"/>
                  </a:cubicBezTo>
                  <a:cubicBezTo>
                    <a:pt x="42168" y="207704"/>
                    <a:pt x="42648" y="209063"/>
                    <a:pt x="43287" y="210382"/>
                  </a:cubicBezTo>
                  <a:cubicBezTo>
                    <a:pt x="43967" y="211821"/>
                    <a:pt x="44806" y="213140"/>
                    <a:pt x="45726" y="214299"/>
                  </a:cubicBezTo>
                  <a:lnTo>
                    <a:pt x="45925" y="214699"/>
                  </a:lnTo>
                  <a:cubicBezTo>
                    <a:pt x="46245" y="215339"/>
                    <a:pt x="46645" y="215738"/>
                    <a:pt x="47165" y="215978"/>
                  </a:cubicBezTo>
                  <a:cubicBezTo>
                    <a:pt x="54040" y="223293"/>
                    <a:pt x="66352" y="227131"/>
                    <a:pt x="82821" y="227131"/>
                  </a:cubicBezTo>
                  <a:cubicBezTo>
                    <a:pt x="104967" y="227131"/>
                    <a:pt x="131629" y="220255"/>
                    <a:pt x="157932" y="207744"/>
                  </a:cubicBezTo>
                  <a:cubicBezTo>
                    <a:pt x="210018" y="182960"/>
                    <a:pt x="243396" y="143826"/>
                    <a:pt x="232283" y="120481"/>
                  </a:cubicBezTo>
                  <a:cubicBezTo>
                    <a:pt x="231683" y="119202"/>
                    <a:pt x="230924" y="118003"/>
                    <a:pt x="230005" y="116763"/>
                  </a:cubicBezTo>
                  <a:cubicBezTo>
                    <a:pt x="228006" y="113286"/>
                    <a:pt x="225687" y="109648"/>
                    <a:pt x="222450" y="105011"/>
                  </a:cubicBezTo>
                  <a:lnTo>
                    <a:pt x="221290" y="103252"/>
                  </a:lnTo>
                  <a:cubicBezTo>
                    <a:pt x="212776" y="89221"/>
                    <a:pt x="203542" y="75750"/>
                    <a:pt x="193868" y="63198"/>
                  </a:cubicBezTo>
                  <a:cubicBezTo>
                    <a:pt x="179238" y="44251"/>
                    <a:pt x="163448" y="27222"/>
                    <a:pt x="146899" y="12592"/>
                  </a:cubicBezTo>
                  <a:cubicBezTo>
                    <a:pt x="144501" y="10473"/>
                    <a:pt x="142062" y="8394"/>
                    <a:pt x="139624" y="6356"/>
                  </a:cubicBezTo>
                  <a:cubicBezTo>
                    <a:pt x="139264" y="6076"/>
                    <a:pt x="138904" y="5836"/>
                    <a:pt x="138545" y="5716"/>
                  </a:cubicBezTo>
                  <a:cubicBezTo>
                    <a:pt x="133068" y="1959"/>
                    <a:pt x="124874" y="0"/>
                    <a:pt x="114760" y="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1074234" y="3068341"/>
              <a:ext cx="35380" cy="34333"/>
            </a:xfrm>
            <a:custGeom>
              <a:avLst/>
              <a:gdLst/>
              <a:ahLst/>
              <a:cxnLst/>
              <a:rect l="l" t="t" r="r" b="b"/>
              <a:pathLst>
                <a:path w="19232" h="18663" extrusionOk="0">
                  <a:moveTo>
                    <a:pt x="850" y="880"/>
                  </a:moveTo>
                  <a:cubicBezTo>
                    <a:pt x="-230" y="1959"/>
                    <a:pt x="-350" y="4077"/>
                    <a:pt x="890" y="5117"/>
                  </a:cubicBezTo>
                  <a:cubicBezTo>
                    <a:pt x="5646" y="9034"/>
                    <a:pt x="9724" y="13591"/>
                    <a:pt x="14161" y="17829"/>
                  </a:cubicBezTo>
                  <a:cubicBezTo>
                    <a:pt x="15320" y="18948"/>
                    <a:pt x="17239" y="18948"/>
                    <a:pt x="18398" y="17789"/>
                  </a:cubicBezTo>
                  <a:cubicBezTo>
                    <a:pt x="19517" y="16629"/>
                    <a:pt x="19517" y="14711"/>
                    <a:pt x="18358" y="13551"/>
                  </a:cubicBezTo>
                  <a:cubicBezTo>
                    <a:pt x="13961" y="9274"/>
                    <a:pt x="9844" y="4717"/>
                    <a:pt x="5087" y="840"/>
                  </a:cubicBezTo>
                  <a:cubicBezTo>
                    <a:pt x="4447" y="320"/>
                    <a:pt x="3848" y="0"/>
                    <a:pt x="3008" y="0"/>
                  </a:cubicBezTo>
                  <a:cubicBezTo>
                    <a:pt x="2209" y="0"/>
                    <a:pt x="1449" y="320"/>
                    <a:pt x="890" y="92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1077203" y="3068122"/>
              <a:ext cx="45333" cy="45987"/>
            </a:xfrm>
            <a:custGeom>
              <a:avLst/>
              <a:gdLst/>
              <a:ahLst/>
              <a:cxnLst/>
              <a:rect l="l" t="t" r="r" b="b"/>
              <a:pathLst>
                <a:path w="24642" h="24998" extrusionOk="0">
                  <a:moveTo>
                    <a:pt x="834" y="919"/>
                  </a:moveTo>
                  <a:cubicBezTo>
                    <a:pt x="-245" y="2039"/>
                    <a:pt x="-325" y="4077"/>
                    <a:pt x="874" y="5156"/>
                  </a:cubicBezTo>
                  <a:cubicBezTo>
                    <a:pt x="7190" y="10713"/>
                    <a:pt x="13426" y="16429"/>
                    <a:pt x="18663" y="23025"/>
                  </a:cubicBezTo>
                  <a:cubicBezTo>
                    <a:pt x="18663" y="22985"/>
                    <a:pt x="18583" y="22945"/>
                    <a:pt x="18543" y="22865"/>
                  </a:cubicBezTo>
                  <a:cubicBezTo>
                    <a:pt x="18703" y="23104"/>
                    <a:pt x="18902" y="23305"/>
                    <a:pt x="19063" y="23545"/>
                  </a:cubicBezTo>
                  <a:cubicBezTo>
                    <a:pt x="19542" y="24184"/>
                    <a:pt x="20062" y="24664"/>
                    <a:pt x="20861" y="24904"/>
                  </a:cubicBezTo>
                  <a:cubicBezTo>
                    <a:pt x="21621" y="25103"/>
                    <a:pt x="22500" y="24984"/>
                    <a:pt x="23180" y="24583"/>
                  </a:cubicBezTo>
                  <a:cubicBezTo>
                    <a:pt x="23859" y="24184"/>
                    <a:pt x="24339" y="23545"/>
                    <a:pt x="24539" y="22785"/>
                  </a:cubicBezTo>
                  <a:cubicBezTo>
                    <a:pt x="24739" y="22066"/>
                    <a:pt x="24659" y="21066"/>
                    <a:pt x="24219" y="20467"/>
                  </a:cubicBezTo>
                  <a:cubicBezTo>
                    <a:pt x="21421" y="16829"/>
                    <a:pt x="18383" y="13391"/>
                    <a:pt x="15145" y="10153"/>
                  </a:cubicBezTo>
                  <a:cubicBezTo>
                    <a:pt x="11907" y="6915"/>
                    <a:pt x="8509" y="3877"/>
                    <a:pt x="5072" y="839"/>
                  </a:cubicBezTo>
                  <a:cubicBezTo>
                    <a:pt x="4472" y="320"/>
                    <a:pt x="3713" y="0"/>
                    <a:pt x="2953" y="0"/>
                  </a:cubicBezTo>
                  <a:cubicBezTo>
                    <a:pt x="2194" y="0"/>
                    <a:pt x="1434" y="280"/>
                    <a:pt x="874" y="879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1073224" y="3064887"/>
              <a:ext cx="49190" cy="47084"/>
            </a:xfrm>
            <a:custGeom>
              <a:avLst/>
              <a:gdLst/>
              <a:ahLst/>
              <a:cxnLst/>
              <a:rect l="l" t="t" r="r" b="b"/>
              <a:pathLst>
                <a:path w="26739" h="25594" extrusionOk="0">
                  <a:moveTo>
                    <a:pt x="880" y="919"/>
                  </a:moveTo>
                  <a:cubicBezTo>
                    <a:pt x="320" y="1479"/>
                    <a:pt x="0" y="2239"/>
                    <a:pt x="0" y="2998"/>
                  </a:cubicBezTo>
                  <a:cubicBezTo>
                    <a:pt x="0" y="3718"/>
                    <a:pt x="280" y="4717"/>
                    <a:pt x="920" y="5157"/>
                  </a:cubicBezTo>
                  <a:cubicBezTo>
                    <a:pt x="8514" y="10913"/>
                    <a:pt x="15190" y="17749"/>
                    <a:pt x="21666" y="24744"/>
                  </a:cubicBezTo>
                  <a:cubicBezTo>
                    <a:pt x="22785" y="25943"/>
                    <a:pt x="24784" y="25823"/>
                    <a:pt x="25903" y="24704"/>
                  </a:cubicBezTo>
                  <a:cubicBezTo>
                    <a:pt x="27102" y="23465"/>
                    <a:pt x="26942" y="21666"/>
                    <a:pt x="25863" y="20467"/>
                  </a:cubicBezTo>
                  <a:cubicBezTo>
                    <a:pt x="19388" y="13471"/>
                    <a:pt x="12752" y="6636"/>
                    <a:pt x="5117" y="879"/>
                  </a:cubicBezTo>
                  <a:cubicBezTo>
                    <a:pt x="4477" y="400"/>
                    <a:pt x="3878" y="0"/>
                    <a:pt x="3038" y="0"/>
                  </a:cubicBezTo>
                  <a:cubicBezTo>
                    <a:pt x="2239" y="0"/>
                    <a:pt x="1479" y="320"/>
                    <a:pt x="920" y="919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833283" y="3184679"/>
              <a:ext cx="16978" cy="44185"/>
            </a:xfrm>
            <a:custGeom>
              <a:avLst/>
              <a:gdLst/>
              <a:ahLst/>
              <a:cxnLst/>
              <a:rect l="l" t="t" r="r" b="b"/>
              <a:pathLst>
                <a:path w="9229" h="24018" extrusionOk="0">
                  <a:moveTo>
                    <a:pt x="2512" y="40"/>
                  </a:moveTo>
                  <a:cubicBezTo>
                    <a:pt x="873" y="320"/>
                    <a:pt x="-206" y="1879"/>
                    <a:pt x="33" y="3478"/>
                  </a:cubicBezTo>
                  <a:cubicBezTo>
                    <a:pt x="913" y="9514"/>
                    <a:pt x="1672" y="15590"/>
                    <a:pt x="3231" y="21506"/>
                  </a:cubicBezTo>
                  <a:cubicBezTo>
                    <a:pt x="3431" y="22305"/>
                    <a:pt x="3751" y="22945"/>
                    <a:pt x="4431" y="23465"/>
                  </a:cubicBezTo>
                  <a:cubicBezTo>
                    <a:pt x="5070" y="23904"/>
                    <a:pt x="5870" y="24104"/>
                    <a:pt x="6669" y="23984"/>
                  </a:cubicBezTo>
                  <a:cubicBezTo>
                    <a:pt x="8188" y="23744"/>
                    <a:pt x="9587" y="22106"/>
                    <a:pt x="9147" y="20547"/>
                  </a:cubicBezTo>
                  <a:cubicBezTo>
                    <a:pt x="7588" y="14631"/>
                    <a:pt x="6829" y="8554"/>
                    <a:pt x="5950" y="2518"/>
                  </a:cubicBezTo>
                  <a:cubicBezTo>
                    <a:pt x="5750" y="1039"/>
                    <a:pt x="4391" y="0"/>
                    <a:pt x="2952" y="0"/>
                  </a:cubicBezTo>
                  <a:cubicBezTo>
                    <a:pt x="2792" y="0"/>
                    <a:pt x="2632" y="0"/>
                    <a:pt x="2512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832181" y="3185047"/>
              <a:ext cx="17536" cy="45517"/>
            </a:xfrm>
            <a:custGeom>
              <a:avLst/>
              <a:gdLst/>
              <a:ahLst/>
              <a:cxnLst/>
              <a:rect l="l" t="t" r="r" b="b"/>
              <a:pathLst>
                <a:path w="9532" h="24742" extrusionOk="0">
                  <a:moveTo>
                    <a:pt x="2512" y="80"/>
                  </a:moveTo>
                  <a:cubicBezTo>
                    <a:pt x="873" y="360"/>
                    <a:pt x="-207" y="1919"/>
                    <a:pt x="33" y="3518"/>
                  </a:cubicBezTo>
                  <a:cubicBezTo>
                    <a:pt x="993" y="9794"/>
                    <a:pt x="1912" y="16110"/>
                    <a:pt x="3551" y="22226"/>
                  </a:cubicBezTo>
                  <a:cubicBezTo>
                    <a:pt x="3751" y="23025"/>
                    <a:pt x="4031" y="23665"/>
                    <a:pt x="4750" y="24184"/>
                  </a:cubicBezTo>
                  <a:cubicBezTo>
                    <a:pt x="5390" y="24664"/>
                    <a:pt x="6189" y="24824"/>
                    <a:pt x="6989" y="24704"/>
                  </a:cubicBezTo>
                  <a:cubicBezTo>
                    <a:pt x="7748" y="24584"/>
                    <a:pt x="8468" y="24144"/>
                    <a:pt x="8947" y="23465"/>
                  </a:cubicBezTo>
                  <a:cubicBezTo>
                    <a:pt x="9387" y="22865"/>
                    <a:pt x="9667" y="21946"/>
                    <a:pt x="9467" y="21226"/>
                  </a:cubicBezTo>
                  <a:cubicBezTo>
                    <a:pt x="7828" y="15110"/>
                    <a:pt x="6909" y="8795"/>
                    <a:pt x="5949" y="2518"/>
                  </a:cubicBezTo>
                  <a:cubicBezTo>
                    <a:pt x="5709" y="1039"/>
                    <a:pt x="4390" y="0"/>
                    <a:pt x="2991" y="0"/>
                  </a:cubicBezTo>
                  <a:cubicBezTo>
                    <a:pt x="2831" y="0"/>
                    <a:pt x="2671" y="0"/>
                    <a:pt x="2512" y="4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831767" y="3186369"/>
              <a:ext cx="17076" cy="45735"/>
            </a:xfrm>
            <a:custGeom>
              <a:avLst/>
              <a:gdLst/>
              <a:ahLst/>
              <a:cxnLst/>
              <a:rect l="l" t="t" r="r" b="b"/>
              <a:pathLst>
                <a:path w="9282" h="24861" extrusionOk="0">
                  <a:moveTo>
                    <a:pt x="2496" y="40"/>
                  </a:moveTo>
                  <a:cubicBezTo>
                    <a:pt x="817" y="320"/>
                    <a:pt x="-143" y="1879"/>
                    <a:pt x="17" y="3478"/>
                  </a:cubicBezTo>
                  <a:cubicBezTo>
                    <a:pt x="697" y="9833"/>
                    <a:pt x="1696" y="16150"/>
                    <a:pt x="3295" y="22345"/>
                  </a:cubicBezTo>
                  <a:cubicBezTo>
                    <a:pt x="3495" y="23145"/>
                    <a:pt x="3815" y="23784"/>
                    <a:pt x="4494" y="24304"/>
                  </a:cubicBezTo>
                  <a:cubicBezTo>
                    <a:pt x="5134" y="24784"/>
                    <a:pt x="5933" y="24944"/>
                    <a:pt x="6733" y="24824"/>
                  </a:cubicBezTo>
                  <a:cubicBezTo>
                    <a:pt x="8252" y="24584"/>
                    <a:pt x="9611" y="22945"/>
                    <a:pt x="9211" y="21386"/>
                  </a:cubicBezTo>
                  <a:cubicBezTo>
                    <a:pt x="7612" y="15190"/>
                    <a:pt x="6613" y="8874"/>
                    <a:pt x="5933" y="2518"/>
                  </a:cubicBezTo>
                  <a:cubicBezTo>
                    <a:pt x="5774" y="1039"/>
                    <a:pt x="4334" y="0"/>
                    <a:pt x="2935" y="0"/>
                  </a:cubicBezTo>
                  <a:cubicBezTo>
                    <a:pt x="2776" y="0"/>
                    <a:pt x="2656" y="0"/>
                    <a:pt x="2496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831472" y="3187253"/>
              <a:ext cx="17867" cy="48486"/>
            </a:xfrm>
            <a:custGeom>
              <a:avLst/>
              <a:gdLst/>
              <a:ahLst/>
              <a:cxnLst/>
              <a:rect l="l" t="t" r="r" b="b"/>
              <a:pathLst>
                <a:path w="9712" h="26356" extrusionOk="0">
                  <a:moveTo>
                    <a:pt x="2496" y="80"/>
                  </a:moveTo>
                  <a:cubicBezTo>
                    <a:pt x="778" y="360"/>
                    <a:pt x="-142" y="1879"/>
                    <a:pt x="18" y="3518"/>
                  </a:cubicBezTo>
                  <a:cubicBezTo>
                    <a:pt x="658" y="10393"/>
                    <a:pt x="1737" y="17229"/>
                    <a:pt x="3736" y="23864"/>
                  </a:cubicBezTo>
                  <a:cubicBezTo>
                    <a:pt x="3975" y="24664"/>
                    <a:pt x="4215" y="25303"/>
                    <a:pt x="4935" y="25783"/>
                  </a:cubicBezTo>
                  <a:cubicBezTo>
                    <a:pt x="5574" y="26263"/>
                    <a:pt x="6374" y="26463"/>
                    <a:pt x="7173" y="26303"/>
                  </a:cubicBezTo>
                  <a:cubicBezTo>
                    <a:pt x="7933" y="26183"/>
                    <a:pt x="8652" y="25743"/>
                    <a:pt x="9132" y="25104"/>
                  </a:cubicBezTo>
                  <a:cubicBezTo>
                    <a:pt x="9532" y="24504"/>
                    <a:pt x="9852" y="23585"/>
                    <a:pt x="9652" y="22865"/>
                  </a:cubicBezTo>
                  <a:cubicBezTo>
                    <a:pt x="7693" y="16230"/>
                    <a:pt x="6574" y="9394"/>
                    <a:pt x="5934" y="2518"/>
                  </a:cubicBezTo>
                  <a:cubicBezTo>
                    <a:pt x="5814" y="1039"/>
                    <a:pt x="4335" y="0"/>
                    <a:pt x="2936" y="0"/>
                  </a:cubicBezTo>
                  <a:cubicBezTo>
                    <a:pt x="2776" y="0"/>
                    <a:pt x="2656" y="0"/>
                    <a:pt x="2496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830801" y="3187768"/>
              <a:ext cx="17296" cy="46766"/>
            </a:xfrm>
            <a:custGeom>
              <a:avLst/>
              <a:gdLst/>
              <a:ahLst/>
              <a:cxnLst/>
              <a:rect l="l" t="t" r="r" b="b"/>
              <a:pathLst>
                <a:path w="9402" h="25421" extrusionOk="0">
                  <a:moveTo>
                    <a:pt x="2501" y="40"/>
                  </a:moveTo>
                  <a:cubicBezTo>
                    <a:pt x="1702" y="160"/>
                    <a:pt x="982" y="599"/>
                    <a:pt x="543" y="1279"/>
                  </a:cubicBezTo>
                  <a:cubicBezTo>
                    <a:pt x="63" y="1959"/>
                    <a:pt x="-57" y="2678"/>
                    <a:pt x="23" y="3517"/>
                  </a:cubicBezTo>
                  <a:cubicBezTo>
                    <a:pt x="423" y="10113"/>
                    <a:pt x="1582" y="16589"/>
                    <a:pt x="3421" y="22905"/>
                  </a:cubicBezTo>
                  <a:cubicBezTo>
                    <a:pt x="3661" y="23704"/>
                    <a:pt x="3900" y="24344"/>
                    <a:pt x="4620" y="24864"/>
                  </a:cubicBezTo>
                  <a:cubicBezTo>
                    <a:pt x="5260" y="25343"/>
                    <a:pt x="6059" y="25503"/>
                    <a:pt x="6858" y="25383"/>
                  </a:cubicBezTo>
                  <a:cubicBezTo>
                    <a:pt x="7658" y="25263"/>
                    <a:pt x="8337" y="24824"/>
                    <a:pt x="8817" y="24144"/>
                  </a:cubicBezTo>
                  <a:cubicBezTo>
                    <a:pt x="9257" y="23584"/>
                    <a:pt x="9537" y="22625"/>
                    <a:pt x="9337" y="21906"/>
                  </a:cubicBezTo>
                  <a:cubicBezTo>
                    <a:pt x="7498" y="15549"/>
                    <a:pt x="6339" y="9114"/>
                    <a:pt x="5939" y="2518"/>
                  </a:cubicBezTo>
                  <a:cubicBezTo>
                    <a:pt x="5899" y="1759"/>
                    <a:pt x="5300" y="999"/>
                    <a:pt x="4740" y="559"/>
                  </a:cubicBezTo>
                  <a:cubicBezTo>
                    <a:pt x="4220" y="200"/>
                    <a:pt x="3621" y="0"/>
                    <a:pt x="2981" y="0"/>
                  </a:cubicBezTo>
                  <a:cubicBezTo>
                    <a:pt x="2821" y="0"/>
                    <a:pt x="2661" y="0"/>
                    <a:pt x="2501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830749" y="3188209"/>
              <a:ext cx="16996" cy="42211"/>
            </a:xfrm>
            <a:custGeom>
              <a:avLst/>
              <a:gdLst/>
              <a:ahLst/>
              <a:cxnLst/>
              <a:rect l="l" t="t" r="r" b="b"/>
              <a:pathLst>
                <a:path w="9239" h="22945" extrusionOk="0">
                  <a:moveTo>
                    <a:pt x="2490" y="40"/>
                  </a:moveTo>
                  <a:cubicBezTo>
                    <a:pt x="1691" y="160"/>
                    <a:pt x="971" y="600"/>
                    <a:pt x="531" y="1239"/>
                  </a:cubicBezTo>
                  <a:cubicBezTo>
                    <a:pt x="12" y="1959"/>
                    <a:pt x="-28" y="2638"/>
                    <a:pt x="12" y="3478"/>
                  </a:cubicBezTo>
                  <a:cubicBezTo>
                    <a:pt x="292" y="9554"/>
                    <a:pt x="1571" y="15430"/>
                    <a:pt x="3529" y="21186"/>
                  </a:cubicBezTo>
                  <a:cubicBezTo>
                    <a:pt x="3769" y="21906"/>
                    <a:pt x="4529" y="22465"/>
                    <a:pt x="5168" y="22745"/>
                  </a:cubicBezTo>
                  <a:cubicBezTo>
                    <a:pt x="5928" y="23025"/>
                    <a:pt x="6767" y="23025"/>
                    <a:pt x="7487" y="22665"/>
                  </a:cubicBezTo>
                  <a:cubicBezTo>
                    <a:pt x="8206" y="22345"/>
                    <a:pt x="8766" y="21746"/>
                    <a:pt x="9046" y="21026"/>
                  </a:cubicBezTo>
                  <a:cubicBezTo>
                    <a:pt x="9365" y="20227"/>
                    <a:pt x="9246" y="19507"/>
                    <a:pt x="9006" y="18708"/>
                  </a:cubicBezTo>
                  <a:cubicBezTo>
                    <a:pt x="8806" y="18188"/>
                    <a:pt x="8646" y="17629"/>
                    <a:pt x="8486" y="17109"/>
                  </a:cubicBezTo>
                  <a:cubicBezTo>
                    <a:pt x="7087" y="12352"/>
                    <a:pt x="6208" y="7475"/>
                    <a:pt x="5968" y="2518"/>
                  </a:cubicBezTo>
                  <a:cubicBezTo>
                    <a:pt x="5968" y="1759"/>
                    <a:pt x="5328" y="999"/>
                    <a:pt x="4769" y="560"/>
                  </a:cubicBezTo>
                  <a:cubicBezTo>
                    <a:pt x="4249" y="200"/>
                    <a:pt x="3649" y="0"/>
                    <a:pt x="3050" y="0"/>
                  </a:cubicBezTo>
                  <a:cubicBezTo>
                    <a:pt x="2890" y="0"/>
                    <a:pt x="2730" y="0"/>
                    <a:pt x="2570" y="40"/>
                  </a:cubicBezTo>
                  <a:moveTo>
                    <a:pt x="8326" y="16509"/>
                  </a:moveTo>
                  <a:cubicBezTo>
                    <a:pt x="8326" y="16509"/>
                    <a:pt x="8406" y="16709"/>
                    <a:pt x="8406" y="16829"/>
                  </a:cubicBezTo>
                  <a:cubicBezTo>
                    <a:pt x="8406" y="16749"/>
                    <a:pt x="8366" y="16629"/>
                    <a:pt x="8326" y="16509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830726" y="3189387"/>
              <a:ext cx="15240" cy="32933"/>
            </a:xfrm>
            <a:custGeom>
              <a:avLst/>
              <a:gdLst/>
              <a:ahLst/>
              <a:cxnLst/>
              <a:rect l="l" t="t" r="r" b="b"/>
              <a:pathLst>
                <a:path w="8284" h="17902" extrusionOk="0">
                  <a:moveTo>
                    <a:pt x="2503" y="40"/>
                  </a:moveTo>
                  <a:cubicBezTo>
                    <a:pt x="864" y="320"/>
                    <a:pt x="-175" y="1839"/>
                    <a:pt x="24" y="3478"/>
                  </a:cubicBezTo>
                  <a:cubicBezTo>
                    <a:pt x="504" y="7515"/>
                    <a:pt x="1264" y="11472"/>
                    <a:pt x="2303" y="15390"/>
                  </a:cubicBezTo>
                  <a:cubicBezTo>
                    <a:pt x="2503" y="16189"/>
                    <a:pt x="2823" y="16829"/>
                    <a:pt x="3502" y="17348"/>
                  </a:cubicBezTo>
                  <a:cubicBezTo>
                    <a:pt x="4142" y="17788"/>
                    <a:pt x="4941" y="17988"/>
                    <a:pt x="5741" y="17868"/>
                  </a:cubicBezTo>
                  <a:cubicBezTo>
                    <a:pt x="6540" y="17748"/>
                    <a:pt x="7260" y="17308"/>
                    <a:pt x="7700" y="16669"/>
                  </a:cubicBezTo>
                  <a:cubicBezTo>
                    <a:pt x="8139" y="16070"/>
                    <a:pt x="8419" y="15150"/>
                    <a:pt x="8219" y="14430"/>
                  </a:cubicBezTo>
                  <a:cubicBezTo>
                    <a:pt x="7180" y="10513"/>
                    <a:pt x="6420" y="6516"/>
                    <a:pt x="5941" y="2518"/>
                  </a:cubicBezTo>
                  <a:cubicBezTo>
                    <a:pt x="5741" y="1079"/>
                    <a:pt x="4381" y="0"/>
                    <a:pt x="2942" y="0"/>
                  </a:cubicBezTo>
                  <a:cubicBezTo>
                    <a:pt x="2783" y="0"/>
                    <a:pt x="2623" y="0"/>
                    <a:pt x="2463" y="4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830663" y="3186958"/>
              <a:ext cx="15155" cy="34773"/>
            </a:xfrm>
            <a:custGeom>
              <a:avLst/>
              <a:gdLst/>
              <a:ahLst/>
              <a:cxnLst/>
              <a:rect l="l" t="t" r="r" b="b"/>
              <a:pathLst>
                <a:path w="8238" h="18902" extrusionOk="0">
                  <a:moveTo>
                    <a:pt x="2496" y="40"/>
                  </a:moveTo>
                  <a:cubicBezTo>
                    <a:pt x="778" y="320"/>
                    <a:pt x="-142" y="1839"/>
                    <a:pt x="18" y="3478"/>
                  </a:cubicBezTo>
                  <a:cubicBezTo>
                    <a:pt x="417" y="7835"/>
                    <a:pt x="1097" y="12152"/>
                    <a:pt x="2257" y="16390"/>
                  </a:cubicBezTo>
                  <a:cubicBezTo>
                    <a:pt x="2456" y="17189"/>
                    <a:pt x="2776" y="17829"/>
                    <a:pt x="3455" y="18348"/>
                  </a:cubicBezTo>
                  <a:cubicBezTo>
                    <a:pt x="4095" y="18788"/>
                    <a:pt x="4894" y="18988"/>
                    <a:pt x="5694" y="18868"/>
                  </a:cubicBezTo>
                  <a:cubicBezTo>
                    <a:pt x="6494" y="18748"/>
                    <a:pt x="7173" y="18308"/>
                    <a:pt x="7653" y="17669"/>
                  </a:cubicBezTo>
                  <a:cubicBezTo>
                    <a:pt x="8093" y="17069"/>
                    <a:pt x="8373" y="16150"/>
                    <a:pt x="8173" y="15430"/>
                  </a:cubicBezTo>
                  <a:cubicBezTo>
                    <a:pt x="7053" y="11193"/>
                    <a:pt x="6334" y="6876"/>
                    <a:pt x="5974" y="2518"/>
                  </a:cubicBezTo>
                  <a:cubicBezTo>
                    <a:pt x="5854" y="1039"/>
                    <a:pt x="4375" y="0"/>
                    <a:pt x="2976" y="0"/>
                  </a:cubicBezTo>
                  <a:cubicBezTo>
                    <a:pt x="2816" y="0"/>
                    <a:pt x="2696" y="0"/>
                    <a:pt x="2536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830067" y="3186296"/>
              <a:ext cx="14511" cy="32205"/>
            </a:xfrm>
            <a:custGeom>
              <a:avLst/>
              <a:gdLst/>
              <a:ahLst/>
              <a:cxnLst/>
              <a:rect l="l" t="t" r="r" b="b"/>
              <a:pathLst>
                <a:path w="7888" h="17506" extrusionOk="0">
                  <a:moveTo>
                    <a:pt x="2501" y="0"/>
                  </a:moveTo>
                  <a:cubicBezTo>
                    <a:pt x="1702" y="120"/>
                    <a:pt x="982" y="560"/>
                    <a:pt x="543" y="1199"/>
                  </a:cubicBezTo>
                  <a:cubicBezTo>
                    <a:pt x="63" y="1879"/>
                    <a:pt x="-57" y="2598"/>
                    <a:pt x="23" y="3438"/>
                  </a:cubicBezTo>
                  <a:cubicBezTo>
                    <a:pt x="342" y="7355"/>
                    <a:pt x="942" y="11193"/>
                    <a:pt x="1902" y="14990"/>
                  </a:cubicBezTo>
                  <a:cubicBezTo>
                    <a:pt x="2102" y="15790"/>
                    <a:pt x="2421" y="16429"/>
                    <a:pt x="3101" y="16949"/>
                  </a:cubicBezTo>
                  <a:cubicBezTo>
                    <a:pt x="3740" y="17429"/>
                    <a:pt x="4540" y="17589"/>
                    <a:pt x="5339" y="17469"/>
                  </a:cubicBezTo>
                  <a:cubicBezTo>
                    <a:pt x="6858" y="17229"/>
                    <a:pt x="8217" y="15590"/>
                    <a:pt x="7818" y="14031"/>
                  </a:cubicBezTo>
                  <a:cubicBezTo>
                    <a:pt x="6858" y="10234"/>
                    <a:pt x="6259" y="6396"/>
                    <a:pt x="5939" y="2518"/>
                  </a:cubicBezTo>
                  <a:cubicBezTo>
                    <a:pt x="5819" y="1039"/>
                    <a:pt x="4340" y="0"/>
                    <a:pt x="2941" y="0"/>
                  </a:cubicBezTo>
                  <a:cubicBezTo>
                    <a:pt x="2781" y="0"/>
                    <a:pt x="2661" y="0"/>
                    <a:pt x="2501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829699" y="3187547"/>
              <a:ext cx="14274" cy="29926"/>
            </a:xfrm>
            <a:custGeom>
              <a:avLst/>
              <a:gdLst/>
              <a:ahLst/>
              <a:cxnLst/>
              <a:rect l="l" t="t" r="r" b="b"/>
              <a:pathLst>
                <a:path w="7759" h="16267" extrusionOk="0">
                  <a:moveTo>
                    <a:pt x="2501" y="80"/>
                  </a:moveTo>
                  <a:cubicBezTo>
                    <a:pt x="1742" y="200"/>
                    <a:pt x="1022" y="639"/>
                    <a:pt x="543" y="1279"/>
                  </a:cubicBezTo>
                  <a:cubicBezTo>
                    <a:pt x="63" y="1959"/>
                    <a:pt x="-57" y="2718"/>
                    <a:pt x="23" y="3518"/>
                  </a:cubicBezTo>
                  <a:cubicBezTo>
                    <a:pt x="303" y="6995"/>
                    <a:pt x="863" y="10393"/>
                    <a:pt x="1782" y="13751"/>
                  </a:cubicBezTo>
                  <a:cubicBezTo>
                    <a:pt x="2022" y="14551"/>
                    <a:pt x="2262" y="15190"/>
                    <a:pt x="2981" y="15709"/>
                  </a:cubicBezTo>
                  <a:cubicBezTo>
                    <a:pt x="3621" y="16189"/>
                    <a:pt x="4420" y="16349"/>
                    <a:pt x="5220" y="16229"/>
                  </a:cubicBezTo>
                  <a:cubicBezTo>
                    <a:pt x="6019" y="16110"/>
                    <a:pt x="6739" y="15669"/>
                    <a:pt x="7178" y="14990"/>
                  </a:cubicBezTo>
                  <a:cubicBezTo>
                    <a:pt x="7578" y="14430"/>
                    <a:pt x="7898" y="13471"/>
                    <a:pt x="7698" y="12751"/>
                  </a:cubicBezTo>
                  <a:cubicBezTo>
                    <a:pt x="6739" y="9394"/>
                    <a:pt x="6179" y="5996"/>
                    <a:pt x="5899" y="2518"/>
                  </a:cubicBezTo>
                  <a:cubicBezTo>
                    <a:pt x="5779" y="1039"/>
                    <a:pt x="4300" y="0"/>
                    <a:pt x="2901" y="0"/>
                  </a:cubicBezTo>
                  <a:cubicBezTo>
                    <a:pt x="2741" y="0"/>
                    <a:pt x="2621" y="0"/>
                    <a:pt x="2461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829699" y="3187400"/>
              <a:ext cx="23759" cy="68319"/>
            </a:xfrm>
            <a:custGeom>
              <a:avLst/>
              <a:gdLst/>
              <a:ahLst/>
              <a:cxnLst/>
              <a:rect l="l" t="t" r="r" b="b"/>
              <a:pathLst>
                <a:path w="12915" h="37137" extrusionOk="0">
                  <a:moveTo>
                    <a:pt x="2501" y="40"/>
                  </a:moveTo>
                  <a:cubicBezTo>
                    <a:pt x="1742" y="160"/>
                    <a:pt x="1022" y="600"/>
                    <a:pt x="543" y="1239"/>
                  </a:cubicBezTo>
                  <a:cubicBezTo>
                    <a:pt x="63" y="1959"/>
                    <a:pt x="-57" y="2638"/>
                    <a:pt x="23" y="3478"/>
                  </a:cubicBezTo>
                  <a:cubicBezTo>
                    <a:pt x="743" y="14191"/>
                    <a:pt x="4580" y="24264"/>
                    <a:pt x="6938" y="34617"/>
                  </a:cubicBezTo>
                  <a:cubicBezTo>
                    <a:pt x="7298" y="36216"/>
                    <a:pt x="8697" y="37375"/>
                    <a:pt x="10376" y="37096"/>
                  </a:cubicBezTo>
                  <a:cubicBezTo>
                    <a:pt x="11935" y="36856"/>
                    <a:pt x="13214" y="35257"/>
                    <a:pt x="12855" y="33658"/>
                  </a:cubicBezTo>
                  <a:cubicBezTo>
                    <a:pt x="10536" y="23265"/>
                    <a:pt x="6659" y="13192"/>
                    <a:pt x="5939" y="2518"/>
                  </a:cubicBezTo>
                  <a:cubicBezTo>
                    <a:pt x="5819" y="1039"/>
                    <a:pt x="4340" y="0"/>
                    <a:pt x="2941" y="0"/>
                  </a:cubicBezTo>
                  <a:cubicBezTo>
                    <a:pt x="2781" y="0"/>
                    <a:pt x="2661" y="0"/>
                    <a:pt x="2501" y="4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835268" y="3209976"/>
              <a:ext cx="34810" cy="102360"/>
            </a:xfrm>
            <a:custGeom>
              <a:avLst/>
              <a:gdLst/>
              <a:ahLst/>
              <a:cxnLst/>
              <a:rect l="l" t="t" r="r" b="b"/>
              <a:pathLst>
                <a:path w="18922" h="55641" extrusionOk="0">
                  <a:moveTo>
                    <a:pt x="2512" y="40"/>
                  </a:moveTo>
                  <a:cubicBezTo>
                    <a:pt x="873" y="320"/>
                    <a:pt x="-206" y="1879"/>
                    <a:pt x="33" y="3478"/>
                  </a:cubicBezTo>
                  <a:cubicBezTo>
                    <a:pt x="1712" y="15510"/>
                    <a:pt x="5110" y="27142"/>
                    <a:pt x="8628" y="38735"/>
                  </a:cubicBezTo>
                  <a:cubicBezTo>
                    <a:pt x="8668" y="38934"/>
                    <a:pt x="8748" y="39174"/>
                    <a:pt x="8828" y="39375"/>
                  </a:cubicBezTo>
                  <a:cubicBezTo>
                    <a:pt x="9347" y="41093"/>
                    <a:pt x="9867" y="42772"/>
                    <a:pt x="10386" y="44491"/>
                  </a:cubicBezTo>
                  <a:cubicBezTo>
                    <a:pt x="10307" y="44251"/>
                    <a:pt x="10227" y="43971"/>
                    <a:pt x="10147" y="43732"/>
                  </a:cubicBezTo>
                  <a:cubicBezTo>
                    <a:pt x="11106" y="46850"/>
                    <a:pt x="12025" y="49967"/>
                    <a:pt x="12945" y="53125"/>
                  </a:cubicBezTo>
                  <a:cubicBezTo>
                    <a:pt x="13185" y="53925"/>
                    <a:pt x="13464" y="54564"/>
                    <a:pt x="14144" y="55084"/>
                  </a:cubicBezTo>
                  <a:cubicBezTo>
                    <a:pt x="14784" y="55564"/>
                    <a:pt x="15583" y="55724"/>
                    <a:pt x="16382" y="55604"/>
                  </a:cubicBezTo>
                  <a:cubicBezTo>
                    <a:pt x="17142" y="55484"/>
                    <a:pt x="17862" y="55004"/>
                    <a:pt x="18342" y="54365"/>
                  </a:cubicBezTo>
                  <a:cubicBezTo>
                    <a:pt x="18741" y="53765"/>
                    <a:pt x="19061" y="52846"/>
                    <a:pt x="18861" y="52126"/>
                  </a:cubicBezTo>
                  <a:cubicBezTo>
                    <a:pt x="18101" y="49488"/>
                    <a:pt x="17302" y="46850"/>
                    <a:pt x="16502" y="44211"/>
                  </a:cubicBezTo>
                  <a:cubicBezTo>
                    <a:pt x="16063" y="42732"/>
                    <a:pt x="15623" y="41293"/>
                    <a:pt x="15143" y="39814"/>
                  </a:cubicBezTo>
                  <a:cubicBezTo>
                    <a:pt x="14943" y="39094"/>
                    <a:pt x="14704" y="38375"/>
                    <a:pt x="14504" y="37655"/>
                  </a:cubicBezTo>
                  <a:cubicBezTo>
                    <a:pt x="14504" y="37655"/>
                    <a:pt x="14504" y="37615"/>
                    <a:pt x="14504" y="37575"/>
                  </a:cubicBezTo>
                  <a:cubicBezTo>
                    <a:pt x="14424" y="37136"/>
                    <a:pt x="14224" y="36696"/>
                    <a:pt x="14104" y="36256"/>
                  </a:cubicBezTo>
                  <a:cubicBezTo>
                    <a:pt x="10746" y="25184"/>
                    <a:pt x="7588" y="14031"/>
                    <a:pt x="5989" y="2518"/>
                  </a:cubicBezTo>
                  <a:cubicBezTo>
                    <a:pt x="5790" y="1079"/>
                    <a:pt x="4430" y="0"/>
                    <a:pt x="2991" y="0"/>
                  </a:cubicBezTo>
                  <a:cubicBezTo>
                    <a:pt x="2832" y="0"/>
                    <a:pt x="2672" y="0"/>
                    <a:pt x="2512" y="4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894177" y="3397423"/>
              <a:ext cx="27183" cy="52331"/>
            </a:xfrm>
            <a:custGeom>
              <a:avLst/>
              <a:gdLst/>
              <a:ahLst/>
              <a:cxnLst/>
              <a:rect l="l" t="t" r="r" b="b"/>
              <a:pathLst>
                <a:path w="14776" h="28446" extrusionOk="0">
                  <a:moveTo>
                    <a:pt x="2549" y="0"/>
                  </a:moveTo>
                  <a:cubicBezTo>
                    <a:pt x="1030" y="240"/>
                    <a:pt x="-329" y="1879"/>
                    <a:pt x="71" y="3438"/>
                  </a:cubicBezTo>
                  <a:cubicBezTo>
                    <a:pt x="2109" y="11512"/>
                    <a:pt x="5347" y="19228"/>
                    <a:pt x="9025" y="26703"/>
                  </a:cubicBezTo>
                  <a:cubicBezTo>
                    <a:pt x="9744" y="28182"/>
                    <a:pt x="11503" y="28861"/>
                    <a:pt x="13022" y="28182"/>
                  </a:cubicBezTo>
                  <a:cubicBezTo>
                    <a:pt x="14461" y="27542"/>
                    <a:pt x="15221" y="25703"/>
                    <a:pt x="14501" y="24224"/>
                  </a:cubicBezTo>
                  <a:cubicBezTo>
                    <a:pt x="11623" y="18388"/>
                    <a:pt x="9025" y="12432"/>
                    <a:pt x="7066" y="6236"/>
                  </a:cubicBezTo>
                  <a:cubicBezTo>
                    <a:pt x="6706" y="4997"/>
                    <a:pt x="6346" y="3758"/>
                    <a:pt x="6027" y="2518"/>
                  </a:cubicBezTo>
                  <a:cubicBezTo>
                    <a:pt x="5827" y="1719"/>
                    <a:pt x="5507" y="1079"/>
                    <a:pt x="4828" y="560"/>
                  </a:cubicBezTo>
                  <a:cubicBezTo>
                    <a:pt x="4308" y="200"/>
                    <a:pt x="3708" y="0"/>
                    <a:pt x="3069" y="0"/>
                  </a:cubicBezTo>
                  <a:cubicBezTo>
                    <a:pt x="2909" y="0"/>
                    <a:pt x="2749" y="0"/>
                    <a:pt x="2589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890720" y="3390585"/>
              <a:ext cx="27845" cy="51374"/>
            </a:xfrm>
            <a:custGeom>
              <a:avLst/>
              <a:gdLst/>
              <a:ahLst/>
              <a:cxnLst/>
              <a:rect l="l" t="t" r="r" b="b"/>
              <a:pathLst>
                <a:path w="15136" h="27926" extrusionOk="0">
                  <a:moveTo>
                    <a:pt x="1750" y="280"/>
                  </a:moveTo>
                  <a:cubicBezTo>
                    <a:pt x="1030" y="600"/>
                    <a:pt x="471" y="1199"/>
                    <a:pt x="191" y="1919"/>
                  </a:cubicBezTo>
                  <a:cubicBezTo>
                    <a:pt x="-129" y="2718"/>
                    <a:pt x="-9" y="3438"/>
                    <a:pt x="271" y="4237"/>
                  </a:cubicBezTo>
                  <a:cubicBezTo>
                    <a:pt x="2789" y="11752"/>
                    <a:pt x="5907" y="19068"/>
                    <a:pt x="9385" y="26183"/>
                  </a:cubicBezTo>
                  <a:cubicBezTo>
                    <a:pt x="10105" y="27662"/>
                    <a:pt x="11863" y="28341"/>
                    <a:pt x="13382" y="27662"/>
                  </a:cubicBezTo>
                  <a:cubicBezTo>
                    <a:pt x="14821" y="26982"/>
                    <a:pt x="15581" y="25183"/>
                    <a:pt x="14861" y="23704"/>
                  </a:cubicBezTo>
                  <a:cubicBezTo>
                    <a:pt x="11384" y="16589"/>
                    <a:pt x="8265" y="9274"/>
                    <a:pt x="5747" y="1759"/>
                  </a:cubicBezTo>
                  <a:cubicBezTo>
                    <a:pt x="5508" y="1039"/>
                    <a:pt x="4748" y="480"/>
                    <a:pt x="4109" y="200"/>
                  </a:cubicBezTo>
                  <a:cubicBezTo>
                    <a:pt x="3748" y="80"/>
                    <a:pt x="3389" y="0"/>
                    <a:pt x="3029" y="0"/>
                  </a:cubicBezTo>
                  <a:cubicBezTo>
                    <a:pt x="2590" y="0"/>
                    <a:pt x="2190" y="80"/>
                    <a:pt x="1790" y="28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854505" y="3071504"/>
              <a:ext cx="221459" cy="133617"/>
            </a:xfrm>
            <a:custGeom>
              <a:avLst/>
              <a:gdLst/>
              <a:ahLst/>
              <a:cxnLst/>
              <a:rect l="l" t="t" r="r" b="b"/>
              <a:pathLst>
                <a:path w="120381" h="72632" extrusionOk="0">
                  <a:moveTo>
                    <a:pt x="99105" y="0"/>
                  </a:moveTo>
                  <a:cubicBezTo>
                    <a:pt x="85274" y="0"/>
                    <a:pt x="67086" y="4877"/>
                    <a:pt x="49218" y="13351"/>
                  </a:cubicBezTo>
                  <a:cubicBezTo>
                    <a:pt x="24993" y="24864"/>
                    <a:pt x="5646" y="41293"/>
                    <a:pt x="1049" y="54244"/>
                  </a:cubicBezTo>
                  <a:cubicBezTo>
                    <a:pt x="-350" y="58162"/>
                    <a:pt x="-350" y="61600"/>
                    <a:pt x="1049" y="64438"/>
                  </a:cubicBezTo>
                  <a:cubicBezTo>
                    <a:pt x="3568" y="69714"/>
                    <a:pt x="10723" y="72633"/>
                    <a:pt x="21276" y="72633"/>
                  </a:cubicBezTo>
                  <a:cubicBezTo>
                    <a:pt x="35107" y="72633"/>
                    <a:pt x="53295" y="67755"/>
                    <a:pt x="71163" y="59281"/>
                  </a:cubicBezTo>
                  <a:cubicBezTo>
                    <a:pt x="95387" y="47768"/>
                    <a:pt x="114735" y="31339"/>
                    <a:pt x="119332" y="18388"/>
                  </a:cubicBezTo>
                  <a:cubicBezTo>
                    <a:pt x="120731" y="14470"/>
                    <a:pt x="120731" y="11033"/>
                    <a:pt x="119332" y="8195"/>
                  </a:cubicBezTo>
                  <a:cubicBezTo>
                    <a:pt x="116814" y="2918"/>
                    <a:pt x="109658" y="0"/>
                    <a:pt x="99105" y="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865381" y="3225273"/>
              <a:ext cx="75589" cy="213704"/>
            </a:xfrm>
            <a:custGeom>
              <a:avLst/>
              <a:gdLst/>
              <a:ahLst/>
              <a:cxnLst/>
              <a:rect l="l" t="t" r="r" b="b"/>
              <a:pathLst>
                <a:path w="41089" h="116166" extrusionOk="0">
                  <a:moveTo>
                    <a:pt x="2212" y="120"/>
                  </a:moveTo>
                  <a:cubicBezTo>
                    <a:pt x="613" y="560"/>
                    <a:pt x="-306" y="2238"/>
                    <a:pt x="93" y="3797"/>
                  </a:cubicBezTo>
                  <a:cubicBezTo>
                    <a:pt x="10087" y="41053"/>
                    <a:pt x="22159" y="77669"/>
                    <a:pt x="35190" y="113965"/>
                  </a:cubicBezTo>
                  <a:cubicBezTo>
                    <a:pt x="35470" y="114725"/>
                    <a:pt x="35870" y="115324"/>
                    <a:pt x="36549" y="115764"/>
                  </a:cubicBezTo>
                  <a:cubicBezTo>
                    <a:pt x="37269" y="116164"/>
                    <a:pt x="38108" y="116284"/>
                    <a:pt x="38868" y="116043"/>
                  </a:cubicBezTo>
                  <a:cubicBezTo>
                    <a:pt x="40347" y="115644"/>
                    <a:pt x="41506" y="113925"/>
                    <a:pt x="40947" y="112366"/>
                  </a:cubicBezTo>
                  <a:cubicBezTo>
                    <a:pt x="27915" y="76110"/>
                    <a:pt x="15843" y="39454"/>
                    <a:pt x="5890" y="2198"/>
                  </a:cubicBezTo>
                  <a:cubicBezTo>
                    <a:pt x="5530" y="879"/>
                    <a:pt x="4291" y="0"/>
                    <a:pt x="2972" y="0"/>
                  </a:cubicBezTo>
                  <a:cubicBezTo>
                    <a:pt x="2732" y="0"/>
                    <a:pt x="2452" y="0"/>
                    <a:pt x="2212" y="12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922349" y="3218433"/>
              <a:ext cx="91011" cy="216962"/>
            </a:xfrm>
            <a:custGeom>
              <a:avLst/>
              <a:gdLst/>
              <a:ahLst/>
              <a:cxnLst/>
              <a:rect l="l" t="t" r="r" b="b"/>
              <a:pathLst>
                <a:path w="49472" h="117937" extrusionOk="0">
                  <a:moveTo>
                    <a:pt x="2225" y="120"/>
                  </a:moveTo>
                  <a:cubicBezTo>
                    <a:pt x="706" y="520"/>
                    <a:pt x="-413" y="2239"/>
                    <a:pt x="146" y="3798"/>
                  </a:cubicBezTo>
                  <a:cubicBezTo>
                    <a:pt x="13418" y="41573"/>
                    <a:pt x="29488" y="78269"/>
                    <a:pt x="43558" y="115764"/>
                  </a:cubicBezTo>
                  <a:cubicBezTo>
                    <a:pt x="43838" y="116524"/>
                    <a:pt x="44198" y="117123"/>
                    <a:pt x="44917" y="117523"/>
                  </a:cubicBezTo>
                  <a:cubicBezTo>
                    <a:pt x="45637" y="117923"/>
                    <a:pt x="46476" y="118043"/>
                    <a:pt x="47236" y="117843"/>
                  </a:cubicBezTo>
                  <a:cubicBezTo>
                    <a:pt x="48715" y="117443"/>
                    <a:pt x="49914" y="115684"/>
                    <a:pt x="49314" y="114125"/>
                  </a:cubicBezTo>
                  <a:cubicBezTo>
                    <a:pt x="35284" y="76630"/>
                    <a:pt x="19214" y="39974"/>
                    <a:pt x="5903" y="2199"/>
                  </a:cubicBezTo>
                  <a:cubicBezTo>
                    <a:pt x="5463" y="919"/>
                    <a:pt x="4344" y="0"/>
                    <a:pt x="3024" y="0"/>
                  </a:cubicBezTo>
                  <a:cubicBezTo>
                    <a:pt x="2785" y="0"/>
                    <a:pt x="2505" y="0"/>
                    <a:pt x="2225" y="12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979636" y="3199681"/>
              <a:ext cx="116889" cy="216707"/>
            </a:xfrm>
            <a:custGeom>
              <a:avLst/>
              <a:gdLst/>
              <a:ahLst/>
              <a:cxnLst/>
              <a:rect l="l" t="t" r="r" b="b"/>
              <a:pathLst>
                <a:path w="63539" h="117798" extrusionOk="0">
                  <a:moveTo>
                    <a:pt x="1465" y="400"/>
                  </a:moveTo>
                  <a:cubicBezTo>
                    <a:pt x="786" y="799"/>
                    <a:pt x="306" y="1439"/>
                    <a:pt x="106" y="2198"/>
                  </a:cubicBezTo>
                  <a:cubicBezTo>
                    <a:pt x="-134" y="3038"/>
                    <a:pt x="66" y="3757"/>
                    <a:pt x="386" y="4517"/>
                  </a:cubicBezTo>
                  <a:cubicBezTo>
                    <a:pt x="17934" y="42612"/>
                    <a:pt x="37921" y="79468"/>
                    <a:pt x="57948" y="116324"/>
                  </a:cubicBezTo>
                  <a:cubicBezTo>
                    <a:pt x="58748" y="117763"/>
                    <a:pt x="60666" y="118202"/>
                    <a:pt x="62065" y="117403"/>
                  </a:cubicBezTo>
                  <a:cubicBezTo>
                    <a:pt x="63504" y="116563"/>
                    <a:pt x="63944" y="114725"/>
                    <a:pt x="63145" y="113286"/>
                  </a:cubicBezTo>
                  <a:cubicBezTo>
                    <a:pt x="43118" y="76470"/>
                    <a:pt x="23131" y="39574"/>
                    <a:pt x="5582" y="1479"/>
                  </a:cubicBezTo>
                  <a:cubicBezTo>
                    <a:pt x="5263" y="799"/>
                    <a:pt x="4463" y="280"/>
                    <a:pt x="3784" y="80"/>
                  </a:cubicBezTo>
                  <a:cubicBezTo>
                    <a:pt x="3544" y="0"/>
                    <a:pt x="3264" y="0"/>
                    <a:pt x="3024" y="0"/>
                  </a:cubicBezTo>
                  <a:cubicBezTo>
                    <a:pt x="2504" y="0"/>
                    <a:pt x="1945" y="120"/>
                    <a:pt x="1465" y="40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1033488" y="3172105"/>
              <a:ext cx="136224" cy="199074"/>
            </a:xfrm>
            <a:custGeom>
              <a:avLst/>
              <a:gdLst/>
              <a:ahLst/>
              <a:cxnLst/>
              <a:rect l="l" t="t" r="r" b="b"/>
              <a:pathLst>
                <a:path w="74049" h="108213" extrusionOk="0">
                  <a:moveTo>
                    <a:pt x="1493" y="360"/>
                  </a:moveTo>
                  <a:cubicBezTo>
                    <a:pt x="133" y="1159"/>
                    <a:pt x="-466" y="3078"/>
                    <a:pt x="413" y="4477"/>
                  </a:cubicBezTo>
                  <a:cubicBezTo>
                    <a:pt x="22359" y="39054"/>
                    <a:pt x="47023" y="71833"/>
                    <a:pt x="68489" y="106730"/>
                  </a:cubicBezTo>
                  <a:cubicBezTo>
                    <a:pt x="69328" y="108129"/>
                    <a:pt x="71167" y="108648"/>
                    <a:pt x="72566" y="107809"/>
                  </a:cubicBezTo>
                  <a:cubicBezTo>
                    <a:pt x="73965" y="107009"/>
                    <a:pt x="74485" y="105091"/>
                    <a:pt x="73645" y="103732"/>
                  </a:cubicBezTo>
                  <a:cubicBezTo>
                    <a:pt x="52179" y="68835"/>
                    <a:pt x="27516" y="36056"/>
                    <a:pt x="5570" y="1479"/>
                  </a:cubicBezTo>
                  <a:cubicBezTo>
                    <a:pt x="4971" y="559"/>
                    <a:pt x="3971" y="0"/>
                    <a:pt x="2932" y="0"/>
                  </a:cubicBezTo>
                  <a:cubicBezTo>
                    <a:pt x="2452" y="0"/>
                    <a:pt x="1933" y="120"/>
                    <a:pt x="1453" y="40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1079860" y="3124377"/>
              <a:ext cx="155136" cy="189901"/>
            </a:xfrm>
            <a:custGeom>
              <a:avLst/>
              <a:gdLst/>
              <a:ahLst/>
              <a:cxnLst/>
              <a:rect l="l" t="t" r="r" b="b"/>
              <a:pathLst>
                <a:path w="84329" h="103227" extrusionOk="0">
                  <a:moveTo>
                    <a:pt x="869" y="840"/>
                  </a:moveTo>
                  <a:cubicBezTo>
                    <a:pt x="-290" y="1999"/>
                    <a:pt x="-290" y="3918"/>
                    <a:pt x="869" y="5077"/>
                  </a:cubicBezTo>
                  <a:cubicBezTo>
                    <a:pt x="17338" y="21906"/>
                    <a:pt x="32329" y="40054"/>
                    <a:pt x="46719" y="58682"/>
                  </a:cubicBezTo>
                  <a:lnTo>
                    <a:pt x="46240" y="58082"/>
                  </a:lnTo>
                  <a:cubicBezTo>
                    <a:pt x="57352" y="72433"/>
                    <a:pt x="68065" y="87103"/>
                    <a:pt x="78779" y="101734"/>
                  </a:cubicBezTo>
                  <a:cubicBezTo>
                    <a:pt x="79258" y="102413"/>
                    <a:pt x="79738" y="102893"/>
                    <a:pt x="80537" y="103133"/>
                  </a:cubicBezTo>
                  <a:cubicBezTo>
                    <a:pt x="81336" y="103333"/>
                    <a:pt x="82176" y="103213"/>
                    <a:pt x="82855" y="102813"/>
                  </a:cubicBezTo>
                  <a:cubicBezTo>
                    <a:pt x="83535" y="102413"/>
                    <a:pt x="84015" y="101774"/>
                    <a:pt x="84215" y="101054"/>
                  </a:cubicBezTo>
                  <a:cubicBezTo>
                    <a:pt x="84414" y="100335"/>
                    <a:pt x="84374" y="99335"/>
                    <a:pt x="83935" y="98736"/>
                  </a:cubicBezTo>
                  <a:cubicBezTo>
                    <a:pt x="59191" y="64957"/>
                    <a:pt x="34407" y="30900"/>
                    <a:pt x="5067" y="880"/>
                  </a:cubicBezTo>
                  <a:cubicBezTo>
                    <a:pt x="4507" y="280"/>
                    <a:pt x="3748" y="0"/>
                    <a:pt x="2948" y="0"/>
                  </a:cubicBezTo>
                  <a:cubicBezTo>
                    <a:pt x="2149" y="0"/>
                    <a:pt x="1389" y="280"/>
                    <a:pt x="830" y="88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1128993" y="3655246"/>
              <a:ext cx="318474" cy="233481"/>
            </a:xfrm>
            <a:custGeom>
              <a:avLst/>
              <a:gdLst/>
              <a:ahLst/>
              <a:cxnLst/>
              <a:rect l="l" t="t" r="r" b="b"/>
              <a:pathLst>
                <a:path w="173117" h="126916" extrusionOk="0">
                  <a:moveTo>
                    <a:pt x="9378" y="0"/>
                  </a:moveTo>
                  <a:cubicBezTo>
                    <a:pt x="8379" y="0"/>
                    <a:pt x="7380" y="80"/>
                    <a:pt x="6380" y="240"/>
                  </a:cubicBezTo>
                  <a:cubicBezTo>
                    <a:pt x="4941" y="480"/>
                    <a:pt x="3582" y="1119"/>
                    <a:pt x="2742" y="1959"/>
                  </a:cubicBezTo>
                  <a:cubicBezTo>
                    <a:pt x="1863" y="2798"/>
                    <a:pt x="1544" y="3318"/>
                    <a:pt x="984" y="4477"/>
                  </a:cubicBezTo>
                  <a:cubicBezTo>
                    <a:pt x="704" y="5117"/>
                    <a:pt x="544" y="5836"/>
                    <a:pt x="424" y="6556"/>
                  </a:cubicBezTo>
                  <a:cubicBezTo>
                    <a:pt x="224" y="7635"/>
                    <a:pt x="184" y="8674"/>
                    <a:pt x="144" y="9714"/>
                  </a:cubicBezTo>
                  <a:lnTo>
                    <a:pt x="144" y="12392"/>
                  </a:lnTo>
                  <a:cubicBezTo>
                    <a:pt x="144" y="12392"/>
                    <a:pt x="24" y="15070"/>
                    <a:pt x="24" y="15070"/>
                  </a:cubicBezTo>
                  <a:cubicBezTo>
                    <a:pt x="-96" y="19787"/>
                    <a:pt x="224" y="24784"/>
                    <a:pt x="1024" y="29980"/>
                  </a:cubicBezTo>
                  <a:cubicBezTo>
                    <a:pt x="2463" y="39414"/>
                    <a:pt x="5620" y="49008"/>
                    <a:pt x="10617" y="59401"/>
                  </a:cubicBezTo>
                  <a:cubicBezTo>
                    <a:pt x="15055" y="68635"/>
                    <a:pt x="20851" y="77669"/>
                    <a:pt x="27766" y="86263"/>
                  </a:cubicBezTo>
                  <a:cubicBezTo>
                    <a:pt x="34242" y="94338"/>
                    <a:pt x="41477" y="101413"/>
                    <a:pt x="49272" y="107329"/>
                  </a:cubicBezTo>
                  <a:cubicBezTo>
                    <a:pt x="53469" y="110528"/>
                    <a:pt x="58066" y="113446"/>
                    <a:pt x="62903" y="116004"/>
                  </a:cubicBezTo>
                  <a:cubicBezTo>
                    <a:pt x="65621" y="117403"/>
                    <a:pt x="68020" y="118522"/>
                    <a:pt x="70298" y="119482"/>
                  </a:cubicBezTo>
                  <a:cubicBezTo>
                    <a:pt x="72616" y="120441"/>
                    <a:pt x="75175" y="121360"/>
                    <a:pt x="78413" y="122360"/>
                  </a:cubicBezTo>
                  <a:cubicBezTo>
                    <a:pt x="88047" y="125398"/>
                    <a:pt x="98639" y="126917"/>
                    <a:pt x="109832" y="126917"/>
                  </a:cubicBezTo>
                  <a:cubicBezTo>
                    <a:pt x="114749" y="126917"/>
                    <a:pt x="119826" y="126637"/>
                    <a:pt x="124983" y="126037"/>
                  </a:cubicBezTo>
                  <a:cubicBezTo>
                    <a:pt x="137054" y="124638"/>
                    <a:pt x="149966" y="121440"/>
                    <a:pt x="164477" y="116284"/>
                  </a:cubicBezTo>
                  <a:cubicBezTo>
                    <a:pt x="165396" y="117123"/>
                    <a:pt x="166675" y="117603"/>
                    <a:pt x="167954" y="117603"/>
                  </a:cubicBezTo>
                  <a:cubicBezTo>
                    <a:pt x="168714" y="117603"/>
                    <a:pt x="169433" y="117443"/>
                    <a:pt x="170073" y="117123"/>
                  </a:cubicBezTo>
                  <a:cubicBezTo>
                    <a:pt x="171872" y="116284"/>
                    <a:pt x="173111" y="114325"/>
                    <a:pt x="173111" y="112326"/>
                  </a:cubicBezTo>
                  <a:cubicBezTo>
                    <a:pt x="173111" y="112127"/>
                    <a:pt x="173151" y="111807"/>
                    <a:pt x="173031" y="111487"/>
                  </a:cubicBezTo>
                  <a:cubicBezTo>
                    <a:pt x="172951" y="111047"/>
                    <a:pt x="172791" y="110608"/>
                    <a:pt x="172591" y="110247"/>
                  </a:cubicBezTo>
                  <a:cubicBezTo>
                    <a:pt x="169793" y="104891"/>
                    <a:pt x="167315" y="99255"/>
                    <a:pt x="165156" y="94298"/>
                  </a:cubicBezTo>
                  <a:lnTo>
                    <a:pt x="164077" y="91820"/>
                  </a:lnTo>
                  <a:cubicBezTo>
                    <a:pt x="162118" y="87343"/>
                    <a:pt x="160159" y="82866"/>
                    <a:pt x="158080" y="78469"/>
                  </a:cubicBezTo>
                  <a:cubicBezTo>
                    <a:pt x="152204" y="65957"/>
                    <a:pt x="146368" y="56443"/>
                    <a:pt x="139653" y="48448"/>
                  </a:cubicBezTo>
                  <a:cubicBezTo>
                    <a:pt x="126821" y="33138"/>
                    <a:pt x="108713" y="21146"/>
                    <a:pt x="85848" y="12791"/>
                  </a:cubicBezTo>
                  <a:cubicBezTo>
                    <a:pt x="76055" y="9234"/>
                    <a:pt x="65181" y="6436"/>
                    <a:pt x="52590" y="4317"/>
                  </a:cubicBezTo>
                  <a:cubicBezTo>
                    <a:pt x="47153" y="3398"/>
                    <a:pt x="41277" y="2638"/>
                    <a:pt x="33523" y="1839"/>
                  </a:cubicBezTo>
                  <a:cubicBezTo>
                    <a:pt x="29565" y="1439"/>
                    <a:pt x="25607" y="1159"/>
                    <a:pt x="21650" y="879"/>
                  </a:cubicBezTo>
                  <a:lnTo>
                    <a:pt x="15694" y="440"/>
                  </a:lnTo>
                  <a:lnTo>
                    <a:pt x="13775" y="280"/>
                  </a:lnTo>
                  <a:cubicBezTo>
                    <a:pt x="12336" y="160"/>
                    <a:pt x="10817" y="0"/>
                    <a:pt x="9378" y="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1357779" y="3542293"/>
              <a:ext cx="124195" cy="213478"/>
            </a:xfrm>
            <a:custGeom>
              <a:avLst/>
              <a:gdLst/>
              <a:ahLst/>
              <a:cxnLst/>
              <a:rect l="l" t="t" r="r" b="b"/>
              <a:pathLst>
                <a:path w="67510" h="116043" extrusionOk="0">
                  <a:moveTo>
                    <a:pt x="8253" y="80"/>
                  </a:moveTo>
                  <a:cubicBezTo>
                    <a:pt x="6974" y="80"/>
                    <a:pt x="5815" y="879"/>
                    <a:pt x="5495" y="1999"/>
                  </a:cubicBezTo>
                  <a:cubicBezTo>
                    <a:pt x="4096" y="6875"/>
                    <a:pt x="3017" y="11232"/>
                    <a:pt x="2138" y="15310"/>
                  </a:cubicBezTo>
                  <a:cubicBezTo>
                    <a:pt x="1258" y="19507"/>
                    <a:pt x="659" y="23864"/>
                    <a:pt x="299" y="28541"/>
                  </a:cubicBezTo>
                  <a:cubicBezTo>
                    <a:pt x="-381" y="37255"/>
                    <a:pt x="99" y="46010"/>
                    <a:pt x="1738" y="54604"/>
                  </a:cubicBezTo>
                  <a:cubicBezTo>
                    <a:pt x="4976" y="71793"/>
                    <a:pt x="13330" y="87303"/>
                    <a:pt x="25202" y="98335"/>
                  </a:cubicBezTo>
                  <a:cubicBezTo>
                    <a:pt x="29000" y="101853"/>
                    <a:pt x="33117" y="104971"/>
                    <a:pt x="37434" y="107609"/>
                  </a:cubicBezTo>
                  <a:cubicBezTo>
                    <a:pt x="40872" y="109688"/>
                    <a:pt x="44709" y="111606"/>
                    <a:pt x="48787" y="113206"/>
                  </a:cubicBezTo>
                  <a:cubicBezTo>
                    <a:pt x="48987" y="114085"/>
                    <a:pt x="49507" y="114885"/>
                    <a:pt x="50266" y="115404"/>
                  </a:cubicBezTo>
                  <a:cubicBezTo>
                    <a:pt x="50865" y="115844"/>
                    <a:pt x="51625" y="116044"/>
                    <a:pt x="52385" y="116044"/>
                  </a:cubicBezTo>
                  <a:cubicBezTo>
                    <a:pt x="53624" y="116044"/>
                    <a:pt x="54783" y="115444"/>
                    <a:pt x="55503" y="114445"/>
                  </a:cubicBezTo>
                  <a:cubicBezTo>
                    <a:pt x="58461" y="110247"/>
                    <a:pt x="60979" y="105690"/>
                    <a:pt x="62978" y="100894"/>
                  </a:cubicBezTo>
                  <a:cubicBezTo>
                    <a:pt x="64736" y="96616"/>
                    <a:pt x="66016" y="91980"/>
                    <a:pt x="66855" y="87103"/>
                  </a:cubicBezTo>
                  <a:cubicBezTo>
                    <a:pt x="67535" y="82946"/>
                    <a:pt x="67694" y="78429"/>
                    <a:pt x="67295" y="73232"/>
                  </a:cubicBezTo>
                  <a:cubicBezTo>
                    <a:pt x="66975" y="69035"/>
                    <a:pt x="66135" y="64598"/>
                    <a:pt x="64736" y="60001"/>
                  </a:cubicBezTo>
                  <a:cubicBezTo>
                    <a:pt x="63377" y="55484"/>
                    <a:pt x="61619" y="51047"/>
                    <a:pt x="59500" y="46849"/>
                  </a:cubicBezTo>
                  <a:cubicBezTo>
                    <a:pt x="57501" y="42852"/>
                    <a:pt x="55023" y="38854"/>
                    <a:pt x="51905" y="34537"/>
                  </a:cubicBezTo>
                  <a:cubicBezTo>
                    <a:pt x="46629" y="27222"/>
                    <a:pt x="39873" y="20266"/>
                    <a:pt x="31798" y="13791"/>
                  </a:cubicBezTo>
                  <a:cubicBezTo>
                    <a:pt x="28600" y="11232"/>
                    <a:pt x="25003" y="8714"/>
                    <a:pt x="21125" y="6316"/>
                  </a:cubicBezTo>
                  <a:cubicBezTo>
                    <a:pt x="19206" y="5157"/>
                    <a:pt x="17287" y="4037"/>
                    <a:pt x="15289" y="3038"/>
                  </a:cubicBezTo>
                  <a:cubicBezTo>
                    <a:pt x="13290" y="1999"/>
                    <a:pt x="11251" y="959"/>
                    <a:pt x="9133" y="160"/>
                  </a:cubicBezTo>
                  <a:cubicBezTo>
                    <a:pt x="8813" y="40"/>
                    <a:pt x="8533" y="0"/>
                    <a:pt x="8213" y="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1146256" y="3680396"/>
              <a:ext cx="363733" cy="199480"/>
            </a:xfrm>
            <a:custGeom>
              <a:avLst/>
              <a:gdLst/>
              <a:ahLst/>
              <a:cxnLst/>
              <a:rect l="l" t="t" r="r" b="b"/>
              <a:pathLst>
                <a:path w="197719" h="108434" extrusionOk="0">
                  <a:moveTo>
                    <a:pt x="354" y="240"/>
                  </a:moveTo>
                  <a:cubicBezTo>
                    <a:pt x="-5" y="559"/>
                    <a:pt x="-166" y="1279"/>
                    <a:pt x="234" y="1639"/>
                  </a:cubicBezTo>
                  <a:cubicBezTo>
                    <a:pt x="8069" y="9034"/>
                    <a:pt x="15944" y="16349"/>
                    <a:pt x="24059" y="23465"/>
                  </a:cubicBezTo>
                  <a:cubicBezTo>
                    <a:pt x="32333" y="30700"/>
                    <a:pt x="40768" y="37735"/>
                    <a:pt x="49402" y="44530"/>
                  </a:cubicBezTo>
                  <a:cubicBezTo>
                    <a:pt x="66591" y="58042"/>
                    <a:pt x="84739" y="70434"/>
                    <a:pt x="104006" y="80907"/>
                  </a:cubicBezTo>
                  <a:cubicBezTo>
                    <a:pt x="117518" y="88262"/>
                    <a:pt x="131468" y="95017"/>
                    <a:pt x="146059" y="99854"/>
                  </a:cubicBezTo>
                  <a:cubicBezTo>
                    <a:pt x="153614" y="102373"/>
                    <a:pt x="161289" y="104331"/>
                    <a:pt x="169084" y="105930"/>
                  </a:cubicBezTo>
                  <a:cubicBezTo>
                    <a:pt x="172721" y="106690"/>
                    <a:pt x="176439" y="107289"/>
                    <a:pt x="180116" y="107729"/>
                  </a:cubicBezTo>
                  <a:cubicBezTo>
                    <a:pt x="184074" y="108209"/>
                    <a:pt x="188071" y="108528"/>
                    <a:pt x="192029" y="108409"/>
                  </a:cubicBezTo>
                  <a:cubicBezTo>
                    <a:pt x="192948" y="108488"/>
                    <a:pt x="193827" y="108329"/>
                    <a:pt x="194667" y="107929"/>
                  </a:cubicBezTo>
                  <a:cubicBezTo>
                    <a:pt x="195946" y="107329"/>
                    <a:pt x="196945" y="106210"/>
                    <a:pt x="197425" y="104891"/>
                  </a:cubicBezTo>
                  <a:cubicBezTo>
                    <a:pt x="197865" y="103572"/>
                    <a:pt x="197825" y="102133"/>
                    <a:pt x="197225" y="100894"/>
                  </a:cubicBezTo>
                  <a:cubicBezTo>
                    <a:pt x="196705" y="99734"/>
                    <a:pt x="195506" y="98415"/>
                    <a:pt x="194187" y="98135"/>
                  </a:cubicBezTo>
                  <a:cubicBezTo>
                    <a:pt x="189390" y="97096"/>
                    <a:pt x="184554" y="96297"/>
                    <a:pt x="179756" y="95497"/>
                  </a:cubicBezTo>
                  <a:cubicBezTo>
                    <a:pt x="175520" y="94778"/>
                    <a:pt x="171322" y="93978"/>
                    <a:pt x="167125" y="93099"/>
                  </a:cubicBezTo>
                  <a:cubicBezTo>
                    <a:pt x="154973" y="90500"/>
                    <a:pt x="142941" y="87223"/>
                    <a:pt x="131148" y="83305"/>
                  </a:cubicBezTo>
                  <a:cubicBezTo>
                    <a:pt x="125152" y="81347"/>
                    <a:pt x="119316" y="79028"/>
                    <a:pt x="113480" y="76629"/>
                  </a:cubicBezTo>
                  <a:cubicBezTo>
                    <a:pt x="107444" y="74151"/>
                    <a:pt x="101528" y="71353"/>
                    <a:pt x="95732" y="68435"/>
                  </a:cubicBezTo>
                  <a:cubicBezTo>
                    <a:pt x="96012" y="68555"/>
                    <a:pt x="96291" y="68715"/>
                    <a:pt x="96531" y="68835"/>
                  </a:cubicBezTo>
                  <a:cubicBezTo>
                    <a:pt x="88137" y="64517"/>
                    <a:pt x="79902" y="59921"/>
                    <a:pt x="71867" y="54924"/>
                  </a:cubicBezTo>
                  <a:cubicBezTo>
                    <a:pt x="63833" y="49967"/>
                    <a:pt x="56038" y="44610"/>
                    <a:pt x="48363" y="39094"/>
                  </a:cubicBezTo>
                  <a:cubicBezTo>
                    <a:pt x="33133" y="28101"/>
                    <a:pt x="18742" y="15909"/>
                    <a:pt x="4911" y="3278"/>
                  </a:cubicBezTo>
                  <a:cubicBezTo>
                    <a:pt x="4951" y="3318"/>
                    <a:pt x="5031" y="3398"/>
                    <a:pt x="5111" y="3438"/>
                  </a:cubicBezTo>
                  <a:cubicBezTo>
                    <a:pt x="3992" y="2438"/>
                    <a:pt x="2873" y="1399"/>
                    <a:pt x="1793" y="360"/>
                  </a:cubicBezTo>
                  <a:cubicBezTo>
                    <a:pt x="1554" y="160"/>
                    <a:pt x="1273" y="0"/>
                    <a:pt x="994" y="0"/>
                  </a:cubicBezTo>
                  <a:cubicBezTo>
                    <a:pt x="794" y="0"/>
                    <a:pt x="594" y="80"/>
                    <a:pt x="394" y="24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1378442" y="3561413"/>
              <a:ext cx="85407" cy="242340"/>
            </a:xfrm>
            <a:custGeom>
              <a:avLst/>
              <a:gdLst/>
              <a:ahLst/>
              <a:cxnLst/>
              <a:rect l="l" t="t" r="r" b="b"/>
              <a:pathLst>
                <a:path w="46426" h="131732" extrusionOk="0">
                  <a:moveTo>
                    <a:pt x="140" y="1479"/>
                  </a:moveTo>
                  <a:cubicBezTo>
                    <a:pt x="3338" y="7355"/>
                    <a:pt x="6216" y="13391"/>
                    <a:pt x="8894" y="19507"/>
                  </a:cubicBezTo>
                  <a:cubicBezTo>
                    <a:pt x="11572" y="25623"/>
                    <a:pt x="14050" y="31899"/>
                    <a:pt x="16249" y="38215"/>
                  </a:cubicBezTo>
                  <a:lnTo>
                    <a:pt x="16129" y="37775"/>
                  </a:lnTo>
                  <a:cubicBezTo>
                    <a:pt x="17368" y="41373"/>
                    <a:pt x="18527" y="45011"/>
                    <a:pt x="19607" y="48648"/>
                  </a:cubicBezTo>
                  <a:cubicBezTo>
                    <a:pt x="20686" y="52326"/>
                    <a:pt x="21685" y="56003"/>
                    <a:pt x="22685" y="59681"/>
                  </a:cubicBezTo>
                  <a:cubicBezTo>
                    <a:pt x="23684" y="63398"/>
                    <a:pt x="24684" y="67076"/>
                    <a:pt x="25563" y="70793"/>
                  </a:cubicBezTo>
                  <a:cubicBezTo>
                    <a:pt x="26002" y="72673"/>
                    <a:pt x="26403" y="74511"/>
                    <a:pt x="26802" y="76390"/>
                  </a:cubicBezTo>
                  <a:cubicBezTo>
                    <a:pt x="27242" y="78509"/>
                    <a:pt x="27762" y="80587"/>
                    <a:pt x="28201" y="82706"/>
                  </a:cubicBezTo>
                  <a:cubicBezTo>
                    <a:pt x="29840" y="90181"/>
                    <a:pt x="31399" y="97696"/>
                    <a:pt x="32958" y="105171"/>
                  </a:cubicBezTo>
                  <a:cubicBezTo>
                    <a:pt x="34517" y="112846"/>
                    <a:pt x="35956" y="120561"/>
                    <a:pt x="37715" y="128236"/>
                  </a:cubicBezTo>
                  <a:cubicBezTo>
                    <a:pt x="38235" y="130554"/>
                    <a:pt x="40513" y="132154"/>
                    <a:pt x="42911" y="131634"/>
                  </a:cubicBezTo>
                  <a:cubicBezTo>
                    <a:pt x="45310" y="131154"/>
                    <a:pt x="46789" y="128795"/>
                    <a:pt x="46349" y="126437"/>
                  </a:cubicBezTo>
                  <a:cubicBezTo>
                    <a:pt x="45350" y="121081"/>
                    <a:pt x="44111" y="115724"/>
                    <a:pt x="42872" y="110408"/>
                  </a:cubicBezTo>
                  <a:cubicBezTo>
                    <a:pt x="41632" y="105051"/>
                    <a:pt x="40313" y="99695"/>
                    <a:pt x="38914" y="94418"/>
                  </a:cubicBezTo>
                  <a:cubicBezTo>
                    <a:pt x="37515" y="89062"/>
                    <a:pt x="35916" y="83785"/>
                    <a:pt x="34357" y="78469"/>
                  </a:cubicBezTo>
                  <a:cubicBezTo>
                    <a:pt x="33518" y="75711"/>
                    <a:pt x="32598" y="72952"/>
                    <a:pt x="31679" y="70234"/>
                  </a:cubicBezTo>
                  <a:cubicBezTo>
                    <a:pt x="30760" y="67516"/>
                    <a:pt x="29840" y="64757"/>
                    <a:pt x="28920" y="61999"/>
                  </a:cubicBezTo>
                  <a:cubicBezTo>
                    <a:pt x="27202" y="56803"/>
                    <a:pt x="25283" y="51686"/>
                    <a:pt x="23245" y="46570"/>
                  </a:cubicBezTo>
                  <a:cubicBezTo>
                    <a:pt x="21126" y="41253"/>
                    <a:pt x="18967" y="35936"/>
                    <a:pt x="16769" y="30660"/>
                  </a:cubicBezTo>
                  <a:cubicBezTo>
                    <a:pt x="14610" y="25623"/>
                    <a:pt x="12372" y="20627"/>
                    <a:pt x="9933" y="15710"/>
                  </a:cubicBezTo>
                  <a:cubicBezTo>
                    <a:pt x="7375" y="10593"/>
                    <a:pt x="4697" y="5516"/>
                    <a:pt x="1899" y="520"/>
                  </a:cubicBezTo>
                  <a:cubicBezTo>
                    <a:pt x="1699" y="160"/>
                    <a:pt x="1379" y="0"/>
                    <a:pt x="1059" y="0"/>
                  </a:cubicBezTo>
                  <a:cubicBezTo>
                    <a:pt x="380" y="0"/>
                    <a:pt x="-300" y="640"/>
                    <a:pt x="140" y="1439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1157958" y="3739888"/>
              <a:ext cx="73227" cy="16033"/>
            </a:xfrm>
            <a:custGeom>
              <a:avLst/>
              <a:gdLst/>
              <a:ahLst/>
              <a:cxnLst/>
              <a:rect l="l" t="t" r="r" b="b"/>
              <a:pathLst>
                <a:path w="39805" h="8715" extrusionOk="0">
                  <a:moveTo>
                    <a:pt x="709" y="80"/>
                  </a:moveTo>
                  <a:cubicBezTo>
                    <a:pt x="429" y="160"/>
                    <a:pt x="229" y="360"/>
                    <a:pt x="109" y="560"/>
                  </a:cubicBezTo>
                  <a:cubicBezTo>
                    <a:pt x="-131" y="999"/>
                    <a:pt x="29" y="1679"/>
                    <a:pt x="549" y="1919"/>
                  </a:cubicBezTo>
                  <a:cubicBezTo>
                    <a:pt x="3347" y="3038"/>
                    <a:pt x="6225" y="3997"/>
                    <a:pt x="9143" y="4877"/>
                  </a:cubicBezTo>
                  <a:cubicBezTo>
                    <a:pt x="12421" y="5836"/>
                    <a:pt x="15779" y="6596"/>
                    <a:pt x="19177" y="7235"/>
                  </a:cubicBezTo>
                  <a:cubicBezTo>
                    <a:pt x="22295" y="7795"/>
                    <a:pt x="25492" y="8155"/>
                    <a:pt x="28650" y="8434"/>
                  </a:cubicBezTo>
                  <a:cubicBezTo>
                    <a:pt x="31928" y="8714"/>
                    <a:pt x="35246" y="8794"/>
                    <a:pt x="38564" y="8634"/>
                  </a:cubicBezTo>
                  <a:cubicBezTo>
                    <a:pt x="39284" y="8634"/>
                    <a:pt x="39843" y="7955"/>
                    <a:pt x="39803" y="7275"/>
                  </a:cubicBezTo>
                  <a:cubicBezTo>
                    <a:pt x="39803" y="6516"/>
                    <a:pt x="39164" y="6036"/>
                    <a:pt x="38444" y="6036"/>
                  </a:cubicBezTo>
                  <a:cubicBezTo>
                    <a:pt x="34287" y="6036"/>
                    <a:pt x="30129" y="5996"/>
                    <a:pt x="25972" y="5676"/>
                  </a:cubicBezTo>
                  <a:cubicBezTo>
                    <a:pt x="25972" y="5676"/>
                    <a:pt x="25972" y="5676"/>
                    <a:pt x="26012" y="5676"/>
                  </a:cubicBezTo>
                  <a:cubicBezTo>
                    <a:pt x="22175" y="5316"/>
                    <a:pt x="18377" y="4797"/>
                    <a:pt x="14620" y="4037"/>
                  </a:cubicBezTo>
                  <a:cubicBezTo>
                    <a:pt x="10782" y="3278"/>
                    <a:pt x="6985" y="2159"/>
                    <a:pt x="3307" y="839"/>
                  </a:cubicBezTo>
                  <a:cubicBezTo>
                    <a:pt x="3387" y="839"/>
                    <a:pt x="3467" y="919"/>
                    <a:pt x="3547" y="919"/>
                  </a:cubicBezTo>
                  <a:cubicBezTo>
                    <a:pt x="2867" y="680"/>
                    <a:pt x="2188" y="400"/>
                    <a:pt x="1468" y="120"/>
                  </a:cubicBezTo>
                  <a:cubicBezTo>
                    <a:pt x="1309" y="80"/>
                    <a:pt x="1149" y="0"/>
                    <a:pt x="988" y="0"/>
                  </a:cubicBezTo>
                  <a:cubicBezTo>
                    <a:pt x="908" y="0"/>
                    <a:pt x="829" y="0"/>
                    <a:pt x="709" y="40"/>
                  </a:cubicBezTo>
                  <a:moveTo>
                    <a:pt x="26012" y="5636"/>
                  </a:moveTo>
                  <a:cubicBezTo>
                    <a:pt x="26012" y="5636"/>
                    <a:pt x="26172" y="5636"/>
                    <a:pt x="26212" y="5636"/>
                  </a:cubicBezTo>
                  <a:cubicBezTo>
                    <a:pt x="26132" y="5636"/>
                    <a:pt x="26052" y="5636"/>
                    <a:pt x="26012" y="5636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1205990" y="3804896"/>
              <a:ext cx="108307" cy="13220"/>
            </a:xfrm>
            <a:custGeom>
              <a:avLst/>
              <a:gdLst/>
              <a:ahLst/>
              <a:cxnLst/>
              <a:rect l="l" t="t" r="r" b="b"/>
              <a:pathLst>
                <a:path w="58874" h="7186" extrusionOk="0">
                  <a:moveTo>
                    <a:pt x="56426" y="40"/>
                  </a:moveTo>
                  <a:cubicBezTo>
                    <a:pt x="54547" y="600"/>
                    <a:pt x="52669" y="1159"/>
                    <a:pt x="50790" y="1639"/>
                  </a:cubicBezTo>
                  <a:cubicBezTo>
                    <a:pt x="48951" y="2119"/>
                    <a:pt x="47072" y="2518"/>
                    <a:pt x="45194" y="2878"/>
                  </a:cubicBezTo>
                  <a:cubicBezTo>
                    <a:pt x="35800" y="4517"/>
                    <a:pt x="26166" y="4757"/>
                    <a:pt x="16652" y="4037"/>
                  </a:cubicBezTo>
                  <a:cubicBezTo>
                    <a:pt x="16732" y="4037"/>
                    <a:pt x="16852" y="4037"/>
                    <a:pt x="16932" y="4037"/>
                  </a:cubicBezTo>
                  <a:cubicBezTo>
                    <a:pt x="11656" y="3598"/>
                    <a:pt x="6419" y="2918"/>
                    <a:pt x="1223" y="1879"/>
                  </a:cubicBezTo>
                  <a:cubicBezTo>
                    <a:pt x="663" y="1759"/>
                    <a:pt x="143" y="2119"/>
                    <a:pt x="23" y="2678"/>
                  </a:cubicBezTo>
                  <a:cubicBezTo>
                    <a:pt x="-97" y="3198"/>
                    <a:pt x="263" y="3758"/>
                    <a:pt x="782" y="3877"/>
                  </a:cubicBezTo>
                  <a:cubicBezTo>
                    <a:pt x="10137" y="5796"/>
                    <a:pt x="19610" y="6955"/>
                    <a:pt x="29124" y="7155"/>
                  </a:cubicBezTo>
                  <a:cubicBezTo>
                    <a:pt x="33921" y="7275"/>
                    <a:pt x="38758" y="7035"/>
                    <a:pt x="43515" y="6556"/>
                  </a:cubicBezTo>
                  <a:cubicBezTo>
                    <a:pt x="45873" y="6276"/>
                    <a:pt x="48271" y="5916"/>
                    <a:pt x="50590" y="5476"/>
                  </a:cubicBezTo>
                  <a:cubicBezTo>
                    <a:pt x="52948" y="5037"/>
                    <a:pt x="55267" y="4477"/>
                    <a:pt x="57546" y="3718"/>
                  </a:cubicBezTo>
                  <a:cubicBezTo>
                    <a:pt x="58545" y="3398"/>
                    <a:pt x="59105" y="2319"/>
                    <a:pt x="58784" y="1319"/>
                  </a:cubicBezTo>
                  <a:cubicBezTo>
                    <a:pt x="58545" y="480"/>
                    <a:pt x="57745" y="0"/>
                    <a:pt x="56946" y="0"/>
                  </a:cubicBezTo>
                  <a:cubicBezTo>
                    <a:pt x="56746" y="0"/>
                    <a:pt x="56586" y="0"/>
                    <a:pt x="56386" y="8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1315966" y="3846223"/>
              <a:ext cx="75481" cy="22433"/>
            </a:xfrm>
            <a:custGeom>
              <a:avLst/>
              <a:gdLst/>
              <a:ahLst/>
              <a:cxnLst/>
              <a:rect l="l" t="t" r="r" b="b"/>
              <a:pathLst>
                <a:path w="41030" h="12194" extrusionOk="0">
                  <a:moveTo>
                    <a:pt x="38777" y="200"/>
                  </a:moveTo>
                  <a:cubicBezTo>
                    <a:pt x="37498" y="840"/>
                    <a:pt x="36219" y="1519"/>
                    <a:pt x="34900" y="2119"/>
                  </a:cubicBezTo>
                  <a:cubicBezTo>
                    <a:pt x="34900" y="2119"/>
                    <a:pt x="34900" y="2119"/>
                    <a:pt x="34900" y="2119"/>
                  </a:cubicBezTo>
                  <a:cubicBezTo>
                    <a:pt x="31742" y="3558"/>
                    <a:pt x="28544" y="4757"/>
                    <a:pt x="25226" y="5756"/>
                  </a:cubicBezTo>
                  <a:cubicBezTo>
                    <a:pt x="21829" y="6796"/>
                    <a:pt x="18311" y="7595"/>
                    <a:pt x="14833" y="8235"/>
                  </a:cubicBezTo>
                  <a:cubicBezTo>
                    <a:pt x="14913" y="8235"/>
                    <a:pt x="15033" y="8235"/>
                    <a:pt x="15113" y="8195"/>
                  </a:cubicBezTo>
                  <a:cubicBezTo>
                    <a:pt x="10396" y="9074"/>
                    <a:pt x="5679" y="9674"/>
                    <a:pt x="962" y="10153"/>
                  </a:cubicBezTo>
                  <a:cubicBezTo>
                    <a:pt x="403" y="10234"/>
                    <a:pt x="-37" y="10633"/>
                    <a:pt x="3" y="11233"/>
                  </a:cubicBezTo>
                  <a:cubicBezTo>
                    <a:pt x="3" y="11753"/>
                    <a:pt x="482" y="12232"/>
                    <a:pt x="1042" y="12192"/>
                  </a:cubicBezTo>
                  <a:cubicBezTo>
                    <a:pt x="4360" y="11872"/>
                    <a:pt x="7678" y="11552"/>
                    <a:pt x="10995" y="11113"/>
                  </a:cubicBezTo>
                  <a:cubicBezTo>
                    <a:pt x="14393" y="10673"/>
                    <a:pt x="17791" y="10113"/>
                    <a:pt x="21149" y="9394"/>
                  </a:cubicBezTo>
                  <a:cubicBezTo>
                    <a:pt x="27785" y="7995"/>
                    <a:pt x="34340" y="5956"/>
                    <a:pt x="40336" y="2758"/>
                  </a:cubicBezTo>
                  <a:cubicBezTo>
                    <a:pt x="41056" y="2358"/>
                    <a:pt x="41216" y="1319"/>
                    <a:pt x="40816" y="680"/>
                  </a:cubicBezTo>
                  <a:cubicBezTo>
                    <a:pt x="40616" y="320"/>
                    <a:pt x="40256" y="80"/>
                    <a:pt x="39857" y="0"/>
                  </a:cubicBezTo>
                  <a:cubicBezTo>
                    <a:pt x="39777" y="0"/>
                    <a:pt x="39657" y="0"/>
                    <a:pt x="39577" y="0"/>
                  </a:cubicBezTo>
                  <a:cubicBezTo>
                    <a:pt x="39297" y="0"/>
                    <a:pt x="39017" y="80"/>
                    <a:pt x="38737" y="24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1198223" y="3686279"/>
              <a:ext cx="34705" cy="68444"/>
            </a:xfrm>
            <a:custGeom>
              <a:avLst/>
              <a:gdLst/>
              <a:ahLst/>
              <a:cxnLst/>
              <a:rect l="l" t="t" r="r" b="b"/>
              <a:pathLst>
                <a:path w="18865" h="37205" extrusionOk="0">
                  <a:moveTo>
                    <a:pt x="448" y="120"/>
                  </a:moveTo>
                  <a:cubicBezTo>
                    <a:pt x="8" y="400"/>
                    <a:pt x="-151" y="1039"/>
                    <a:pt x="168" y="1519"/>
                  </a:cubicBezTo>
                  <a:cubicBezTo>
                    <a:pt x="3326" y="6076"/>
                    <a:pt x="6164" y="10833"/>
                    <a:pt x="8643" y="15790"/>
                  </a:cubicBezTo>
                  <a:cubicBezTo>
                    <a:pt x="8643" y="15790"/>
                    <a:pt x="8643" y="15790"/>
                    <a:pt x="8643" y="15790"/>
                  </a:cubicBezTo>
                  <a:cubicBezTo>
                    <a:pt x="9362" y="17269"/>
                    <a:pt x="10042" y="18748"/>
                    <a:pt x="10721" y="20227"/>
                  </a:cubicBezTo>
                  <a:cubicBezTo>
                    <a:pt x="11481" y="21946"/>
                    <a:pt x="12160" y="23665"/>
                    <a:pt x="12800" y="25463"/>
                  </a:cubicBezTo>
                  <a:cubicBezTo>
                    <a:pt x="14119" y="28981"/>
                    <a:pt x="15278" y="32579"/>
                    <a:pt x="16078" y="36216"/>
                  </a:cubicBezTo>
                  <a:cubicBezTo>
                    <a:pt x="16158" y="36576"/>
                    <a:pt x="16477" y="36896"/>
                    <a:pt x="16797" y="37056"/>
                  </a:cubicBezTo>
                  <a:cubicBezTo>
                    <a:pt x="17157" y="37216"/>
                    <a:pt x="17517" y="37256"/>
                    <a:pt x="17877" y="37136"/>
                  </a:cubicBezTo>
                  <a:cubicBezTo>
                    <a:pt x="18636" y="36896"/>
                    <a:pt x="19036" y="36056"/>
                    <a:pt x="18796" y="35337"/>
                  </a:cubicBezTo>
                  <a:cubicBezTo>
                    <a:pt x="17757" y="32219"/>
                    <a:pt x="16717" y="29101"/>
                    <a:pt x="15518" y="26023"/>
                  </a:cubicBezTo>
                  <a:cubicBezTo>
                    <a:pt x="14359" y="22945"/>
                    <a:pt x="13000" y="19947"/>
                    <a:pt x="11561" y="17029"/>
                  </a:cubicBezTo>
                  <a:cubicBezTo>
                    <a:pt x="8763" y="11233"/>
                    <a:pt x="5445" y="5716"/>
                    <a:pt x="1807" y="440"/>
                  </a:cubicBezTo>
                  <a:cubicBezTo>
                    <a:pt x="1607" y="160"/>
                    <a:pt x="1288" y="0"/>
                    <a:pt x="967" y="0"/>
                  </a:cubicBezTo>
                  <a:cubicBezTo>
                    <a:pt x="768" y="0"/>
                    <a:pt x="608" y="40"/>
                    <a:pt x="408" y="16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1265817" y="3710695"/>
              <a:ext cx="50416" cy="96405"/>
            </a:xfrm>
            <a:custGeom>
              <a:avLst/>
              <a:gdLst/>
              <a:ahLst/>
              <a:cxnLst/>
              <a:rect l="l" t="t" r="r" b="b"/>
              <a:pathLst>
                <a:path w="27405" h="52404" extrusionOk="0">
                  <a:moveTo>
                    <a:pt x="441" y="160"/>
                  </a:moveTo>
                  <a:cubicBezTo>
                    <a:pt x="-39" y="480"/>
                    <a:pt x="-119" y="1079"/>
                    <a:pt x="161" y="1559"/>
                  </a:cubicBezTo>
                  <a:cubicBezTo>
                    <a:pt x="4878" y="9673"/>
                    <a:pt x="9475" y="17828"/>
                    <a:pt x="13632" y="26223"/>
                  </a:cubicBezTo>
                  <a:cubicBezTo>
                    <a:pt x="13632" y="26183"/>
                    <a:pt x="13592" y="26143"/>
                    <a:pt x="13592" y="26103"/>
                  </a:cubicBezTo>
                  <a:cubicBezTo>
                    <a:pt x="15551" y="30100"/>
                    <a:pt x="17430" y="34137"/>
                    <a:pt x="19149" y="38255"/>
                  </a:cubicBezTo>
                  <a:cubicBezTo>
                    <a:pt x="20907" y="42492"/>
                    <a:pt x="22546" y="46809"/>
                    <a:pt x="23945" y="51206"/>
                  </a:cubicBezTo>
                  <a:cubicBezTo>
                    <a:pt x="24225" y="52125"/>
                    <a:pt x="25304" y="52605"/>
                    <a:pt x="26184" y="52326"/>
                  </a:cubicBezTo>
                  <a:cubicBezTo>
                    <a:pt x="27023" y="52045"/>
                    <a:pt x="27663" y="50967"/>
                    <a:pt x="27303" y="50087"/>
                  </a:cubicBezTo>
                  <a:cubicBezTo>
                    <a:pt x="25544" y="45810"/>
                    <a:pt x="23745" y="41572"/>
                    <a:pt x="21827" y="37375"/>
                  </a:cubicBezTo>
                  <a:cubicBezTo>
                    <a:pt x="19908" y="33178"/>
                    <a:pt x="17829" y="29021"/>
                    <a:pt x="15671" y="24904"/>
                  </a:cubicBezTo>
                  <a:cubicBezTo>
                    <a:pt x="11353" y="16589"/>
                    <a:pt x="6637" y="8514"/>
                    <a:pt x="1880" y="440"/>
                  </a:cubicBezTo>
                  <a:cubicBezTo>
                    <a:pt x="1720" y="160"/>
                    <a:pt x="1400" y="0"/>
                    <a:pt x="1040" y="0"/>
                  </a:cubicBezTo>
                  <a:cubicBezTo>
                    <a:pt x="840" y="0"/>
                    <a:pt x="641" y="40"/>
                    <a:pt x="481" y="16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1345034" y="3758713"/>
              <a:ext cx="41166" cy="86634"/>
            </a:xfrm>
            <a:custGeom>
              <a:avLst/>
              <a:gdLst/>
              <a:ahLst/>
              <a:cxnLst/>
              <a:rect l="l" t="t" r="r" b="b"/>
              <a:pathLst>
                <a:path w="22377" h="47093" extrusionOk="0">
                  <a:moveTo>
                    <a:pt x="711" y="0"/>
                  </a:moveTo>
                  <a:cubicBezTo>
                    <a:pt x="231" y="160"/>
                    <a:pt x="-168" y="760"/>
                    <a:pt x="72" y="1279"/>
                  </a:cubicBezTo>
                  <a:cubicBezTo>
                    <a:pt x="3590" y="8474"/>
                    <a:pt x="7067" y="15670"/>
                    <a:pt x="10345" y="22945"/>
                  </a:cubicBezTo>
                  <a:cubicBezTo>
                    <a:pt x="13743" y="30460"/>
                    <a:pt x="16821" y="38135"/>
                    <a:pt x="19299" y="46010"/>
                  </a:cubicBezTo>
                  <a:cubicBezTo>
                    <a:pt x="19579" y="46850"/>
                    <a:pt x="20498" y="47289"/>
                    <a:pt x="21298" y="47009"/>
                  </a:cubicBezTo>
                  <a:cubicBezTo>
                    <a:pt x="22097" y="46730"/>
                    <a:pt x="22577" y="45810"/>
                    <a:pt x="22297" y="45011"/>
                  </a:cubicBezTo>
                  <a:cubicBezTo>
                    <a:pt x="19539" y="37216"/>
                    <a:pt x="16221" y="29661"/>
                    <a:pt x="12663" y="22186"/>
                  </a:cubicBezTo>
                  <a:cubicBezTo>
                    <a:pt x="9185" y="14871"/>
                    <a:pt x="5428" y="7675"/>
                    <a:pt x="1830" y="440"/>
                  </a:cubicBezTo>
                  <a:cubicBezTo>
                    <a:pt x="1710" y="160"/>
                    <a:pt x="1351" y="0"/>
                    <a:pt x="991" y="0"/>
                  </a:cubicBezTo>
                  <a:cubicBezTo>
                    <a:pt x="871" y="0"/>
                    <a:pt x="791" y="0"/>
                    <a:pt x="671" y="4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1370667" y="3586636"/>
              <a:ext cx="37374" cy="36973"/>
            </a:xfrm>
            <a:custGeom>
              <a:avLst/>
              <a:gdLst/>
              <a:ahLst/>
              <a:cxnLst/>
              <a:rect l="l" t="t" r="r" b="b"/>
              <a:pathLst>
                <a:path w="20316" h="20098" extrusionOk="0">
                  <a:moveTo>
                    <a:pt x="448" y="120"/>
                  </a:moveTo>
                  <a:cubicBezTo>
                    <a:pt x="8" y="400"/>
                    <a:pt x="-152" y="1079"/>
                    <a:pt x="168" y="1519"/>
                  </a:cubicBezTo>
                  <a:cubicBezTo>
                    <a:pt x="2766" y="4957"/>
                    <a:pt x="5445" y="8274"/>
                    <a:pt x="8403" y="11432"/>
                  </a:cubicBezTo>
                  <a:cubicBezTo>
                    <a:pt x="9922" y="13071"/>
                    <a:pt x="11521" y="14550"/>
                    <a:pt x="13240" y="16030"/>
                  </a:cubicBezTo>
                  <a:cubicBezTo>
                    <a:pt x="14999" y="17509"/>
                    <a:pt x="16877" y="18827"/>
                    <a:pt x="18876" y="19987"/>
                  </a:cubicBezTo>
                  <a:cubicBezTo>
                    <a:pt x="19356" y="20266"/>
                    <a:pt x="19995" y="19987"/>
                    <a:pt x="20195" y="19547"/>
                  </a:cubicBezTo>
                  <a:cubicBezTo>
                    <a:pt x="20315" y="19307"/>
                    <a:pt x="20355" y="19028"/>
                    <a:pt x="20275" y="18787"/>
                  </a:cubicBezTo>
                  <a:cubicBezTo>
                    <a:pt x="20195" y="18508"/>
                    <a:pt x="19995" y="18348"/>
                    <a:pt x="19795" y="18228"/>
                  </a:cubicBezTo>
                  <a:cubicBezTo>
                    <a:pt x="19236" y="17908"/>
                    <a:pt x="18676" y="17548"/>
                    <a:pt x="18117" y="17188"/>
                  </a:cubicBezTo>
                  <a:cubicBezTo>
                    <a:pt x="18117" y="17188"/>
                    <a:pt x="18117" y="17188"/>
                    <a:pt x="18117" y="17188"/>
                  </a:cubicBezTo>
                  <a:cubicBezTo>
                    <a:pt x="16358" y="15990"/>
                    <a:pt x="14679" y="14670"/>
                    <a:pt x="13080" y="13231"/>
                  </a:cubicBezTo>
                  <a:cubicBezTo>
                    <a:pt x="11281" y="11592"/>
                    <a:pt x="9562" y="9793"/>
                    <a:pt x="7963" y="7995"/>
                  </a:cubicBezTo>
                  <a:cubicBezTo>
                    <a:pt x="7963" y="7995"/>
                    <a:pt x="8003" y="8035"/>
                    <a:pt x="8043" y="8074"/>
                  </a:cubicBezTo>
                  <a:cubicBezTo>
                    <a:pt x="5884" y="5596"/>
                    <a:pt x="3886" y="3038"/>
                    <a:pt x="1887" y="440"/>
                  </a:cubicBezTo>
                  <a:cubicBezTo>
                    <a:pt x="1687" y="160"/>
                    <a:pt x="1367" y="0"/>
                    <a:pt x="1048" y="0"/>
                  </a:cubicBezTo>
                  <a:cubicBezTo>
                    <a:pt x="848" y="0"/>
                    <a:pt x="688" y="40"/>
                    <a:pt x="528" y="160"/>
                  </a:cubicBezTo>
                  <a:moveTo>
                    <a:pt x="18196" y="17228"/>
                  </a:moveTo>
                  <a:cubicBezTo>
                    <a:pt x="18196" y="17228"/>
                    <a:pt x="18276" y="17268"/>
                    <a:pt x="18316" y="17308"/>
                  </a:cubicBezTo>
                  <a:cubicBezTo>
                    <a:pt x="18276" y="17308"/>
                    <a:pt x="18236" y="17268"/>
                    <a:pt x="18196" y="17228"/>
                  </a:cubicBezTo>
                  <a:moveTo>
                    <a:pt x="8163" y="8154"/>
                  </a:moveTo>
                  <a:cubicBezTo>
                    <a:pt x="8163" y="8154"/>
                    <a:pt x="8123" y="8074"/>
                    <a:pt x="8083" y="8074"/>
                  </a:cubicBezTo>
                  <a:cubicBezTo>
                    <a:pt x="8083" y="8074"/>
                    <a:pt x="8123" y="8154"/>
                    <a:pt x="8163" y="8154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1379551" y="3660835"/>
              <a:ext cx="53504" cy="41182"/>
            </a:xfrm>
            <a:custGeom>
              <a:avLst/>
              <a:gdLst/>
              <a:ahLst/>
              <a:cxnLst/>
              <a:rect l="l" t="t" r="r" b="b"/>
              <a:pathLst>
                <a:path w="29084" h="22386" extrusionOk="0">
                  <a:moveTo>
                    <a:pt x="456" y="160"/>
                  </a:moveTo>
                  <a:cubicBezTo>
                    <a:pt x="56" y="440"/>
                    <a:pt x="-183" y="1119"/>
                    <a:pt x="176" y="1559"/>
                  </a:cubicBezTo>
                  <a:cubicBezTo>
                    <a:pt x="1975" y="3678"/>
                    <a:pt x="3854" y="5676"/>
                    <a:pt x="5852" y="7595"/>
                  </a:cubicBezTo>
                  <a:cubicBezTo>
                    <a:pt x="8011" y="9674"/>
                    <a:pt x="10250" y="11552"/>
                    <a:pt x="12608" y="13391"/>
                  </a:cubicBezTo>
                  <a:cubicBezTo>
                    <a:pt x="14846" y="15110"/>
                    <a:pt x="17205" y="16749"/>
                    <a:pt x="19603" y="18228"/>
                  </a:cubicBezTo>
                  <a:cubicBezTo>
                    <a:pt x="20723" y="18948"/>
                    <a:pt x="21922" y="19627"/>
                    <a:pt x="23121" y="20266"/>
                  </a:cubicBezTo>
                  <a:cubicBezTo>
                    <a:pt x="24480" y="21026"/>
                    <a:pt x="25879" y="21705"/>
                    <a:pt x="27318" y="22265"/>
                  </a:cubicBezTo>
                  <a:cubicBezTo>
                    <a:pt x="27638" y="22385"/>
                    <a:pt x="27918" y="22425"/>
                    <a:pt x="28238" y="22345"/>
                  </a:cubicBezTo>
                  <a:cubicBezTo>
                    <a:pt x="28558" y="22225"/>
                    <a:pt x="28798" y="22026"/>
                    <a:pt x="28957" y="21705"/>
                  </a:cubicBezTo>
                  <a:cubicBezTo>
                    <a:pt x="29277" y="21106"/>
                    <a:pt x="28957" y="20387"/>
                    <a:pt x="28398" y="20067"/>
                  </a:cubicBezTo>
                  <a:cubicBezTo>
                    <a:pt x="26439" y="18988"/>
                    <a:pt x="24440" y="18028"/>
                    <a:pt x="22481" y="16949"/>
                  </a:cubicBezTo>
                  <a:cubicBezTo>
                    <a:pt x="20563" y="15909"/>
                    <a:pt x="18724" y="14750"/>
                    <a:pt x="16925" y="13551"/>
                  </a:cubicBezTo>
                  <a:cubicBezTo>
                    <a:pt x="16925" y="13551"/>
                    <a:pt x="16925" y="13551"/>
                    <a:pt x="16925" y="13551"/>
                  </a:cubicBezTo>
                  <a:cubicBezTo>
                    <a:pt x="14247" y="11792"/>
                    <a:pt x="11689" y="9873"/>
                    <a:pt x="9250" y="7795"/>
                  </a:cubicBezTo>
                  <a:cubicBezTo>
                    <a:pt x="6852" y="5756"/>
                    <a:pt x="4613" y="3558"/>
                    <a:pt x="2495" y="1199"/>
                  </a:cubicBezTo>
                  <a:cubicBezTo>
                    <a:pt x="2575" y="1239"/>
                    <a:pt x="2615" y="1319"/>
                    <a:pt x="2655" y="1399"/>
                  </a:cubicBezTo>
                  <a:cubicBezTo>
                    <a:pt x="2375" y="1079"/>
                    <a:pt x="2095" y="759"/>
                    <a:pt x="1775" y="400"/>
                  </a:cubicBezTo>
                  <a:cubicBezTo>
                    <a:pt x="1615" y="200"/>
                    <a:pt x="1415" y="40"/>
                    <a:pt x="1136" y="0"/>
                  </a:cubicBezTo>
                  <a:cubicBezTo>
                    <a:pt x="1056" y="0"/>
                    <a:pt x="1016" y="0"/>
                    <a:pt x="936" y="0"/>
                  </a:cubicBezTo>
                  <a:cubicBezTo>
                    <a:pt x="736" y="0"/>
                    <a:pt x="536" y="40"/>
                    <a:pt x="376" y="16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1405590" y="3578619"/>
              <a:ext cx="6431" cy="41370"/>
            </a:xfrm>
            <a:custGeom>
              <a:avLst/>
              <a:gdLst/>
              <a:ahLst/>
              <a:cxnLst/>
              <a:rect l="l" t="t" r="r" b="b"/>
              <a:pathLst>
                <a:path w="3496" h="22488" extrusionOk="0">
                  <a:moveTo>
                    <a:pt x="2292" y="0"/>
                  </a:moveTo>
                  <a:cubicBezTo>
                    <a:pt x="1732" y="0"/>
                    <a:pt x="1332" y="520"/>
                    <a:pt x="1372" y="1039"/>
                  </a:cubicBezTo>
                  <a:cubicBezTo>
                    <a:pt x="1532" y="4357"/>
                    <a:pt x="1492" y="7635"/>
                    <a:pt x="1252" y="10953"/>
                  </a:cubicBezTo>
                  <a:lnTo>
                    <a:pt x="1252" y="10953"/>
                  </a:lnTo>
                  <a:cubicBezTo>
                    <a:pt x="973" y="14391"/>
                    <a:pt x="533" y="17829"/>
                    <a:pt x="13" y="21306"/>
                  </a:cubicBezTo>
                  <a:cubicBezTo>
                    <a:pt x="-67" y="21826"/>
                    <a:pt x="213" y="22346"/>
                    <a:pt x="813" y="22465"/>
                  </a:cubicBezTo>
                  <a:cubicBezTo>
                    <a:pt x="1332" y="22585"/>
                    <a:pt x="1892" y="22226"/>
                    <a:pt x="2012" y="21706"/>
                  </a:cubicBezTo>
                  <a:cubicBezTo>
                    <a:pt x="2532" y="18188"/>
                    <a:pt x="2971" y="14631"/>
                    <a:pt x="3251" y="11113"/>
                  </a:cubicBezTo>
                  <a:cubicBezTo>
                    <a:pt x="3531" y="7715"/>
                    <a:pt x="3571" y="4317"/>
                    <a:pt x="3371" y="959"/>
                  </a:cubicBezTo>
                  <a:cubicBezTo>
                    <a:pt x="3371" y="440"/>
                    <a:pt x="2891" y="0"/>
                    <a:pt x="2372" y="0"/>
                  </a:cubicBezTo>
                  <a:cubicBezTo>
                    <a:pt x="2372" y="0"/>
                    <a:pt x="2372" y="0"/>
                    <a:pt x="2332" y="0"/>
                  </a:cubicBezTo>
                  <a:moveTo>
                    <a:pt x="1292" y="10913"/>
                  </a:moveTo>
                  <a:cubicBezTo>
                    <a:pt x="1292" y="10913"/>
                    <a:pt x="1292" y="10793"/>
                    <a:pt x="1292" y="10713"/>
                  </a:cubicBezTo>
                  <a:cubicBezTo>
                    <a:pt x="1292" y="10753"/>
                    <a:pt x="1292" y="10833"/>
                    <a:pt x="1292" y="10913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1432662" y="3629507"/>
              <a:ext cx="10639" cy="70208"/>
            </a:xfrm>
            <a:custGeom>
              <a:avLst/>
              <a:gdLst/>
              <a:ahLst/>
              <a:cxnLst/>
              <a:rect l="l" t="t" r="r" b="b"/>
              <a:pathLst>
                <a:path w="5783" h="38164" extrusionOk="0">
                  <a:moveTo>
                    <a:pt x="4684" y="0"/>
                  </a:moveTo>
                  <a:cubicBezTo>
                    <a:pt x="4124" y="0"/>
                    <a:pt x="3765" y="480"/>
                    <a:pt x="3765" y="1039"/>
                  </a:cubicBezTo>
                  <a:cubicBezTo>
                    <a:pt x="3645" y="7275"/>
                    <a:pt x="3645" y="13551"/>
                    <a:pt x="3205" y="19787"/>
                  </a:cubicBezTo>
                  <a:cubicBezTo>
                    <a:pt x="3205" y="19667"/>
                    <a:pt x="3205" y="19547"/>
                    <a:pt x="3205" y="19467"/>
                  </a:cubicBezTo>
                  <a:cubicBezTo>
                    <a:pt x="2765" y="24864"/>
                    <a:pt x="2006" y="30260"/>
                    <a:pt x="287" y="35457"/>
                  </a:cubicBezTo>
                  <a:cubicBezTo>
                    <a:pt x="287" y="35417"/>
                    <a:pt x="327" y="35337"/>
                    <a:pt x="367" y="35297"/>
                  </a:cubicBezTo>
                  <a:cubicBezTo>
                    <a:pt x="367" y="35377"/>
                    <a:pt x="287" y="35457"/>
                    <a:pt x="287" y="35537"/>
                  </a:cubicBezTo>
                  <a:cubicBezTo>
                    <a:pt x="287" y="35537"/>
                    <a:pt x="287" y="35577"/>
                    <a:pt x="287" y="35617"/>
                  </a:cubicBezTo>
                  <a:cubicBezTo>
                    <a:pt x="287" y="35617"/>
                    <a:pt x="287" y="35617"/>
                    <a:pt x="287" y="35577"/>
                  </a:cubicBezTo>
                  <a:cubicBezTo>
                    <a:pt x="247" y="35697"/>
                    <a:pt x="207" y="35856"/>
                    <a:pt x="167" y="36016"/>
                  </a:cubicBezTo>
                  <a:cubicBezTo>
                    <a:pt x="7" y="36416"/>
                    <a:pt x="-73" y="36736"/>
                    <a:pt x="87" y="37136"/>
                  </a:cubicBezTo>
                  <a:cubicBezTo>
                    <a:pt x="207" y="37495"/>
                    <a:pt x="487" y="37815"/>
                    <a:pt x="807" y="38015"/>
                  </a:cubicBezTo>
                  <a:cubicBezTo>
                    <a:pt x="1166" y="38175"/>
                    <a:pt x="1566" y="38215"/>
                    <a:pt x="1926" y="38095"/>
                  </a:cubicBezTo>
                  <a:cubicBezTo>
                    <a:pt x="2445" y="37935"/>
                    <a:pt x="2765" y="37495"/>
                    <a:pt x="2925" y="36976"/>
                  </a:cubicBezTo>
                  <a:cubicBezTo>
                    <a:pt x="3765" y="34098"/>
                    <a:pt x="4405" y="31140"/>
                    <a:pt x="4884" y="28142"/>
                  </a:cubicBezTo>
                  <a:cubicBezTo>
                    <a:pt x="5324" y="25343"/>
                    <a:pt x="5483" y="22505"/>
                    <a:pt x="5643" y="19667"/>
                  </a:cubicBezTo>
                  <a:cubicBezTo>
                    <a:pt x="5924" y="13431"/>
                    <a:pt x="5683" y="7195"/>
                    <a:pt x="5763" y="959"/>
                  </a:cubicBezTo>
                  <a:cubicBezTo>
                    <a:pt x="5763" y="440"/>
                    <a:pt x="5244" y="40"/>
                    <a:pt x="4764" y="40"/>
                  </a:cubicBezTo>
                  <a:lnTo>
                    <a:pt x="4724" y="40"/>
                  </a:lnTo>
                  <a:close/>
                  <a:moveTo>
                    <a:pt x="287" y="35577"/>
                  </a:moveTo>
                  <a:cubicBezTo>
                    <a:pt x="287" y="35577"/>
                    <a:pt x="287" y="35577"/>
                    <a:pt x="287" y="35577"/>
                  </a:cubicBezTo>
                  <a:cubicBezTo>
                    <a:pt x="287" y="35577"/>
                    <a:pt x="287" y="35537"/>
                    <a:pt x="287" y="35497"/>
                  </a:cubicBezTo>
                  <a:cubicBezTo>
                    <a:pt x="287" y="35497"/>
                    <a:pt x="287" y="35577"/>
                    <a:pt x="287" y="35617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1011583" y="1099005"/>
              <a:ext cx="1089108" cy="920984"/>
            </a:xfrm>
            <a:custGeom>
              <a:avLst/>
              <a:gdLst/>
              <a:ahLst/>
              <a:cxnLst/>
              <a:rect l="l" t="t" r="r" b="b"/>
              <a:pathLst>
                <a:path w="592020" h="500631" extrusionOk="0">
                  <a:moveTo>
                    <a:pt x="351378" y="0"/>
                  </a:moveTo>
                  <a:cubicBezTo>
                    <a:pt x="330992" y="0"/>
                    <a:pt x="311285" y="2638"/>
                    <a:pt x="292737" y="7875"/>
                  </a:cubicBezTo>
                  <a:cubicBezTo>
                    <a:pt x="268433" y="14750"/>
                    <a:pt x="244089" y="27422"/>
                    <a:pt x="220344" y="45530"/>
                  </a:cubicBezTo>
                  <a:cubicBezTo>
                    <a:pt x="206634" y="56003"/>
                    <a:pt x="192723" y="68635"/>
                    <a:pt x="177733" y="84185"/>
                  </a:cubicBezTo>
                  <a:cubicBezTo>
                    <a:pt x="171097" y="91100"/>
                    <a:pt x="164981" y="97936"/>
                    <a:pt x="158225" y="105491"/>
                  </a:cubicBezTo>
                  <a:cubicBezTo>
                    <a:pt x="151550" y="113006"/>
                    <a:pt x="144554" y="120121"/>
                    <a:pt x="137399" y="126597"/>
                  </a:cubicBezTo>
                  <a:cubicBezTo>
                    <a:pt x="126606" y="136310"/>
                    <a:pt x="114934" y="144985"/>
                    <a:pt x="102662" y="152380"/>
                  </a:cubicBezTo>
                  <a:cubicBezTo>
                    <a:pt x="94347" y="157377"/>
                    <a:pt x="85553" y="161894"/>
                    <a:pt x="78477" y="165492"/>
                  </a:cubicBezTo>
                  <a:cubicBezTo>
                    <a:pt x="74640" y="167450"/>
                    <a:pt x="70843" y="169409"/>
                    <a:pt x="67045" y="171448"/>
                  </a:cubicBezTo>
                  <a:cubicBezTo>
                    <a:pt x="57292" y="176684"/>
                    <a:pt x="44660" y="183879"/>
                    <a:pt x="33827" y="193433"/>
                  </a:cubicBezTo>
                  <a:cubicBezTo>
                    <a:pt x="28790" y="197870"/>
                    <a:pt x="24353" y="202587"/>
                    <a:pt x="20716" y="207384"/>
                  </a:cubicBezTo>
                  <a:cubicBezTo>
                    <a:pt x="18277" y="210622"/>
                    <a:pt x="16078" y="214020"/>
                    <a:pt x="14000" y="217777"/>
                  </a:cubicBezTo>
                  <a:cubicBezTo>
                    <a:pt x="10042" y="224852"/>
                    <a:pt x="6885" y="232727"/>
                    <a:pt x="4326" y="241841"/>
                  </a:cubicBezTo>
                  <a:cubicBezTo>
                    <a:pt x="2008" y="250196"/>
                    <a:pt x="609" y="259150"/>
                    <a:pt x="129" y="268464"/>
                  </a:cubicBezTo>
                  <a:cubicBezTo>
                    <a:pt x="-511" y="281655"/>
                    <a:pt x="929" y="301002"/>
                    <a:pt x="11362" y="318191"/>
                  </a:cubicBezTo>
                  <a:cubicBezTo>
                    <a:pt x="15839" y="325586"/>
                    <a:pt x="22075" y="331942"/>
                    <a:pt x="29390" y="336539"/>
                  </a:cubicBezTo>
                  <a:cubicBezTo>
                    <a:pt x="35466" y="340377"/>
                    <a:pt x="42501" y="343095"/>
                    <a:pt x="50256" y="344574"/>
                  </a:cubicBezTo>
                  <a:cubicBezTo>
                    <a:pt x="49017" y="345573"/>
                    <a:pt x="47738" y="346893"/>
                    <a:pt x="46379" y="348531"/>
                  </a:cubicBezTo>
                  <a:cubicBezTo>
                    <a:pt x="44180" y="351129"/>
                    <a:pt x="42141" y="353967"/>
                    <a:pt x="40143" y="357206"/>
                  </a:cubicBezTo>
                  <a:cubicBezTo>
                    <a:pt x="36745" y="362562"/>
                    <a:pt x="34067" y="368798"/>
                    <a:pt x="32148" y="375713"/>
                  </a:cubicBezTo>
                  <a:cubicBezTo>
                    <a:pt x="28750" y="387786"/>
                    <a:pt x="28510" y="401656"/>
                    <a:pt x="31429" y="415807"/>
                  </a:cubicBezTo>
                  <a:cubicBezTo>
                    <a:pt x="34147" y="428998"/>
                    <a:pt x="39503" y="441870"/>
                    <a:pt x="47298" y="454062"/>
                  </a:cubicBezTo>
                  <a:cubicBezTo>
                    <a:pt x="50856" y="459618"/>
                    <a:pt x="55173" y="465215"/>
                    <a:pt x="60210" y="470731"/>
                  </a:cubicBezTo>
                  <a:cubicBezTo>
                    <a:pt x="64887" y="475768"/>
                    <a:pt x="70003" y="480325"/>
                    <a:pt x="75360" y="484242"/>
                  </a:cubicBezTo>
                  <a:cubicBezTo>
                    <a:pt x="86672" y="492517"/>
                    <a:pt x="99184" y="497913"/>
                    <a:pt x="111576" y="499832"/>
                  </a:cubicBezTo>
                  <a:cubicBezTo>
                    <a:pt x="114974" y="500351"/>
                    <a:pt x="118451" y="500631"/>
                    <a:pt x="121809" y="500631"/>
                  </a:cubicBezTo>
                  <a:cubicBezTo>
                    <a:pt x="124847" y="500631"/>
                    <a:pt x="128005" y="500391"/>
                    <a:pt x="131163" y="499952"/>
                  </a:cubicBezTo>
                  <a:cubicBezTo>
                    <a:pt x="137918" y="498992"/>
                    <a:pt x="144594" y="496954"/>
                    <a:pt x="151070" y="493876"/>
                  </a:cubicBezTo>
                  <a:cubicBezTo>
                    <a:pt x="153069" y="492916"/>
                    <a:pt x="155027" y="491877"/>
                    <a:pt x="156906" y="490798"/>
                  </a:cubicBezTo>
                  <a:cubicBezTo>
                    <a:pt x="157626" y="490758"/>
                    <a:pt x="158385" y="490358"/>
                    <a:pt x="158945" y="489759"/>
                  </a:cubicBezTo>
                  <a:lnTo>
                    <a:pt x="159265" y="489359"/>
                  </a:lnTo>
                  <a:cubicBezTo>
                    <a:pt x="159904" y="488999"/>
                    <a:pt x="160504" y="488639"/>
                    <a:pt x="161103" y="488200"/>
                  </a:cubicBezTo>
                  <a:cubicBezTo>
                    <a:pt x="161863" y="487720"/>
                    <a:pt x="162343" y="486880"/>
                    <a:pt x="162422" y="485921"/>
                  </a:cubicBezTo>
                  <a:cubicBezTo>
                    <a:pt x="165821" y="482403"/>
                    <a:pt x="169298" y="478846"/>
                    <a:pt x="172816" y="475328"/>
                  </a:cubicBezTo>
                  <a:cubicBezTo>
                    <a:pt x="175894" y="472250"/>
                    <a:pt x="180611" y="467613"/>
                    <a:pt x="185487" y="463136"/>
                  </a:cubicBezTo>
                  <a:cubicBezTo>
                    <a:pt x="194122" y="455341"/>
                    <a:pt x="203236" y="448106"/>
                    <a:pt x="212590" y="441630"/>
                  </a:cubicBezTo>
                  <a:cubicBezTo>
                    <a:pt x="221863" y="435234"/>
                    <a:pt x="231937" y="429238"/>
                    <a:pt x="242490" y="423882"/>
                  </a:cubicBezTo>
                  <a:lnTo>
                    <a:pt x="242890" y="423642"/>
                  </a:lnTo>
                  <a:cubicBezTo>
                    <a:pt x="256121" y="417126"/>
                    <a:pt x="270152" y="411570"/>
                    <a:pt x="284703" y="407133"/>
                  </a:cubicBezTo>
                  <a:cubicBezTo>
                    <a:pt x="300812" y="402216"/>
                    <a:pt x="317161" y="398698"/>
                    <a:pt x="331032" y="395860"/>
                  </a:cubicBezTo>
                  <a:cubicBezTo>
                    <a:pt x="333710" y="395301"/>
                    <a:pt x="336428" y="394741"/>
                    <a:pt x="339187" y="394221"/>
                  </a:cubicBezTo>
                  <a:lnTo>
                    <a:pt x="341265" y="393822"/>
                  </a:lnTo>
                  <a:lnTo>
                    <a:pt x="344983" y="393102"/>
                  </a:lnTo>
                  <a:cubicBezTo>
                    <a:pt x="363970" y="389345"/>
                    <a:pt x="383277" y="385507"/>
                    <a:pt x="401865" y="380190"/>
                  </a:cubicBezTo>
                  <a:cubicBezTo>
                    <a:pt x="413698" y="376833"/>
                    <a:pt x="424131" y="373155"/>
                    <a:pt x="433724" y="368958"/>
                  </a:cubicBezTo>
                  <a:cubicBezTo>
                    <a:pt x="442599" y="365080"/>
                    <a:pt x="451113" y="360563"/>
                    <a:pt x="459108" y="355486"/>
                  </a:cubicBezTo>
                  <a:cubicBezTo>
                    <a:pt x="474098" y="345973"/>
                    <a:pt x="487609" y="333941"/>
                    <a:pt x="499241" y="319790"/>
                  </a:cubicBezTo>
                  <a:cubicBezTo>
                    <a:pt x="509995" y="306679"/>
                    <a:pt x="519548" y="290969"/>
                    <a:pt x="527663" y="273141"/>
                  </a:cubicBezTo>
                  <a:cubicBezTo>
                    <a:pt x="530301" y="267345"/>
                    <a:pt x="532860" y="261228"/>
                    <a:pt x="535378" y="254393"/>
                  </a:cubicBezTo>
                  <a:cubicBezTo>
                    <a:pt x="539255" y="252474"/>
                    <a:pt x="543173" y="249996"/>
                    <a:pt x="547250" y="246798"/>
                  </a:cubicBezTo>
                  <a:cubicBezTo>
                    <a:pt x="551927" y="243200"/>
                    <a:pt x="556684" y="238883"/>
                    <a:pt x="561321" y="233967"/>
                  </a:cubicBezTo>
                  <a:cubicBezTo>
                    <a:pt x="565838" y="229209"/>
                    <a:pt x="570035" y="224093"/>
                    <a:pt x="573753" y="218736"/>
                  </a:cubicBezTo>
                  <a:cubicBezTo>
                    <a:pt x="577750" y="213020"/>
                    <a:pt x="580908" y="207624"/>
                    <a:pt x="583346" y="202227"/>
                  </a:cubicBezTo>
                  <a:cubicBezTo>
                    <a:pt x="585945" y="196471"/>
                    <a:pt x="587504" y="191234"/>
                    <a:pt x="588064" y="186198"/>
                  </a:cubicBezTo>
                  <a:cubicBezTo>
                    <a:pt x="588663" y="180601"/>
                    <a:pt x="587983" y="175765"/>
                    <a:pt x="586065" y="171767"/>
                  </a:cubicBezTo>
                  <a:cubicBezTo>
                    <a:pt x="584985" y="169449"/>
                    <a:pt x="583546" y="167370"/>
                    <a:pt x="581627" y="165451"/>
                  </a:cubicBezTo>
                  <a:cubicBezTo>
                    <a:pt x="579949" y="163732"/>
                    <a:pt x="577830" y="162213"/>
                    <a:pt x="575152" y="160854"/>
                  </a:cubicBezTo>
                  <a:cubicBezTo>
                    <a:pt x="572713" y="159535"/>
                    <a:pt x="569875" y="158536"/>
                    <a:pt x="566318" y="157696"/>
                  </a:cubicBezTo>
                  <a:cubicBezTo>
                    <a:pt x="564279" y="157217"/>
                    <a:pt x="562041" y="156817"/>
                    <a:pt x="559442" y="156537"/>
                  </a:cubicBezTo>
                  <a:cubicBezTo>
                    <a:pt x="564919" y="152860"/>
                    <a:pt x="569795" y="148902"/>
                    <a:pt x="574312" y="144425"/>
                  </a:cubicBezTo>
                  <a:cubicBezTo>
                    <a:pt x="581747" y="137070"/>
                    <a:pt x="586944" y="129315"/>
                    <a:pt x="589702" y="121440"/>
                  </a:cubicBezTo>
                  <a:cubicBezTo>
                    <a:pt x="591221" y="117043"/>
                    <a:pt x="592021" y="112446"/>
                    <a:pt x="592021" y="107769"/>
                  </a:cubicBezTo>
                  <a:cubicBezTo>
                    <a:pt x="592021" y="103172"/>
                    <a:pt x="591062" y="98295"/>
                    <a:pt x="589102" y="93299"/>
                  </a:cubicBezTo>
                  <a:cubicBezTo>
                    <a:pt x="586344" y="86103"/>
                    <a:pt x="581548" y="79348"/>
                    <a:pt x="574832" y="73272"/>
                  </a:cubicBezTo>
                  <a:cubicBezTo>
                    <a:pt x="570195" y="69035"/>
                    <a:pt x="564599" y="65317"/>
                    <a:pt x="558243" y="62119"/>
                  </a:cubicBezTo>
                  <a:cubicBezTo>
                    <a:pt x="552327" y="59081"/>
                    <a:pt x="545691" y="56723"/>
                    <a:pt x="538576" y="55044"/>
                  </a:cubicBezTo>
                  <a:cubicBezTo>
                    <a:pt x="532580" y="53605"/>
                    <a:pt x="526384" y="52885"/>
                    <a:pt x="520188" y="52885"/>
                  </a:cubicBezTo>
                  <a:cubicBezTo>
                    <a:pt x="519548" y="52885"/>
                    <a:pt x="518949" y="52885"/>
                    <a:pt x="518309" y="52885"/>
                  </a:cubicBezTo>
                  <a:cubicBezTo>
                    <a:pt x="512513" y="53045"/>
                    <a:pt x="507037" y="53965"/>
                    <a:pt x="501960" y="55563"/>
                  </a:cubicBezTo>
                  <a:cubicBezTo>
                    <a:pt x="485371" y="39774"/>
                    <a:pt x="464904" y="26902"/>
                    <a:pt x="441120" y="17308"/>
                  </a:cubicBezTo>
                  <a:cubicBezTo>
                    <a:pt x="417815" y="7875"/>
                    <a:pt x="392791" y="2239"/>
                    <a:pt x="366768" y="520"/>
                  </a:cubicBezTo>
                  <a:cubicBezTo>
                    <a:pt x="361412" y="200"/>
                    <a:pt x="356216" y="40"/>
                    <a:pt x="351219" y="40"/>
                  </a:cubicBezTo>
                  <a:moveTo>
                    <a:pt x="358534" y="384108"/>
                  </a:moveTo>
                  <a:lnTo>
                    <a:pt x="358414" y="384108"/>
                  </a:lnTo>
                  <a:cubicBezTo>
                    <a:pt x="359333" y="383908"/>
                    <a:pt x="360213" y="383748"/>
                    <a:pt x="361132" y="383588"/>
                  </a:cubicBezTo>
                  <a:cubicBezTo>
                    <a:pt x="360253" y="383788"/>
                    <a:pt x="359373" y="383948"/>
                    <a:pt x="358534" y="384108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1166349" y="1298513"/>
              <a:ext cx="883805" cy="721035"/>
            </a:xfrm>
            <a:custGeom>
              <a:avLst/>
              <a:gdLst/>
              <a:ahLst/>
              <a:cxnLst/>
              <a:rect l="l" t="t" r="r" b="b"/>
              <a:pathLst>
                <a:path w="480421" h="391942" extrusionOk="0">
                  <a:moveTo>
                    <a:pt x="449331" y="0"/>
                  </a:moveTo>
                  <a:cubicBezTo>
                    <a:pt x="443974" y="360"/>
                    <a:pt x="438778" y="1759"/>
                    <a:pt x="433661" y="3358"/>
                  </a:cubicBezTo>
                  <a:cubicBezTo>
                    <a:pt x="429304" y="4757"/>
                    <a:pt x="425066" y="6356"/>
                    <a:pt x="420749" y="7795"/>
                  </a:cubicBezTo>
                  <a:cubicBezTo>
                    <a:pt x="419030" y="8394"/>
                    <a:pt x="417272" y="8954"/>
                    <a:pt x="415513" y="9394"/>
                  </a:cubicBezTo>
                  <a:cubicBezTo>
                    <a:pt x="412475" y="10193"/>
                    <a:pt x="409397" y="10913"/>
                    <a:pt x="406319" y="11552"/>
                  </a:cubicBezTo>
                  <a:cubicBezTo>
                    <a:pt x="392288" y="14470"/>
                    <a:pt x="378018" y="16269"/>
                    <a:pt x="363747" y="17469"/>
                  </a:cubicBezTo>
                  <a:cubicBezTo>
                    <a:pt x="348397" y="18787"/>
                    <a:pt x="333047" y="19547"/>
                    <a:pt x="317657" y="20507"/>
                  </a:cubicBezTo>
                  <a:cubicBezTo>
                    <a:pt x="310102" y="20986"/>
                    <a:pt x="302547" y="21506"/>
                    <a:pt x="294952" y="22225"/>
                  </a:cubicBezTo>
                  <a:cubicBezTo>
                    <a:pt x="287917" y="22865"/>
                    <a:pt x="280921" y="23664"/>
                    <a:pt x="273926" y="24464"/>
                  </a:cubicBezTo>
                  <a:cubicBezTo>
                    <a:pt x="260215" y="26103"/>
                    <a:pt x="246504" y="28021"/>
                    <a:pt x="232953" y="30620"/>
                  </a:cubicBezTo>
                  <a:cubicBezTo>
                    <a:pt x="219562" y="33178"/>
                    <a:pt x="206250" y="36416"/>
                    <a:pt x="193259" y="40533"/>
                  </a:cubicBezTo>
                  <a:cubicBezTo>
                    <a:pt x="193339" y="40533"/>
                    <a:pt x="193419" y="40493"/>
                    <a:pt x="193499" y="40453"/>
                  </a:cubicBezTo>
                  <a:cubicBezTo>
                    <a:pt x="184184" y="43451"/>
                    <a:pt x="175031" y="46849"/>
                    <a:pt x="166117" y="50927"/>
                  </a:cubicBezTo>
                  <a:cubicBezTo>
                    <a:pt x="161640" y="52965"/>
                    <a:pt x="157242" y="55123"/>
                    <a:pt x="152925" y="57442"/>
                  </a:cubicBezTo>
                  <a:cubicBezTo>
                    <a:pt x="148568" y="59761"/>
                    <a:pt x="144331" y="62239"/>
                    <a:pt x="140174" y="64877"/>
                  </a:cubicBezTo>
                  <a:cubicBezTo>
                    <a:pt x="140174" y="64877"/>
                    <a:pt x="140134" y="64877"/>
                    <a:pt x="140094" y="64917"/>
                  </a:cubicBezTo>
                  <a:cubicBezTo>
                    <a:pt x="140094" y="64917"/>
                    <a:pt x="140134" y="64917"/>
                    <a:pt x="140174" y="64877"/>
                  </a:cubicBezTo>
                  <a:cubicBezTo>
                    <a:pt x="140174" y="64877"/>
                    <a:pt x="140174" y="64877"/>
                    <a:pt x="140253" y="64877"/>
                  </a:cubicBezTo>
                  <a:cubicBezTo>
                    <a:pt x="135097" y="68155"/>
                    <a:pt x="130060" y="71633"/>
                    <a:pt x="125184" y="75390"/>
                  </a:cubicBezTo>
                  <a:cubicBezTo>
                    <a:pt x="123824" y="76430"/>
                    <a:pt x="122465" y="77469"/>
                    <a:pt x="121146" y="78549"/>
                  </a:cubicBezTo>
                  <a:cubicBezTo>
                    <a:pt x="120067" y="79428"/>
                    <a:pt x="118988" y="80347"/>
                    <a:pt x="117908" y="81186"/>
                  </a:cubicBezTo>
                  <a:cubicBezTo>
                    <a:pt x="115510" y="83105"/>
                    <a:pt x="113111" y="85024"/>
                    <a:pt x="110633" y="86903"/>
                  </a:cubicBezTo>
                  <a:cubicBezTo>
                    <a:pt x="100879" y="94418"/>
                    <a:pt x="90846" y="101573"/>
                    <a:pt x="80812" y="108768"/>
                  </a:cubicBezTo>
                  <a:cubicBezTo>
                    <a:pt x="70499" y="116124"/>
                    <a:pt x="60186" y="123519"/>
                    <a:pt x="50272" y="131434"/>
                  </a:cubicBezTo>
                  <a:cubicBezTo>
                    <a:pt x="45396" y="135311"/>
                    <a:pt x="40599" y="139268"/>
                    <a:pt x="36002" y="143426"/>
                  </a:cubicBezTo>
                  <a:cubicBezTo>
                    <a:pt x="31845" y="147183"/>
                    <a:pt x="27768" y="151021"/>
                    <a:pt x="23930" y="155138"/>
                  </a:cubicBezTo>
                  <a:lnTo>
                    <a:pt x="24130" y="154938"/>
                  </a:lnTo>
                  <a:cubicBezTo>
                    <a:pt x="18693" y="160814"/>
                    <a:pt x="13976" y="167330"/>
                    <a:pt x="10219" y="174446"/>
                  </a:cubicBezTo>
                  <a:cubicBezTo>
                    <a:pt x="10219" y="174446"/>
                    <a:pt x="10219" y="174446"/>
                    <a:pt x="10219" y="174486"/>
                  </a:cubicBezTo>
                  <a:cubicBezTo>
                    <a:pt x="10219" y="174486"/>
                    <a:pt x="10219" y="174486"/>
                    <a:pt x="10219" y="174446"/>
                  </a:cubicBezTo>
                  <a:cubicBezTo>
                    <a:pt x="10219" y="174446"/>
                    <a:pt x="10219" y="174446"/>
                    <a:pt x="10219" y="174446"/>
                  </a:cubicBezTo>
                  <a:cubicBezTo>
                    <a:pt x="8780" y="177164"/>
                    <a:pt x="7501" y="179962"/>
                    <a:pt x="6421" y="182840"/>
                  </a:cubicBezTo>
                  <a:cubicBezTo>
                    <a:pt x="5382" y="185638"/>
                    <a:pt x="4543" y="188476"/>
                    <a:pt x="3863" y="191354"/>
                  </a:cubicBezTo>
                  <a:cubicBezTo>
                    <a:pt x="3863" y="191354"/>
                    <a:pt x="3863" y="191354"/>
                    <a:pt x="3863" y="191354"/>
                  </a:cubicBezTo>
                  <a:cubicBezTo>
                    <a:pt x="3863" y="191354"/>
                    <a:pt x="3863" y="191354"/>
                    <a:pt x="3863" y="191354"/>
                  </a:cubicBezTo>
                  <a:cubicBezTo>
                    <a:pt x="3863" y="191354"/>
                    <a:pt x="3863" y="191354"/>
                    <a:pt x="3863" y="191354"/>
                  </a:cubicBezTo>
                  <a:cubicBezTo>
                    <a:pt x="3423" y="193433"/>
                    <a:pt x="3064" y="195591"/>
                    <a:pt x="2904" y="197710"/>
                  </a:cubicBezTo>
                  <a:cubicBezTo>
                    <a:pt x="2744" y="199629"/>
                    <a:pt x="2704" y="201508"/>
                    <a:pt x="2784" y="203427"/>
                  </a:cubicBezTo>
                  <a:cubicBezTo>
                    <a:pt x="2904" y="205065"/>
                    <a:pt x="3064" y="206664"/>
                    <a:pt x="3343" y="208263"/>
                  </a:cubicBezTo>
                  <a:cubicBezTo>
                    <a:pt x="3623" y="209662"/>
                    <a:pt x="3983" y="211061"/>
                    <a:pt x="4383" y="212461"/>
                  </a:cubicBezTo>
                  <a:lnTo>
                    <a:pt x="4383" y="212461"/>
                  </a:lnTo>
                  <a:cubicBezTo>
                    <a:pt x="4383" y="212461"/>
                    <a:pt x="4383" y="212580"/>
                    <a:pt x="4383" y="212580"/>
                  </a:cubicBezTo>
                  <a:cubicBezTo>
                    <a:pt x="4862" y="213940"/>
                    <a:pt x="5382" y="215299"/>
                    <a:pt x="6022" y="216618"/>
                  </a:cubicBezTo>
                  <a:cubicBezTo>
                    <a:pt x="6581" y="217777"/>
                    <a:pt x="7221" y="218856"/>
                    <a:pt x="7900" y="219976"/>
                  </a:cubicBezTo>
                  <a:cubicBezTo>
                    <a:pt x="7900" y="219976"/>
                    <a:pt x="7900" y="219976"/>
                    <a:pt x="7900" y="219976"/>
                  </a:cubicBezTo>
                  <a:cubicBezTo>
                    <a:pt x="8780" y="221335"/>
                    <a:pt x="9739" y="222614"/>
                    <a:pt x="10779" y="223853"/>
                  </a:cubicBezTo>
                  <a:cubicBezTo>
                    <a:pt x="11698" y="224892"/>
                    <a:pt x="12697" y="225932"/>
                    <a:pt x="13737" y="226891"/>
                  </a:cubicBezTo>
                  <a:cubicBezTo>
                    <a:pt x="15216" y="228250"/>
                    <a:pt x="16775" y="229490"/>
                    <a:pt x="18453" y="230608"/>
                  </a:cubicBezTo>
                  <a:cubicBezTo>
                    <a:pt x="20052" y="231688"/>
                    <a:pt x="21732" y="232687"/>
                    <a:pt x="23450" y="233606"/>
                  </a:cubicBezTo>
                  <a:cubicBezTo>
                    <a:pt x="26288" y="235045"/>
                    <a:pt x="29207" y="236325"/>
                    <a:pt x="32245" y="237324"/>
                  </a:cubicBezTo>
                  <a:cubicBezTo>
                    <a:pt x="35282" y="238324"/>
                    <a:pt x="38360" y="239163"/>
                    <a:pt x="41478" y="239843"/>
                  </a:cubicBezTo>
                  <a:cubicBezTo>
                    <a:pt x="41478" y="239843"/>
                    <a:pt x="41478" y="239843"/>
                    <a:pt x="41478" y="239843"/>
                  </a:cubicBezTo>
                  <a:cubicBezTo>
                    <a:pt x="41478" y="239843"/>
                    <a:pt x="41478" y="239843"/>
                    <a:pt x="41478" y="239843"/>
                  </a:cubicBezTo>
                  <a:cubicBezTo>
                    <a:pt x="41478" y="239843"/>
                    <a:pt x="41478" y="239843"/>
                    <a:pt x="41478" y="239843"/>
                  </a:cubicBezTo>
                  <a:cubicBezTo>
                    <a:pt x="46555" y="240922"/>
                    <a:pt x="51712" y="241681"/>
                    <a:pt x="56908" y="242321"/>
                  </a:cubicBezTo>
                  <a:cubicBezTo>
                    <a:pt x="61985" y="242961"/>
                    <a:pt x="67062" y="243480"/>
                    <a:pt x="72098" y="244160"/>
                  </a:cubicBezTo>
                  <a:cubicBezTo>
                    <a:pt x="72618" y="244200"/>
                    <a:pt x="73058" y="244679"/>
                    <a:pt x="73018" y="245239"/>
                  </a:cubicBezTo>
                  <a:cubicBezTo>
                    <a:pt x="73018" y="245679"/>
                    <a:pt x="72658" y="246078"/>
                    <a:pt x="72218" y="246158"/>
                  </a:cubicBezTo>
                  <a:cubicBezTo>
                    <a:pt x="69100" y="246518"/>
                    <a:pt x="65982" y="246998"/>
                    <a:pt x="62904" y="247677"/>
                  </a:cubicBezTo>
                  <a:cubicBezTo>
                    <a:pt x="60106" y="248317"/>
                    <a:pt x="57308" y="249036"/>
                    <a:pt x="54590" y="249916"/>
                  </a:cubicBezTo>
                  <a:cubicBezTo>
                    <a:pt x="51152" y="251035"/>
                    <a:pt x="47794" y="252314"/>
                    <a:pt x="44516" y="253833"/>
                  </a:cubicBezTo>
                  <a:cubicBezTo>
                    <a:pt x="41278" y="255352"/>
                    <a:pt x="38121" y="257071"/>
                    <a:pt x="35083" y="258950"/>
                  </a:cubicBezTo>
                  <a:cubicBezTo>
                    <a:pt x="32125" y="260869"/>
                    <a:pt x="29247" y="262908"/>
                    <a:pt x="26528" y="265186"/>
                  </a:cubicBezTo>
                  <a:cubicBezTo>
                    <a:pt x="23970" y="267345"/>
                    <a:pt x="21571" y="269623"/>
                    <a:pt x="19293" y="272061"/>
                  </a:cubicBezTo>
                  <a:lnTo>
                    <a:pt x="19493" y="271862"/>
                  </a:lnTo>
                  <a:cubicBezTo>
                    <a:pt x="17254" y="274300"/>
                    <a:pt x="15136" y="276898"/>
                    <a:pt x="13217" y="279616"/>
                  </a:cubicBezTo>
                  <a:cubicBezTo>
                    <a:pt x="11498" y="282095"/>
                    <a:pt x="9899" y="284693"/>
                    <a:pt x="8460" y="287412"/>
                  </a:cubicBezTo>
                  <a:cubicBezTo>
                    <a:pt x="8460" y="287452"/>
                    <a:pt x="8420" y="287491"/>
                    <a:pt x="8380" y="287571"/>
                  </a:cubicBezTo>
                  <a:cubicBezTo>
                    <a:pt x="8380" y="287571"/>
                    <a:pt x="8380" y="287571"/>
                    <a:pt x="8380" y="287611"/>
                  </a:cubicBezTo>
                  <a:cubicBezTo>
                    <a:pt x="6861" y="290529"/>
                    <a:pt x="5502" y="293567"/>
                    <a:pt x="4423" y="296685"/>
                  </a:cubicBezTo>
                  <a:cubicBezTo>
                    <a:pt x="3343" y="299683"/>
                    <a:pt x="2504" y="302681"/>
                    <a:pt x="1785" y="305759"/>
                  </a:cubicBezTo>
                  <a:lnTo>
                    <a:pt x="1785" y="305759"/>
                  </a:lnTo>
                  <a:cubicBezTo>
                    <a:pt x="1025" y="309237"/>
                    <a:pt x="505" y="312755"/>
                    <a:pt x="226" y="316312"/>
                  </a:cubicBezTo>
                  <a:cubicBezTo>
                    <a:pt x="-14" y="319710"/>
                    <a:pt x="-54" y="323108"/>
                    <a:pt x="66" y="326505"/>
                  </a:cubicBezTo>
                  <a:cubicBezTo>
                    <a:pt x="66" y="326505"/>
                    <a:pt x="66" y="326505"/>
                    <a:pt x="66" y="326505"/>
                  </a:cubicBezTo>
                  <a:cubicBezTo>
                    <a:pt x="66" y="326505"/>
                    <a:pt x="66" y="326505"/>
                    <a:pt x="66" y="326505"/>
                  </a:cubicBezTo>
                  <a:cubicBezTo>
                    <a:pt x="66" y="326505"/>
                    <a:pt x="66" y="326505"/>
                    <a:pt x="66" y="326505"/>
                  </a:cubicBezTo>
                  <a:cubicBezTo>
                    <a:pt x="186" y="329104"/>
                    <a:pt x="385" y="331662"/>
                    <a:pt x="825" y="334221"/>
                  </a:cubicBezTo>
                  <a:cubicBezTo>
                    <a:pt x="1225" y="336379"/>
                    <a:pt x="1785" y="338538"/>
                    <a:pt x="2424" y="340616"/>
                  </a:cubicBezTo>
                  <a:cubicBezTo>
                    <a:pt x="4503" y="347052"/>
                    <a:pt x="7621" y="353128"/>
                    <a:pt x="11218" y="358845"/>
                  </a:cubicBezTo>
                  <a:cubicBezTo>
                    <a:pt x="11218" y="358845"/>
                    <a:pt x="11218" y="358845"/>
                    <a:pt x="11218" y="358845"/>
                  </a:cubicBezTo>
                  <a:cubicBezTo>
                    <a:pt x="11218" y="358845"/>
                    <a:pt x="11218" y="358845"/>
                    <a:pt x="11218" y="358845"/>
                  </a:cubicBezTo>
                  <a:lnTo>
                    <a:pt x="11218" y="358845"/>
                  </a:lnTo>
                  <a:cubicBezTo>
                    <a:pt x="16535" y="367119"/>
                    <a:pt x="22930" y="374714"/>
                    <a:pt x="30166" y="381429"/>
                  </a:cubicBezTo>
                  <a:cubicBezTo>
                    <a:pt x="30166" y="381429"/>
                    <a:pt x="30166" y="381429"/>
                    <a:pt x="30166" y="381429"/>
                  </a:cubicBezTo>
                  <a:lnTo>
                    <a:pt x="30166" y="381429"/>
                  </a:lnTo>
                  <a:cubicBezTo>
                    <a:pt x="30166" y="381429"/>
                    <a:pt x="30166" y="381429"/>
                    <a:pt x="30166" y="381429"/>
                  </a:cubicBezTo>
                  <a:lnTo>
                    <a:pt x="30166" y="381429"/>
                  </a:lnTo>
                  <a:cubicBezTo>
                    <a:pt x="30166" y="381429"/>
                    <a:pt x="30166" y="381429"/>
                    <a:pt x="30166" y="381469"/>
                  </a:cubicBezTo>
                  <a:cubicBezTo>
                    <a:pt x="34323" y="385307"/>
                    <a:pt x="38760" y="388825"/>
                    <a:pt x="43437" y="391943"/>
                  </a:cubicBezTo>
                  <a:cubicBezTo>
                    <a:pt x="44596" y="391863"/>
                    <a:pt x="45756" y="391703"/>
                    <a:pt x="46955" y="391543"/>
                  </a:cubicBezTo>
                  <a:cubicBezTo>
                    <a:pt x="53711" y="390584"/>
                    <a:pt x="60426" y="388545"/>
                    <a:pt x="66902" y="385467"/>
                  </a:cubicBezTo>
                  <a:cubicBezTo>
                    <a:pt x="68860" y="384547"/>
                    <a:pt x="70819" y="383508"/>
                    <a:pt x="72738" y="382389"/>
                  </a:cubicBezTo>
                  <a:cubicBezTo>
                    <a:pt x="73457" y="382389"/>
                    <a:pt x="74217" y="381989"/>
                    <a:pt x="74816" y="381350"/>
                  </a:cubicBezTo>
                  <a:lnTo>
                    <a:pt x="75136" y="380950"/>
                  </a:lnTo>
                  <a:cubicBezTo>
                    <a:pt x="75736" y="380590"/>
                    <a:pt x="76335" y="380190"/>
                    <a:pt x="76975" y="379791"/>
                  </a:cubicBezTo>
                  <a:cubicBezTo>
                    <a:pt x="77735" y="379311"/>
                    <a:pt x="78254" y="378431"/>
                    <a:pt x="78334" y="377472"/>
                  </a:cubicBezTo>
                  <a:cubicBezTo>
                    <a:pt x="81692" y="373994"/>
                    <a:pt x="85170" y="370437"/>
                    <a:pt x="88688" y="366959"/>
                  </a:cubicBezTo>
                  <a:cubicBezTo>
                    <a:pt x="93284" y="362322"/>
                    <a:pt x="97442" y="358365"/>
                    <a:pt x="101359" y="354767"/>
                  </a:cubicBezTo>
                  <a:cubicBezTo>
                    <a:pt x="110073" y="346893"/>
                    <a:pt x="119188" y="339697"/>
                    <a:pt x="128461" y="333261"/>
                  </a:cubicBezTo>
                  <a:cubicBezTo>
                    <a:pt x="137775" y="326826"/>
                    <a:pt x="147848" y="320870"/>
                    <a:pt x="158362" y="315553"/>
                  </a:cubicBezTo>
                  <a:lnTo>
                    <a:pt x="158721" y="315313"/>
                  </a:lnTo>
                  <a:cubicBezTo>
                    <a:pt x="171913" y="308837"/>
                    <a:pt x="185944" y="303241"/>
                    <a:pt x="200534" y="298804"/>
                  </a:cubicBezTo>
                  <a:cubicBezTo>
                    <a:pt x="216564" y="293927"/>
                    <a:pt x="232953" y="290370"/>
                    <a:pt x="246864" y="287571"/>
                  </a:cubicBezTo>
                  <a:cubicBezTo>
                    <a:pt x="249542" y="287011"/>
                    <a:pt x="252260" y="286452"/>
                    <a:pt x="255018" y="285892"/>
                  </a:cubicBezTo>
                  <a:lnTo>
                    <a:pt x="257057" y="285492"/>
                  </a:lnTo>
                  <a:lnTo>
                    <a:pt x="260774" y="284773"/>
                  </a:lnTo>
                  <a:lnTo>
                    <a:pt x="261534" y="284613"/>
                  </a:lnTo>
                  <a:cubicBezTo>
                    <a:pt x="280082" y="280896"/>
                    <a:pt x="299309" y="277098"/>
                    <a:pt x="317697" y="271822"/>
                  </a:cubicBezTo>
                  <a:cubicBezTo>
                    <a:pt x="329530" y="268464"/>
                    <a:pt x="339963" y="264786"/>
                    <a:pt x="349596" y="260589"/>
                  </a:cubicBezTo>
                  <a:cubicBezTo>
                    <a:pt x="358551" y="256671"/>
                    <a:pt x="367064" y="252154"/>
                    <a:pt x="374980" y="247078"/>
                  </a:cubicBezTo>
                  <a:cubicBezTo>
                    <a:pt x="389970" y="237564"/>
                    <a:pt x="403481" y="225572"/>
                    <a:pt x="415113" y="211381"/>
                  </a:cubicBezTo>
                  <a:cubicBezTo>
                    <a:pt x="425906" y="198190"/>
                    <a:pt x="435460" y="182480"/>
                    <a:pt x="443534" y="164692"/>
                  </a:cubicBezTo>
                  <a:cubicBezTo>
                    <a:pt x="446173" y="158936"/>
                    <a:pt x="448731" y="152780"/>
                    <a:pt x="451249" y="145944"/>
                  </a:cubicBezTo>
                  <a:cubicBezTo>
                    <a:pt x="453448" y="144865"/>
                    <a:pt x="455687" y="143585"/>
                    <a:pt x="458005" y="142066"/>
                  </a:cubicBezTo>
                  <a:cubicBezTo>
                    <a:pt x="460044" y="137990"/>
                    <a:pt x="462082" y="133912"/>
                    <a:pt x="464041" y="129795"/>
                  </a:cubicBezTo>
                  <a:cubicBezTo>
                    <a:pt x="470317" y="116564"/>
                    <a:pt x="475953" y="102892"/>
                    <a:pt x="479151" y="88542"/>
                  </a:cubicBezTo>
                  <a:cubicBezTo>
                    <a:pt x="479151" y="88542"/>
                    <a:pt x="479151" y="88542"/>
                    <a:pt x="479151" y="88582"/>
                  </a:cubicBezTo>
                  <a:cubicBezTo>
                    <a:pt x="479151" y="88582"/>
                    <a:pt x="479151" y="88542"/>
                    <a:pt x="479151" y="88542"/>
                  </a:cubicBezTo>
                  <a:cubicBezTo>
                    <a:pt x="479151" y="88462"/>
                    <a:pt x="479151" y="88382"/>
                    <a:pt x="479191" y="88342"/>
                  </a:cubicBezTo>
                  <a:cubicBezTo>
                    <a:pt x="479191" y="88342"/>
                    <a:pt x="479191" y="88422"/>
                    <a:pt x="479191" y="88422"/>
                  </a:cubicBezTo>
                  <a:cubicBezTo>
                    <a:pt x="479631" y="86303"/>
                    <a:pt x="479990" y="84104"/>
                    <a:pt x="480190" y="81946"/>
                  </a:cubicBezTo>
                  <a:cubicBezTo>
                    <a:pt x="480391" y="79908"/>
                    <a:pt x="480471" y="77909"/>
                    <a:pt x="480391" y="75870"/>
                  </a:cubicBezTo>
                  <a:cubicBezTo>
                    <a:pt x="480391" y="75910"/>
                    <a:pt x="480391" y="75950"/>
                    <a:pt x="480391" y="76030"/>
                  </a:cubicBezTo>
                  <a:cubicBezTo>
                    <a:pt x="480311" y="74591"/>
                    <a:pt x="480190" y="73192"/>
                    <a:pt x="479911" y="71753"/>
                  </a:cubicBezTo>
                  <a:cubicBezTo>
                    <a:pt x="479711" y="70633"/>
                    <a:pt x="479431" y="69554"/>
                    <a:pt x="479111" y="68435"/>
                  </a:cubicBezTo>
                  <a:lnTo>
                    <a:pt x="479111" y="68435"/>
                  </a:lnTo>
                  <a:cubicBezTo>
                    <a:pt x="479111" y="68435"/>
                    <a:pt x="479111" y="68435"/>
                    <a:pt x="479111" y="68435"/>
                  </a:cubicBezTo>
                  <a:cubicBezTo>
                    <a:pt x="479111" y="68435"/>
                    <a:pt x="479111" y="68435"/>
                    <a:pt x="479111" y="68395"/>
                  </a:cubicBezTo>
                  <a:cubicBezTo>
                    <a:pt x="479111" y="68395"/>
                    <a:pt x="479111" y="68395"/>
                    <a:pt x="479111" y="68355"/>
                  </a:cubicBezTo>
                  <a:lnTo>
                    <a:pt x="479111" y="68355"/>
                  </a:lnTo>
                  <a:cubicBezTo>
                    <a:pt x="479111" y="68355"/>
                    <a:pt x="479111" y="68355"/>
                    <a:pt x="479111" y="68355"/>
                  </a:cubicBezTo>
                  <a:cubicBezTo>
                    <a:pt x="478831" y="67436"/>
                    <a:pt x="478472" y="66556"/>
                    <a:pt x="478072" y="65677"/>
                  </a:cubicBezTo>
                  <a:cubicBezTo>
                    <a:pt x="477712" y="64877"/>
                    <a:pt x="477272" y="64078"/>
                    <a:pt x="476833" y="63318"/>
                  </a:cubicBezTo>
                  <a:lnTo>
                    <a:pt x="476833" y="63318"/>
                  </a:lnTo>
                  <a:cubicBezTo>
                    <a:pt x="476833" y="63318"/>
                    <a:pt x="476833" y="63278"/>
                    <a:pt x="476793" y="63238"/>
                  </a:cubicBezTo>
                  <a:cubicBezTo>
                    <a:pt x="476793" y="63238"/>
                    <a:pt x="476793" y="63198"/>
                    <a:pt x="476793" y="63158"/>
                  </a:cubicBezTo>
                  <a:cubicBezTo>
                    <a:pt x="476793" y="63158"/>
                    <a:pt x="476793" y="63158"/>
                    <a:pt x="476793" y="63118"/>
                  </a:cubicBezTo>
                  <a:cubicBezTo>
                    <a:pt x="476793" y="63118"/>
                    <a:pt x="476793" y="63118"/>
                    <a:pt x="476793" y="63118"/>
                  </a:cubicBezTo>
                  <a:cubicBezTo>
                    <a:pt x="476793" y="63118"/>
                    <a:pt x="476793" y="63118"/>
                    <a:pt x="476793" y="63118"/>
                  </a:cubicBezTo>
                  <a:cubicBezTo>
                    <a:pt x="476313" y="62359"/>
                    <a:pt x="475793" y="61639"/>
                    <a:pt x="475234" y="60960"/>
                  </a:cubicBezTo>
                  <a:cubicBezTo>
                    <a:pt x="474594" y="60200"/>
                    <a:pt x="473955" y="59481"/>
                    <a:pt x="473235" y="58841"/>
                  </a:cubicBezTo>
                  <a:lnTo>
                    <a:pt x="473235" y="58841"/>
                  </a:lnTo>
                  <a:cubicBezTo>
                    <a:pt x="472316" y="57962"/>
                    <a:pt x="471316" y="57202"/>
                    <a:pt x="470277" y="56483"/>
                  </a:cubicBezTo>
                  <a:cubicBezTo>
                    <a:pt x="469318" y="55843"/>
                    <a:pt x="468318" y="55244"/>
                    <a:pt x="467279" y="54684"/>
                  </a:cubicBezTo>
                  <a:cubicBezTo>
                    <a:pt x="465560" y="53805"/>
                    <a:pt x="463841" y="53045"/>
                    <a:pt x="462002" y="52486"/>
                  </a:cubicBezTo>
                  <a:cubicBezTo>
                    <a:pt x="460204" y="51886"/>
                    <a:pt x="458405" y="51366"/>
                    <a:pt x="456526" y="50967"/>
                  </a:cubicBezTo>
                  <a:cubicBezTo>
                    <a:pt x="456606" y="50967"/>
                    <a:pt x="456686" y="50967"/>
                    <a:pt x="456806" y="51006"/>
                  </a:cubicBezTo>
                  <a:cubicBezTo>
                    <a:pt x="455487" y="50727"/>
                    <a:pt x="454127" y="50487"/>
                    <a:pt x="452809" y="50247"/>
                  </a:cubicBezTo>
                  <a:cubicBezTo>
                    <a:pt x="452449" y="50167"/>
                    <a:pt x="452129" y="50007"/>
                    <a:pt x="451969" y="49687"/>
                  </a:cubicBezTo>
                  <a:cubicBezTo>
                    <a:pt x="451809" y="49368"/>
                    <a:pt x="451889" y="49008"/>
                    <a:pt x="452049" y="48688"/>
                  </a:cubicBezTo>
                  <a:cubicBezTo>
                    <a:pt x="453848" y="45690"/>
                    <a:pt x="455847" y="42852"/>
                    <a:pt x="457805" y="39974"/>
                  </a:cubicBezTo>
                  <a:cubicBezTo>
                    <a:pt x="459924" y="36776"/>
                    <a:pt x="462002" y="33578"/>
                    <a:pt x="463841" y="30220"/>
                  </a:cubicBezTo>
                  <a:cubicBezTo>
                    <a:pt x="464721" y="28541"/>
                    <a:pt x="465560" y="26822"/>
                    <a:pt x="466200" y="25063"/>
                  </a:cubicBezTo>
                  <a:cubicBezTo>
                    <a:pt x="466719" y="23584"/>
                    <a:pt x="467199" y="22145"/>
                    <a:pt x="467519" y="20626"/>
                  </a:cubicBezTo>
                  <a:cubicBezTo>
                    <a:pt x="467679" y="19747"/>
                    <a:pt x="467839" y="18868"/>
                    <a:pt x="467919" y="18028"/>
                  </a:cubicBezTo>
                  <a:cubicBezTo>
                    <a:pt x="467998" y="17149"/>
                    <a:pt x="467998" y="16269"/>
                    <a:pt x="467998" y="15390"/>
                  </a:cubicBezTo>
                  <a:cubicBezTo>
                    <a:pt x="467998" y="15390"/>
                    <a:pt x="467998" y="15390"/>
                    <a:pt x="467998" y="15390"/>
                  </a:cubicBezTo>
                  <a:cubicBezTo>
                    <a:pt x="467959" y="14590"/>
                    <a:pt x="467879" y="13791"/>
                    <a:pt x="467719" y="12991"/>
                  </a:cubicBezTo>
                  <a:cubicBezTo>
                    <a:pt x="467599" y="12432"/>
                    <a:pt x="467479" y="11832"/>
                    <a:pt x="467319" y="11272"/>
                  </a:cubicBezTo>
                  <a:cubicBezTo>
                    <a:pt x="467319" y="11272"/>
                    <a:pt x="467319" y="11272"/>
                    <a:pt x="467319" y="11272"/>
                  </a:cubicBezTo>
                  <a:cubicBezTo>
                    <a:pt x="467319" y="11272"/>
                    <a:pt x="467319" y="11272"/>
                    <a:pt x="467319" y="11272"/>
                  </a:cubicBezTo>
                  <a:cubicBezTo>
                    <a:pt x="467319" y="11272"/>
                    <a:pt x="467319" y="11193"/>
                    <a:pt x="467319" y="11153"/>
                  </a:cubicBezTo>
                  <a:lnTo>
                    <a:pt x="467319" y="11153"/>
                  </a:lnTo>
                  <a:cubicBezTo>
                    <a:pt x="467319" y="11153"/>
                    <a:pt x="467319" y="11153"/>
                    <a:pt x="467319" y="11153"/>
                  </a:cubicBezTo>
                  <a:cubicBezTo>
                    <a:pt x="467319" y="11153"/>
                    <a:pt x="467319" y="11073"/>
                    <a:pt x="467319" y="11033"/>
                  </a:cubicBezTo>
                  <a:cubicBezTo>
                    <a:pt x="467039" y="10233"/>
                    <a:pt x="466759" y="9474"/>
                    <a:pt x="466400" y="8754"/>
                  </a:cubicBezTo>
                  <a:cubicBezTo>
                    <a:pt x="466040" y="8035"/>
                    <a:pt x="465680" y="7395"/>
                    <a:pt x="465280" y="6716"/>
                  </a:cubicBezTo>
                  <a:cubicBezTo>
                    <a:pt x="465320" y="6795"/>
                    <a:pt x="465360" y="6835"/>
                    <a:pt x="465400" y="6915"/>
                  </a:cubicBezTo>
                  <a:cubicBezTo>
                    <a:pt x="465000" y="6316"/>
                    <a:pt x="464601" y="5716"/>
                    <a:pt x="464121" y="5157"/>
                  </a:cubicBezTo>
                  <a:cubicBezTo>
                    <a:pt x="463721" y="4677"/>
                    <a:pt x="463282" y="4237"/>
                    <a:pt x="462802" y="3797"/>
                  </a:cubicBezTo>
                  <a:cubicBezTo>
                    <a:pt x="462322" y="3398"/>
                    <a:pt x="461843" y="2998"/>
                    <a:pt x="461323" y="2678"/>
                  </a:cubicBezTo>
                  <a:cubicBezTo>
                    <a:pt x="460963" y="2398"/>
                    <a:pt x="460563" y="2158"/>
                    <a:pt x="460124" y="1959"/>
                  </a:cubicBezTo>
                  <a:lnTo>
                    <a:pt x="460324" y="2038"/>
                  </a:lnTo>
                  <a:lnTo>
                    <a:pt x="460124" y="1959"/>
                  </a:lnTo>
                  <a:lnTo>
                    <a:pt x="460124" y="1959"/>
                  </a:lnTo>
                  <a:cubicBezTo>
                    <a:pt x="460124" y="1959"/>
                    <a:pt x="460124" y="1959"/>
                    <a:pt x="460124" y="1959"/>
                  </a:cubicBezTo>
                  <a:cubicBezTo>
                    <a:pt x="460124" y="1959"/>
                    <a:pt x="460124" y="1959"/>
                    <a:pt x="460124" y="1959"/>
                  </a:cubicBezTo>
                  <a:lnTo>
                    <a:pt x="460124" y="1959"/>
                  </a:lnTo>
                  <a:cubicBezTo>
                    <a:pt x="459484" y="1639"/>
                    <a:pt x="458805" y="1319"/>
                    <a:pt x="458125" y="1079"/>
                  </a:cubicBezTo>
                  <a:cubicBezTo>
                    <a:pt x="457366" y="799"/>
                    <a:pt x="456606" y="599"/>
                    <a:pt x="455847" y="440"/>
                  </a:cubicBezTo>
                  <a:cubicBezTo>
                    <a:pt x="455887" y="440"/>
                    <a:pt x="455967" y="440"/>
                    <a:pt x="456006" y="480"/>
                  </a:cubicBezTo>
                  <a:cubicBezTo>
                    <a:pt x="454847" y="240"/>
                    <a:pt x="453648" y="80"/>
                    <a:pt x="452449" y="40"/>
                  </a:cubicBezTo>
                  <a:cubicBezTo>
                    <a:pt x="452049" y="40"/>
                    <a:pt x="451609" y="40"/>
                    <a:pt x="451169" y="40"/>
                  </a:cubicBezTo>
                  <a:cubicBezTo>
                    <a:pt x="450570" y="40"/>
                    <a:pt x="449971" y="40"/>
                    <a:pt x="449411" y="80"/>
                  </a:cubicBezTo>
                  <a:moveTo>
                    <a:pt x="2824" y="203387"/>
                  </a:moveTo>
                  <a:lnTo>
                    <a:pt x="2824" y="203387"/>
                  </a:lnTo>
                  <a:close/>
                  <a:moveTo>
                    <a:pt x="186" y="326586"/>
                  </a:moveTo>
                  <a:lnTo>
                    <a:pt x="186" y="326586"/>
                  </a:lnTo>
                  <a:close/>
                  <a:moveTo>
                    <a:pt x="30285" y="381509"/>
                  </a:moveTo>
                  <a:lnTo>
                    <a:pt x="30285" y="381509"/>
                  </a:lnTo>
                  <a:cubicBezTo>
                    <a:pt x="30285" y="381509"/>
                    <a:pt x="30285" y="381509"/>
                    <a:pt x="30285" y="381509"/>
                  </a:cubicBezTo>
                  <a:cubicBezTo>
                    <a:pt x="30285" y="381509"/>
                    <a:pt x="30285" y="381509"/>
                    <a:pt x="30285" y="381509"/>
                  </a:cubicBezTo>
                  <a:cubicBezTo>
                    <a:pt x="30285" y="381509"/>
                    <a:pt x="30285" y="381509"/>
                    <a:pt x="30285" y="381509"/>
                  </a:cubicBezTo>
                  <a:lnTo>
                    <a:pt x="30285" y="381509"/>
                  </a:lnTo>
                  <a:close/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2043480" y="1414775"/>
              <a:ext cx="147" cy="294"/>
            </a:xfrm>
            <a:custGeom>
              <a:avLst/>
              <a:gdLst/>
              <a:ahLst/>
              <a:cxnLst/>
              <a:rect l="l" t="t" r="r" b="b"/>
              <a:pathLst>
                <a:path w="80" h="160" extrusionOk="0">
                  <a:moveTo>
                    <a:pt x="40" y="80"/>
                  </a:moveTo>
                  <a:cubicBezTo>
                    <a:pt x="40" y="80"/>
                    <a:pt x="40" y="120"/>
                    <a:pt x="80" y="160"/>
                  </a:cubicBezTo>
                  <a:cubicBezTo>
                    <a:pt x="80" y="80"/>
                    <a:pt x="40" y="40"/>
                    <a:pt x="0" y="0"/>
                  </a:cubicBezTo>
                  <a:cubicBezTo>
                    <a:pt x="0" y="0"/>
                    <a:pt x="0" y="40"/>
                    <a:pt x="0" y="8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2047891" y="1424335"/>
              <a:ext cx="7353" cy="74"/>
            </a:xfrm>
            <a:custGeom>
              <a:avLst/>
              <a:gdLst/>
              <a:ahLst/>
              <a:cxnLst/>
              <a:rect l="l" t="t" r="r" b="b"/>
              <a:pathLst>
                <a:path w="3997" h="40" extrusionOk="0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1180956" y="1703117"/>
              <a:ext cx="7353" cy="74"/>
            </a:xfrm>
            <a:custGeom>
              <a:avLst/>
              <a:gdLst/>
              <a:ahLst/>
              <a:cxnLst/>
              <a:rect l="l" t="t" r="r" b="b"/>
              <a:pathLst>
                <a:path w="3997" h="40" extrusionOk="0">
                  <a:moveTo>
                    <a:pt x="0" y="40"/>
                  </a:moveTo>
                  <a:cubicBezTo>
                    <a:pt x="0" y="40"/>
                    <a:pt x="0" y="40"/>
                    <a:pt x="0" y="0"/>
                  </a:cubicBezTo>
                  <a:cubicBezTo>
                    <a:pt x="0" y="0"/>
                    <a:pt x="0" y="0"/>
                    <a:pt x="0" y="4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1230816" y="1774889"/>
              <a:ext cx="74" cy="7353"/>
            </a:xfrm>
            <a:custGeom>
              <a:avLst/>
              <a:gdLst/>
              <a:ahLst/>
              <a:cxnLst/>
              <a:rect l="l" t="t" r="r" b="b"/>
              <a:pathLst>
                <a:path w="40" h="3997" extrusionOk="0">
                  <a:moveTo>
                    <a:pt x="0" y="0"/>
                  </a:moveTo>
                  <a:cubicBezTo>
                    <a:pt x="0" y="0"/>
                    <a:pt x="0" y="0"/>
                    <a:pt x="40" y="0"/>
                  </a:cubicBezTo>
                  <a:cubicBezTo>
                    <a:pt x="40" y="0"/>
                    <a:pt x="40" y="0"/>
                    <a:pt x="0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1181692" y="1827542"/>
              <a:ext cx="7353" cy="74"/>
            </a:xfrm>
            <a:custGeom>
              <a:avLst/>
              <a:gdLst/>
              <a:ahLst/>
              <a:cxnLst/>
              <a:rect l="l" t="t" r="r" b="b"/>
              <a:pathLst>
                <a:path w="3997" h="40" extrusionOk="0">
                  <a:moveTo>
                    <a:pt x="0" y="40"/>
                  </a:moveTo>
                  <a:cubicBezTo>
                    <a:pt x="0" y="40"/>
                    <a:pt x="0" y="40"/>
                    <a:pt x="0" y="0"/>
                  </a:cubicBezTo>
                  <a:cubicBezTo>
                    <a:pt x="0" y="0"/>
                    <a:pt x="0" y="0"/>
                    <a:pt x="0" y="4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1221917" y="2000281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40" y="4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1548105" y="2199789"/>
              <a:ext cx="193540" cy="155237"/>
            </a:xfrm>
            <a:custGeom>
              <a:avLst/>
              <a:gdLst/>
              <a:ahLst/>
              <a:cxnLst/>
              <a:rect l="l" t="t" r="r" b="b"/>
              <a:pathLst>
                <a:path w="105205" h="84384" extrusionOk="0">
                  <a:moveTo>
                    <a:pt x="72685" y="120"/>
                  </a:moveTo>
                  <a:cubicBezTo>
                    <a:pt x="71366" y="120"/>
                    <a:pt x="70047" y="200"/>
                    <a:pt x="68728" y="320"/>
                  </a:cubicBezTo>
                  <a:cubicBezTo>
                    <a:pt x="66129" y="560"/>
                    <a:pt x="63611" y="1239"/>
                    <a:pt x="61213" y="1919"/>
                  </a:cubicBezTo>
                  <a:cubicBezTo>
                    <a:pt x="49461" y="5237"/>
                    <a:pt x="38028" y="8994"/>
                    <a:pt x="27195" y="13112"/>
                  </a:cubicBezTo>
                  <a:cubicBezTo>
                    <a:pt x="24637" y="14111"/>
                    <a:pt x="22079" y="15110"/>
                    <a:pt x="19560" y="16150"/>
                  </a:cubicBezTo>
                  <a:cubicBezTo>
                    <a:pt x="17761" y="16909"/>
                    <a:pt x="16083" y="17829"/>
                    <a:pt x="14484" y="18908"/>
                  </a:cubicBezTo>
                  <a:cubicBezTo>
                    <a:pt x="11725" y="20747"/>
                    <a:pt x="9167" y="23225"/>
                    <a:pt x="6848" y="26183"/>
                  </a:cubicBezTo>
                  <a:cubicBezTo>
                    <a:pt x="4490" y="29221"/>
                    <a:pt x="2611" y="32859"/>
                    <a:pt x="1372" y="36656"/>
                  </a:cubicBezTo>
                  <a:cubicBezTo>
                    <a:pt x="133" y="40453"/>
                    <a:pt x="-267" y="44331"/>
                    <a:pt x="173" y="48169"/>
                  </a:cubicBezTo>
                  <a:cubicBezTo>
                    <a:pt x="573" y="51726"/>
                    <a:pt x="2132" y="55324"/>
                    <a:pt x="4530" y="58282"/>
                  </a:cubicBezTo>
                  <a:cubicBezTo>
                    <a:pt x="6768" y="60960"/>
                    <a:pt x="10087" y="63159"/>
                    <a:pt x="14124" y="64558"/>
                  </a:cubicBezTo>
                  <a:cubicBezTo>
                    <a:pt x="17721" y="67955"/>
                    <a:pt x="22158" y="71154"/>
                    <a:pt x="27195" y="74072"/>
                  </a:cubicBezTo>
                  <a:cubicBezTo>
                    <a:pt x="33991" y="77989"/>
                    <a:pt x="41066" y="80827"/>
                    <a:pt x="48181" y="82586"/>
                  </a:cubicBezTo>
                  <a:cubicBezTo>
                    <a:pt x="53058" y="83785"/>
                    <a:pt x="57775" y="84385"/>
                    <a:pt x="62212" y="84385"/>
                  </a:cubicBezTo>
                  <a:cubicBezTo>
                    <a:pt x="64970" y="84385"/>
                    <a:pt x="67648" y="84145"/>
                    <a:pt x="70207" y="83665"/>
                  </a:cubicBezTo>
                  <a:cubicBezTo>
                    <a:pt x="73604" y="83026"/>
                    <a:pt x="77003" y="81866"/>
                    <a:pt x="80041" y="80228"/>
                  </a:cubicBezTo>
                  <a:cubicBezTo>
                    <a:pt x="83158" y="78549"/>
                    <a:pt x="86037" y="76230"/>
                    <a:pt x="88515" y="73352"/>
                  </a:cubicBezTo>
                  <a:cubicBezTo>
                    <a:pt x="90274" y="71314"/>
                    <a:pt x="91833" y="68955"/>
                    <a:pt x="93392" y="65877"/>
                  </a:cubicBezTo>
                  <a:cubicBezTo>
                    <a:pt x="94231" y="64238"/>
                    <a:pt x="94831" y="62679"/>
                    <a:pt x="95310" y="61160"/>
                  </a:cubicBezTo>
                  <a:cubicBezTo>
                    <a:pt x="95870" y="59281"/>
                    <a:pt x="95990" y="57323"/>
                    <a:pt x="95750" y="54764"/>
                  </a:cubicBezTo>
                  <a:cubicBezTo>
                    <a:pt x="97669" y="52846"/>
                    <a:pt x="99428" y="50927"/>
                    <a:pt x="100907" y="48808"/>
                  </a:cubicBezTo>
                  <a:cubicBezTo>
                    <a:pt x="101826" y="47529"/>
                    <a:pt x="102625" y="46050"/>
                    <a:pt x="103505" y="44091"/>
                  </a:cubicBezTo>
                  <a:cubicBezTo>
                    <a:pt x="104265" y="42373"/>
                    <a:pt x="104664" y="40493"/>
                    <a:pt x="104944" y="38934"/>
                  </a:cubicBezTo>
                  <a:cubicBezTo>
                    <a:pt x="105304" y="37136"/>
                    <a:pt x="105224" y="35257"/>
                    <a:pt x="105104" y="33538"/>
                  </a:cubicBezTo>
                  <a:cubicBezTo>
                    <a:pt x="105024" y="32019"/>
                    <a:pt x="104664" y="30380"/>
                    <a:pt x="104065" y="28621"/>
                  </a:cubicBezTo>
                  <a:cubicBezTo>
                    <a:pt x="103585" y="27182"/>
                    <a:pt x="103066" y="26023"/>
                    <a:pt x="102426" y="25024"/>
                  </a:cubicBezTo>
                  <a:cubicBezTo>
                    <a:pt x="102066" y="24464"/>
                    <a:pt x="101706" y="23904"/>
                    <a:pt x="101266" y="23425"/>
                  </a:cubicBezTo>
                  <a:cubicBezTo>
                    <a:pt x="100867" y="22905"/>
                    <a:pt x="100387" y="22505"/>
                    <a:pt x="99908" y="22066"/>
                  </a:cubicBezTo>
                  <a:cubicBezTo>
                    <a:pt x="97589" y="20027"/>
                    <a:pt x="94791" y="19308"/>
                    <a:pt x="92632" y="18908"/>
                  </a:cubicBezTo>
                  <a:cubicBezTo>
                    <a:pt x="91513" y="18708"/>
                    <a:pt x="90274" y="18628"/>
                    <a:pt x="88875" y="18628"/>
                  </a:cubicBezTo>
                  <a:cubicBezTo>
                    <a:pt x="87476" y="18628"/>
                    <a:pt x="86037" y="18708"/>
                    <a:pt x="84637" y="18828"/>
                  </a:cubicBezTo>
                  <a:cubicBezTo>
                    <a:pt x="83958" y="18868"/>
                    <a:pt x="83318" y="18908"/>
                    <a:pt x="82639" y="18988"/>
                  </a:cubicBezTo>
                  <a:cubicBezTo>
                    <a:pt x="84877" y="17109"/>
                    <a:pt x="86396" y="15110"/>
                    <a:pt x="87316" y="12911"/>
                  </a:cubicBezTo>
                  <a:cubicBezTo>
                    <a:pt x="88595" y="9913"/>
                    <a:pt x="87835" y="6356"/>
                    <a:pt x="85437" y="4077"/>
                  </a:cubicBezTo>
                  <a:cubicBezTo>
                    <a:pt x="83118" y="1879"/>
                    <a:pt x="79761" y="600"/>
                    <a:pt x="75203" y="120"/>
                  </a:cubicBezTo>
                  <a:cubicBezTo>
                    <a:pt x="74364" y="40"/>
                    <a:pt x="73525" y="0"/>
                    <a:pt x="72685" y="0"/>
                  </a:cubicBezTo>
                </a:path>
              </a:pathLst>
            </a:custGeom>
            <a:solidFill>
              <a:srgbClr val="FFC0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1676154" y="2302228"/>
              <a:ext cx="41633" cy="9117"/>
            </a:xfrm>
            <a:custGeom>
              <a:avLst/>
              <a:gdLst/>
              <a:ahLst/>
              <a:cxnLst/>
              <a:rect l="l" t="t" r="r" b="b"/>
              <a:pathLst>
                <a:path w="22631" h="4956" extrusionOk="0">
                  <a:moveTo>
                    <a:pt x="21229" y="40"/>
                  </a:moveTo>
                  <a:cubicBezTo>
                    <a:pt x="20549" y="280"/>
                    <a:pt x="19910" y="520"/>
                    <a:pt x="19230" y="759"/>
                  </a:cubicBezTo>
                  <a:cubicBezTo>
                    <a:pt x="19230" y="759"/>
                    <a:pt x="19270" y="759"/>
                    <a:pt x="19310" y="759"/>
                  </a:cubicBezTo>
                  <a:cubicBezTo>
                    <a:pt x="19270" y="759"/>
                    <a:pt x="19230" y="759"/>
                    <a:pt x="19190" y="759"/>
                  </a:cubicBezTo>
                  <a:cubicBezTo>
                    <a:pt x="19190" y="759"/>
                    <a:pt x="19190" y="759"/>
                    <a:pt x="19150" y="759"/>
                  </a:cubicBezTo>
                  <a:cubicBezTo>
                    <a:pt x="19150" y="759"/>
                    <a:pt x="19150" y="759"/>
                    <a:pt x="19150" y="759"/>
                  </a:cubicBezTo>
                  <a:cubicBezTo>
                    <a:pt x="17392" y="1319"/>
                    <a:pt x="15593" y="1799"/>
                    <a:pt x="13754" y="2159"/>
                  </a:cubicBezTo>
                  <a:cubicBezTo>
                    <a:pt x="11915" y="2518"/>
                    <a:pt x="10076" y="2758"/>
                    <a:pt x="8238" y="2878"/>
                  </a:cubicBezTo>
                  <a:cubicBezTo>
                    <a:pt x="7078" y="2918"/>
                    <a:pt x="5919" y="2958"/>
                    <a:pt x="4760" y="2918"/>
                  </a:cubicBezTo>
                  <a:cubicBezTo>
                    <a:pt x="3520" y="2918"/>
                    <a:pt x="2321" y="2798"/>
                    <a:pt x="1082" y="2678"/>
                  </a:cubicBezTo>
                  <a:cubicBezTo>
                    <a:pt x="522" y="2598"/>
                    <a:pt x="43" y="3038"/>
                    <a:pt x="3" y="3598"/>
                  </a:cubicBezTo>
                  <a:cubicBezTo>
                    <a:pt x="-37" y="4157"/>
                    <a:pt x="363" y="4637"/>
                    <a:pt x="923" y="4677"/>
                  </a:cubicBezTo>
                  <a:cubicBezTo>
                    <a:pt x="2641" y="4877"/>
                    <a:pt x="4320" y="4957"/>
                    <a:pt x="6039" y="4957"/>
                  </a:cubicBezTo>
                  <a:cubicBezTo>
                    <a:pt x="7758" y="4957"/>
                    <a:pt x="9556" y="4797"/>
                    <a:pt x="11316" y="4597"/>
                  </a:cubicBezTo>
                  <a:cubicBezTo>
                    <a:pt x="15033" y="4157"/>
                    <a:pt x="18591" y="3158"/>
                    <a:pt x="22068" y="1879"/>
                  </a:cubicBezTo>
                  <a:cubicBezTo>
                    <a:pt x="22588" y="1679"/>
                    <a:pt x="22748" y="999"/>
                    <a:pt x="22548" y="520"/>
                  </a:cubicBezTo>
                  <a:cubicBezTo>
                    <a:pt x="22428" y="280"/>
                    <a:pt x="22228" y="120"/>
                    <a:pt x="21988" y="40"/>
                  </a:cubicBezTo>
                  <a:cubicBezTo>
                    <a:pt x="21869" y="0"/>
                    <a:pt x="21789" y="0"/>
                    <a:pt x="21669" y="0"/>
                  </a:cubicBezTo>
                  <a:cubicBezTo>
                    <a:pt x="21509" y="0"/>
                    <a:pt x="21389" y="0"/>
                    <a:pt x="21229" y="80"/>
                  </a:cubicBezTo>
                  <a:moveTo>
                    <a:pt x="8358" y="2878"/>
                  </a:moveTo>
                  <a:cubicBezTo>
                    <a:pt x="8358" y="2878"/>
                    <a:pt x="8318" y="2878"/>
                    <a:pt x="8278" y="2878"/>
                  </a:cubicBezTo>
                  <a:cubicBezTo>
                    <a:pt x="8278" y="2878"/>
                    <a:pt x="8318" y="2878"/>
                    <a:pt x="8358" y="2878"/>
                  </a:cubicBezTo>
                  <a:moveTo>
                    <a:pt x="19150" y="799"/>
                  </a:moveTo>
                  <a:cubicBezTo>
                    <a:pt x="19150" y="799"/>
                    <a:pt x="19150" y="799"/>
                    <a:pt x="19150" y="799"/>
                  </a:cubicBezTo>
                  <a:cubicBezTo>
                    <a:pt x="19150" y="799"/>
                    <a:pt x="19150" y="799"/>
                    <a:pt x="19190" y="799"/>
                  </a:cubicBezTo>
                  <a:cubicBezTo>
                    <a:pt x="19190" y="799"/>
                    <a:pt x="19150" y="799"/>
                    <a:pt x="19110" y="799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1660458" y="2336202"/>
              <a:ext cx="39764" cy="7743"/>
            </a:xfrm>
            <a:custGeom>
              <a:avLst/>
              <a:gdLst/>
              <a:ahLst/>
              <a:cxnLst/>
              <a:rect l="l" t="t" r="r" b="b"/>
              <a:pathLst>
                <a:path w="21615" h="4209" extrusionOk="0">
                  <a:moveTo>
                    <a:pt x="20367" y="80"/>
                  </a:moveTo>
                  <a:cubicBezTo>
                    <a:pt x="18608" y="600"/>
                    <a:pt x="16849" y="1039"/>
                    <a:pt x="15090" y="1399"/>
                  </a:cubicBezTo>
                  <a:cubicBezTo>
                    <a:pt x="13091" y="1839"/>
                    <a:pt x="11052" y="2079"/>
                    <a:pt x="9014" y="2238"/>
                  </a:cubicBezTo>
                  <a:cubicBezTo>
                    <a:pt x="7895" y="2278"/>
                    <a:pt x="6815" y="2278"/>
                    <a:pt x="5696" y="2238"/>
                  </a:cubicBezTo>
                  <a:cubicBezTo>
                    <a:pt x="4337" y="2159"/>
                    <a:pt x="2978" y="1959"/>
                    <a:pt x="1659" y="1679"/>
                  </a:cubicBezTo>
                  <a:cubicBezTo>
                    <a:pt x="1739" y="1679"/>
                    <a:pt x="1859" y="1679"/>
                    <a:pt x="1939" y="1719"/>
                  </a:cubicBezTo>
                  <a:cubicBezTo>
                    <a:pt x="1739" y="1679"/>
                    <a:pt x="1499" y="1599"/>
                    <a:pt x="1299" y="1559"/>
                  </a:cubicBezTo>
                  <a:cubicBezTo>
                    <a:pt x="1019" y="1479"/>
                    <a:pt x="779" y="1479"/>
                    <a:pt x="539" y="1559"/>
                  </a:cubicBezTo>
                  <a:cubicBezTo>
                    <a:pt x="300" y="1679"/>
                    <a:pt x="100" y="1879"/>
                    <a:pt x="60" y="2119"/>
                  </a:cubicBezTo>
                  <a:cubicBezTo>
                    <a:pt x="-20" y="2358"/>
                    <a:pt x="-20" y="2638"/>
                    <a:pt x="60" y="2918"/>
                  </a:cubicBezTo>
                  <a:cubicBezTo>
                    <a:pt x="180" y="3118"/>
                    <a:pt x="380" y="3358"/>
                    <a:pt x="619" y="3398"/>
                  </a:cubicBezTo>
                  <a:cubicBezTo>
                    <a:pt x="1139" y="3518"/>
                    <a:pt x="1659" y="3638"/>
                    <a:pt x="2178" y="3757"/>
                  </a:cubicBezTo>
                  <a:cubicBezTo>
                    <a:pt x="3058" y="3957"/>
                    <a:pt x="3977" y="4037"/>
                    <a:pt x="4857" y="4117"/>
                  </a:cubicBezTo>
                  <a:cubicBezTo>
                    <a:pt x="6575" y="4277"/>
                    <a:pt x="8254" y="4197"/>
                    <a:pt x="9974" y="4117"/>
                  </a:cubicBezTo>
                  <a:cubicBezTo>
                    <a:pt x="13651" y="3877"/>
                    <a:pt x="17249" y="2998"/>
                    <a:pt x="20806" y="1999"/>
                  </a:cubicBezTo>
                  <a:cubicBezTo>
                    <a:pt x="21086" y="1919"/>
                    <a:pt x="21286" y="1799"/>
                    <a:pt x="21446" y="1599"/>
                  </a:cubicBezTo>
                  <a:cubicBezTo>
                    <a:pt x="21566" y="1359"/>
                    <a:pt x="21646" y="1119"/>
                    <a:pt x="21606" y="839"/>
                  </a:cubicBezTo>
                  <a:cubicBezTo>
                    <a:pt x="21526" y="400"/>
                    <a:pt x="21126" y="0"/>
                    <a:pt x="20646" y="0"/>
                  </a:cubicBezTo>
                  <a:cubicBezTo>
                    <a:pt x="20566" y="0"/>
                    <a:pt x="20487" y="0"/>
                    <a:pt x="20447" y="0"/>
                  </a:cubicBezTo>
                  <a:moveTo>
                    <a:pt x="9174" y="2159"/>
                  </a:moveTo>
                  <a:cubicBezTo>
                    <a:pt x="9174" y="2159"/>
                    <a:pt x="9094" y="2159"/>
                    <a:pt x="9094" y="2159"/>
                  </a:cubicBezTo>
                  <a:cubicBezTo>
                    <a:pt x="9094" y="2159"/>
                    <a:pt x="9134" y="2159"/>
                    <a:pt x="9174" y="2159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1222228" y="1753711"/>
              <a:ext cx="392575" cy="569989"/>
            </a:xfrm>
            <a:custGeom>
              <a:avLst/>
              <a:gdLst/>
              <a:ahLst/>
              <a:cxnLst/>
              <a:rect l="l" t="t" r="r" b="b"/>
              <a:pathLst>
                <a:path w="213397" h="309836" extrusionOk="0">
                  <a:moveTo>
                    <a:pt x="118113" y="80"/>
                  </a:moveTo>
                  <a:cubicBezTo>
                    <a:pt x="117034" y="80"/>
                    <a:pt x="116034" y="80"/>
                    <a:pt x="114995" y="160"/>
                  </a:cubicBezTo>
                  <a:cubicBezTo>
                    <a:pt x="105002" y="599"/>
                    <a:pt x="95408" y="3318"/>
                    <a:pt x="87213" y="8035"/>
                  </a:cubicBezTo>
                  <a:cubicBezTo>
                    <a:pt x="86534" y="8434"/>
                    <a:pt x="86054" y="9074"/>
                    <a:pt x="85814" y="9873"/>
                  </a:cubicBezTo>
                  <a:cubicBezTo>
                    <a:pt x="85614" y="10673"/>
                    <a:pt x="85694" y="11512"/>
                    <a:pt x="86094" y="12192"/>
                  </a:cubicBezTo>
                  <a:cubicBezTo>
                    <a:pt x="86214" y="12432"/>
                    <a:pt x="86414" y="12671"/>
                    <a:pt x="86654" y="12871"/>
                  </a:cubicBezTo>
                  <a:cubicBezTo>
                    <a:pt x="79978" y="16469"/>
                    <a:pt x="73303" y="20866"/>
                    <a:pt x="66267" y="26343"/>
                  </a:cubicBezTo>
                  <a:cubicBezTo>
                    <a:pt x="50997" y="38215"/>
                    <a:pt x="37406" y="53205"/>
                    <a:pt x="25973" y="70913"/>
                  </a:cubicBezTo>
                  <a:cubicBezTo>
                    <a:pt x="20617" y="79148"/>
                    <a:pt x="15940" y="87902"/>
                    <a:pt x="12063" y="96896"/>
                  </a:cubicBezTo>
                  <a:cubicBezTo>
                    <a:pt x="8145" y="105890"/>
                    <a:pt x="5147" y="114925"/>
                    <a:pt x="3189" y="123719"/>
                  </a:cubicBezTo>
                  <a:cubicBezTo>
                    <a:pt x="-1128" y="142866"/>
                    <a:pt x="-1049" y="163452"/>
                    <a:pt x="3349" y="183240"/>
                  </a:cubicBezTo>
                  <a:cubicBezTo>
                    <a:pt x="7506" y="201908"/>
                    <a:pt x="15940" y="220415"/>
                    <a:pt x="27692" y="236765"/>
                  </a:cubicBezTo>
                  <a:cubicBezTo>
                    <a:pt x="39445" y="253074"/>
                    <a:pt x="54155" y="266944"/>
                    <a:pt x="71424" y="277977"/>
                  </a:cubicBezTo>
                  <a:cubicBezTo>
                    <a:pt x="87853" y="288530"/>
                    <a:pt x="106321" y="296645"/>
                    <a:pt x="126228" y="302162"/>
                  </a:cubicBezTo>
                  <a:cubicBezTo>
                    <a:pt x="144736" y="307278"/>
                    <a:pt x="164363" y="309837"/>
                    <a:pt x="184550" y="309837"/>
                  </a:cubicBezTo>
                  <a:lnTo>
                    <a:pt x="186548" y="309837"/>
                  </a:lnTo>
                  <a:cubicBezTo>
                    <a:pt x="186828" y="309837"/>
                    <a:pt x="187148" y="309757"/>
                    <a:pt x="187468" y="309677"/>
                  </a:cubicBezTo>
                  <a:cubicBezTo>
                    <a:pt x="187668" y="309757"/>
                    <a:pt x="187947" y="309757"/>
                    <a:pt x="188147" y="309757"/>
                  </a:cubicBezTo>
                  <a:cubicBezTo>
                    <a:pt x="188627" y="309757"/>
                    <a:pt x="189067" y="309637"/>
                    <a:pt x="189466" y="309397"/>
                  </a:cubicBezTo>
                  <a:cubicBezTo>
                    <a:pt x="197821" y="304160"/>
                    <a:pt x="204656" y="295406"/>
                    <a:pt x="209214" y="284133"/>
                  </a:cubicBezTo>
                  <a:cubicBezTo>
                    <a:pt x="211252" y="279097"/>
                    <a:pt x="212571" y="273620"/>
                    <a:pt x="213171" y="267944"/>
                  </a:cubicBezTo>
                  <a:cubicBezTo>
                    <a:pt x="213731" y="262387"/>
                    <a:pt x="213251" y="256831"/>
                    <a:pt x="211771" y="251954"/>
                  </a:cubicBezTo>
                  <a:cubicBezTo>
                    <a:pt x="211452" y="250915"/>
                    <a:pt x="210733" y="250116"/>
                    <a:pt x="209813" y="249756"/>
                  </a:cubicBezTo>
                  <a:cubicBezTo>
                    <a:pt x="209453" y="249356"/>
                    <a:pt x="208973" y="249116"/>
                    <a:pt x="208454" y="248956"/>
                  </a:cubicBezTo>
                  <a:cubicBezTo>
                    <a:pt x="202418" y="247517"/>
                    <a:pt x="196382" y="245559"/>
                    <a:pt x="190546" y="243120"/>
                  </a:cubicBezTo>
                  <a:cubicBezTo>
                    <a:pt x="181272" y="239203"/>
                    <a:pt x="172278" y="233926"/>
                    <a:pt x="163923" y="227570"/>
                  </a:cubicBezTo>
                  <a:cubicBezTo>
                    <a:pt x="156648" y="221854"/>
                    <a:pt x="150692" y="216018"/>
                    <a:pt x="145695" y="209662"/>
                  </a:cubicBezTo>
                  <a:cubicBezTo>
                    <a:pt x="141738" y="204425"/>
                    <a:pt x="138540" y="198989"/>
                    <a:pt x="136181" y="193393"/>
                  </a:cubicBezTo>
                  <a:cubicBezTo>
                    <a:pt x="134063" y="188156"/>
                    <a:pt x="132584" y="182760"/>
                    <a:pt x="131784" y="177324"/>
                  </a:cubicBezTo>
                  <a:cubicBezTo>
                    <a:pt x="131025" y="171328"/>
                    <a:pt x="131025" y="165131"/>
                    <a:pt x="131784" y="158936"/>
                  </a:cubicBezTo>
                  <a:cubicBezTo>
                    <a:pt x="132903" y="151301"/>
                    <a:pt x="135022" y="143706"/>
                    <a:pt x="138140" y="136070"/>
                  </a:cubicBezTo>
                  <a:cubicBezTo>
                    <a:pt x="140338" y="130914"/>
                    <a:pt x="142697" y="126277"/>
                    <a:pt x="145455" y="121920"/>
                  </a:cubicBezTo>
                  <a:cubicBezTo>
                    <a:pt x="148333" y="117283"/>
                    <a:pt x="151651" y="112846"/>
                    <a:pt x="154529" y="109048"/>
                  </a:cubicBezTo>
                  <a:lnTo>
                    <a:pt x="156448" y="106530"/>
                  </a:lnTo>
                  <a:cubicBezTo>
                    <a:pt x="156448" y="106530"/>
                    <a:pt x="156768" y="106170"/>
                    <a:pt x="156928" y="105930"/>
                  </a:cubicBezTo>
                  <a:lnTo>
                    <a:pt x="157168" y="105610"/>
                  </a:lnTo>
                  <a:lnTo>
                    <a:pt x="159126" y="103052"/>
                  </a:lnTo>
                  <a:lnTo>
                    <a:pt x="159566" y="102492"/>
                  </a:lnTo>
                  <a:cubicBezTo>
                    <a:pt x="161245" y="100294"/>
                    <a:pt x="162924" y="98135"/>
                    <a:pt x="164563" y="95897"/>
                  </a:cubicBezTo>
                  <a:cubicBezTo>
                    <a:pt x="169639" y="89021"/>
                    <a:pt x="175915" y="79747"/>
                    <a:pt x="179273" y="68955"/>
                  </a:cubicBezTo>
                  <a:cubicBezTo>
                    <a:pt x="180432" y="65197"/>
                    <a:pt x="181232" y="61120"/>
                    <a:pt x="181551" y="56883"/>
                  </a:cubicBezTo>
                  <a:cubicBezTo>
                    <a:pt x="181831" y="53365"/>
                    <a:pt x="181632" y="49647"/>
                    <a:pt x="180992" y="45570"/>
                  </a:cubicBezTo>
                  <a:cubicBezTo>
                    <a:pt x="179912" y="38934"/>
                    <a:pt x="177114" y="32259"/>
                    <a:pt x="172877" y="26303"/>
                  </a:cubicBezTo>
                  <a:cubicBezTo>
                    <a:pt x="168880" y="20706"/>
                    <a:pt x="163603" y="15709"/>
                    <a:pt x="157248" y="11512"/>
                  </a:cubicBezTo>
                  <a:cubicBezTo>
                    <a:pt x="151331" y="7635"/>
                    <a:pt x="144576" y="4597"/>
                    <a:pt x="137141" y="2598"/>
                  </a:cubicBezTo>
                  <a:cubicBezTo>
                    <a:pt x="130905" y="879"/>
                    <a:pt x="124509" y="0"/>
                    <a:pt x="118113" y="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1222053" y="1753638"/>
              <a:ext cx="361152" cy="570430"/>
            </a:xfrm>
            <a:custGeom>
              <a:avLst/>
              <a:gdLst/>
              <a:ahLst/>
              <a:cxnLst/>
              <a:rect l="l" t="t" r="r" b="b"/>
              <a:pathLst>
                <a:path w="196316" h="310076" extrusionOk="0">
                  <a:moveTo>
                    <a:pt x="115090" y="120"/>
                  </a:moveTo>
                  <a:cubicBezTo>
                    <a:pt x="105136" y="520"/>
                    <a:pt x="95502" y="3278"/>
                    <a:pt x="87268" y="8035"/>
                  </a:cubicBezTo>
                  <a:cubicBezTo>
                    <a:pt x="86548" y="8434"/>
                    <a:pt x="86069" y="9074"/>
                    <a:pt x="85829" y="9873"/>
                  </a:cubicBezTo>
                  <a:cubicBezTo>
                    <a:pt x="85629" y="10713"/>
                    <a:pt x="85709" y="11592"/>
                    <a:pt x="86149" y="12272"/>
                  </a:cubicBezTo>
                  <a:cubicBezTo>
                    <a:pt x="86269" y="12512"/>
                    <a:pt x="86468" y="12751"/>
                    <a:pt x="86708" y="12991"/>
                  </a:cubicBezTo>
                  <a:cubicBezTo>
                    <a:pt x="80153" y="16389"/>
                    <a:pt x="73517" y="20746"/>
                    <a:pt x="66362" y="26343"/>
                  </a:cubicBezTo>
                  <a:cubicBezTo>
                    <a:pt x="51052" y="38255"/>
                    <a:pt x="37461" y="53245"/>
                    <a:pt x="26028" y="70953"/>
                  </a:cubicBezTo>
                  <a:cubicBezTo>
                    <a:pt x="20672" y="79148"/>
                    <a:pt x="15995" y="87902"/>
                    <a:pt x="12077" y="96936"/>
                  </a:cubicBezTo>
                  <a:cubicBezTo>
                    <a:pt x="8160" y="106011"/>
                    <a:pt x="5162" y="115044"/>
                    <a:pt x="3203" y="123759"/>
                  </a:cubicBezTo>
                  <a:cubicBezTo>
                    <a:pt x="-1114" y="142946"/>
                    <a:pt x="-1074" y="163572"/>
                    <a:pt x="3363" y="183360"/>
                  </a:cubicBezTo>
                  <a:cubicBezTo>
                    <a:pt x="7520" y="202027"/>
                    <a:pt x="15955" y="220535"/>
                    <a:pt x="27747" y="236885"/>
                  </a:cubicBezTo>
                  <a:cubicBezTo>
                    <a:pt x="39499" y="253194"/>
                    <a:pt x="54210" y="267065"/>
                    <a:pt x="71518" y="278137"/>
                  </a:cubicBezTo>
                  <a:cubicBezTo>
                    <a:pt x="87947" y="288690"/>
                    <a:pt x="106376" y="296845"/>
                    <a:pt x="126363" y="302362"/>
                  </a:cubicBezTo>
                  <a:cubicBezTo>
                    <a:pt x="144830" y="307478"/>
                    <a:pt x="164457" y="310076"/>
                    <a:pt x="184724" y="310076"/>
                  </a:cubicBezTo>
                  <a:lnTo>
                    <a:pt x="186723" y="310076"/>
                  </a:lnTo>
                  <a:cubicBezTo>
                    <a:pt x="187002" y="310076"/>
                    <a:pt x="187283" y="310036"/>
                    <a:pt x="187682" y="309877"/>
                  </a:cubicBezTo>
                  <a:cubicBezTo>
                    <a:pt x="187882" y="309956"/>
                    <a:pt x="188122" y="309996"/>
                    <a:pt x="188362" y="309996"/>
                  </a:cubicBezTo>
                  <a:cubicBezTo>
                    <a:pt x="188842" y="309996"/>
                    <a:pt x="189281" y="309877"/>
                    <a:pt x="189721" y="309557"/>
                  </a:cubicBezTo>
                  <a:cubicBezTo>
                    <a:pt x="192039" y="308118"/>
                    <a:pt x="194238" y="306399"/>
                    <a:pt x="196317" y="304440"/>
                  </a:cubicBezTo>
                  <a:cubicBezTo>
                    <a:pt x="191040" y="304480"/>
                    <a:pt x="185724" y="304240"/>
                    <a:pt x="180487" y="303721"/>
                  </a:cubicBezTo>
                  <a:cubicBezTo>
                    <a:pt x="169974" y="302681"/>
                    <a:pt x="159581" y="300683"/>
                    <a:pt x="149427" y="297845"/>
                  </a:cubicBezTo>
                  <a:cubicBezTo>
                    <a:pt x="138155" y="294767"/>
                    <a:pt x="127122" y="290809"/>
                    <a:pt x="116449" y="286092"/>
                  </a:cubicBezTo>
                  <a:cubicBezTo>
                    <a:pt x="107934" y="282295"/>
                    <a:pt x="99660" y="277937"/>
                    <a:pt x="91825" y="272821"/>
                  </a:cubicBezTo>
                  <a:cubicBezTo>
                    <a:pt x="76915" y="263107"/>
                    <a:pt x="63444" y="250995"/>
                    <a:pt x="53010" y="236524"/>
                  </a:cubicBezTo>
                  <a:cubicBezTo>
                    <a:pt x="47934" y="229489"/>
                    <a:pt x="43497" y="221934"/>
                    <a:pt x="39939" y="214019"/>
                  </a:cubicBezTo>
                  <a:cubicBezTo>
                    <a:pt x="36302" y="205945"/>
                    <a:pt x="33503" y="197510"/>
                    <a:pt x="31664" y="188836"/>
                  </a:cubicBezTo>
                  <a:cubicBezTo>
                    <a:pt x="29706" y="179762"/>
                    <a:pt x="28706" y="170448"/>
                    <a:pt x="28626" y="161134"/>
                  </a:cubicBezTo>
                  <a:cubicBezTo>
                    <a:pt x="28546" y="152260"/>
                    <a:pt x="29266" y="143426"/>
                    <a:pt x="30705" y="134711"/>
                  </a:cubicBezTo>
                  <a:cubicBezTo>
                    <a:pt x="32184" y="125757"/>
                    <a:pt x="34303" y="116883"/>
                    <a:pt x="37141" y="108249"/>
                  </a:cubicBezTo>
                  <a:cubicBezTo>
                    <a:pt x="40059" y="99415"/>
                    <a:pt x="43617" y="90740"/>
                    <a:pt x="48014" y="82585"/>
                  </a:cubicBezTo>
                  <a:cubicBezTo>
                    <a:pt x="52291" y="74591"/>
                    <a:pt x="57368" y="66996"/>
                    <a:pt x="63404" y="60200"/>
                  </a:cubicBezTo>
                  <a:cubicBezTo>
                    <a:pt x="66362" y="56923"/>
                    <a:pt x="69520" y="53765"/>
                    <a:pt x="72918" y="50967"/>
                  </a:cubicBezTo>
                  <a:cubicBezTo>
                    <a:pt x="76195" y="48248"/>
                    <a:pt x="79713" y="45810"/>
                    <a:pt x="83391" y="43651"/>
                  </a:cubicBezTo>
                  <a:cubicBezTo>
                    <a:pt x="83510" y="43571"/>
                    <a:pt x="83670" y="43531"/>
                    <a:pt x="83830" y="43531"/>
                  </a:cubicBezTo>
                  <a:cubicBezTo>
                    <a:pt x="84190" y="43531"/>
                    <a:pt x="84550" y="43771"/>
                    <a:pt x="84750" y="44091"/>
                  </a:cubicBezTo>
                  <a:cubicBezTo>
                    <a:pt x="84750" y="44171"/>
                    <a:pt x="84830" y="44251"/>
                    <a:pt x="84830" y="44331"/>
                  </a:cubicBezTo>
                  <a:cubicBezTo>
                    <a:pt x="94184" y="52165"/>
                    <a:pt x="103937" y="59481"/>
                    <a:pt x="114210" y="65997"/>
                  </a:cubicBezTo>
                  <a:cubicBezTo>
                    <a:pt x="114210" y="65997"/>
                    <a:pt x="114170" y="65997"/>
                    <a:pt x="114130" y="65957"/>
                  </a:cubicBezTo>
                  <a:cubicBezTo>
                    <a:pt x="124684" y="72632"/>
                    <a:pt x="135836" y="78548"/>
                    <a:pt x="147828" y="82266"/>
                  </a:cubicBezTo>
                  <a:cubicBezTo>
                    <a:pt x="147828" y="82266"/>
                    <a:pt x="147908" y="82266"/>
                    <a:pt x="147948" y="82266"/>
                  </a:cubicBezTo>
                  <a:cubicBezTo>
                    <a:pt x="147948" y="82266"/>
                    <a:pt x="148028" y="82266"/>
                    <a:pt x="148028" y="82266"/>
                  </a:cubicBezTo>
                  <a:cubicBezTo>
                    <a:pt x="153464" y="83905"/>
                    <a:pt x="159061" y="85024"/>
                    <a:pt x="164777" y="85304"/>
                  </a:cubicBezTo>
                  <a:cubicBezTo>
                    <a:pt x="164697" y="85304"/>
                    <a:pt x="164657" y="85304"/>
                    <a:pt x="164617" y="85304"/>
                  </a:cubicBezTo>
                  <a:cubicBezTo>
                    <a:pt x="166536" y="85384"/>
                    <a:pt x="168495" y="85384"/>
                    <a:pt x="170374" y="85184"/>
                  </a:cubicBezTo>
                  <a:cubicBezTo>
                    <a:pt x="171093" y="85104"/>
                    <a:pt x="171773" y="85064"/>
                    <a:pt x="172452" y="84944"/>
                  </a:cubicBezTo>
                  <a:cubicBezTo>
                    <a:pt x="175290" y="80187"/>
                    <a:pt x="177928" y="74831"/>
                    <a:pt x="179727" y="69074"/>
                  </a:cubicBezTo>
                  <a:cubicBezTo>
                    <a:pt x="180926" y="65237"/>
                    <a:pt x="181686" y="61160"/>
                    <a:pt x="182006" y="56963"/>
                  </a:cubicBezTo>
                  <a:cubicBezTo>
                    <a:pt x="182286" y="53445"/>
                    <a:pt x="182086" y="49727"/>
                    <a:pt x="181446" y="45650"/>
                  </a:cubicBezTo>
                  <a:cubicBezTo>
                    <a:pt x="180367" y="38974"/>
                    <a:pt x="177529" y="32299"/>
                    <a:pt x="173292" y="26343"/>
                  </a:cubicBezTo>
                  <a:cubicBezTo>
                    <a:pt x="169294" y="20706"/>
                    <a:pt x="164018" y="15709"/>
                    <a:pt x="157622" y="11512"/>
                  </a:cubicBezTo>
                  <a:cubicBezTo>
                    <a:pt x="151626" y="7595"/>
                    <a:pt x="144870" y="4597"/>
                    <a:pt x="137475" y="2598"/>
                  </a:cubicBezTo>
                  <a:cubicBezTo>
                    <a:pt x="131279" y="879"/>
                    <a:pt x="124844" y="0"/>
                    <a:pt x="118408" y="0"/>
                  </a:cubicBezTo>
                  <a:cubicBezTo>
                    <a:pt x="117368" y="0"/>
                    <a:pt x="116329" y="0"/>
                    <a:pt x="115290" y="8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1493786" y="1905125"/>
              <a:ext cx="221" cy="7353"/>
            </a:xfrm>
            <a:custGeom>
              <a:avLst/>
              <a:gdLst/>
              <a:ahLst/>
              <a:cxnLst/>
              <a:rect l="l" t="t" r="r" b="b"/>
              <a:pathLst>
                <a:path w="120" h="3997" extrusionOk="0"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4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0" y="0"/>
                    <a:pt x="120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1995798" y="1511772"/>
              <a:ext cx="111429" cy="203331"/>
            </a:xfrm>
            <a:custGeom>
              <a:avLst/>
              <a:gdLst/>
              <a:ahLst/>
              <a:cxnLst/>
              <a:rect l="l" t="t" r="r" b="b"/>
              <a:pathLst>
                <a:path w="60571" h="110527" extrusionOk="0">
                  <a:moveTo>
                    <a:pt x="22601" y="80"/>
                  </a:moveTo>
                  <a:cubicBezTo>
                    <a:pt x="21801" y="80"/>
                    <a:pt x="21002" y="80"/>
                    <a:pt x="20242" y="160"/>
                  </a:cubicBezTo>
                  <a:cubicBezTo>
                    <a:pt x="18683" y="280"/>
                    <a:pt x="17164" y="640"/>
                    <a:pt x="15885" y="999"/>
                  </a:cubicBezTo>
                  <a:cubicBezTo>
                    <a:pt x="14966" y="1239"/>
                    <a:pt x="14046" y="1559"/>
                    <a:pt x="13167" y="1919"/>
                  </a:cubicBezTo>
                  <a:lnTo>
                    <a:pt x="13047" y="1919"/>
                  </a:lnTo>
                  <a:cubicBezTo>
                    <a:pt x="11648" y="1919"/>
                    <a:pt x="10648" y="2558"/>
                    <a:pt x="10049" y="3558"/>
                  </a:cubicBezTo>
                  <a:cubicBezTo>
                    <a:pt x="7211" y="5356"/>
                    <a:pt x="4613" y="7875"/>
                    <a:pt x="2494" y="10873"/>
                  </a:cubicBezTo>
                  <a:cubicBezTo>
                    <a:pt x="1934" y="11672"/>
                    <a:pt x="1734" y="12352"/>
                    <a:pt x="1774" y="13112"/>
                  </a:cubicBezTo>
                  <a:cubicBezTo>
                    <a:pt x="1854" y="13871"/>
                    <a:pt x="2254" y="14631"/>
                    <a:pt x="2854" y="15150"/>
                  </a:cubicBezTo>
                  <a:cubicBezTo>
                    <a:pt x="3293" y="15510"/>
                    <a:pt x="3933" y="15789"/>
                    <a:pt x="4573" y="15829"/>
                  </a:cubicBezTo>
                  <a:cubicBezTo>
                    <a:pt x="3293" y="19507"/>
                    <a:pt x="2254" y="23425"/>
                    <a:pt x="1495" y="27462"/>
                  </a:cubicBezTo>
                  <a:cubicBezTo>
                    <a:pt x="56" y="35337"/>
                    <a:pt x="-345" y="43971"/>
                    <a:pt x="295" y="53805"/>
                  </a:cubicBezTo>
                  <a:cubicBezTo>
                    <a:pt x="815" y="61799"/>
                    <a:pt x="2094" y="70434"/>
                    <a:pt x="4253" y="80267"/>
                  </a:cubicBezTo>
                  <a:cubicBezTo>
                    <a:pt x="5892" y="87662"/>
                    <a:pt x="7930" y="95377"/>
                    <a:pt x="10688" y="104491"/>
                  </a:cubicBezTo>
                  <a:cubicBezTo>
                    <a:pt x="10409" y="104491"/>
                    <a:pt x="10089" y="104491"/>
                    <a:pt x="9769" y="104491"/>
                  </a:cubicBezTo>
                  <a:cubicBezTo>
                    <a:pt x="9489" y="104491"/>
                    <a:pt x="9249" y="104491"/>
                    <a:pt x="8970" y="104491"/>
                  </a:cubicBezTo>
                  <a:lnTo>
                    <a:pt x="7890" y="104491"/>
                  </a:lnTo>
                  <a:cubicBezTo>
                    <a:pt x="6971" y="104411"/>
                    <a:pt x="6052" y="104331"/>
                    <a:pt x="5172" y="104211"/>
                  </a:cubicBezTo>
                  <a:lnTo>
                    <a:pt x="5132" y="104211"/>
                  </a:lnTo>
                  <a:cubicBezTo>
                    <a:pt x="3173" y="104211"/>
                    <a:pt x="1934" y="105211"/>
                    <a:pt x="1694" y="106690"/>
                  </a:cubicBezTo>
                  <a:cubicBezTo>
                    <a:pt x="1535" y="107490"/>
                    <a:pt x="1774" y="108409"/>
                    <a:pt x="2294" y="109088"/>
                  </a:cubicBezTo>
                  <a:cubicBezTo>
                    <a:pt x="2774" y="109728"/>
                    <a:pt x="3413" y="110127"/>
                    <a:pt x="4173" y="110207"/>
                  </a:cubicBezTo>
                  <a:cubicBezTo>
                    <a:pt x="6092" y="110408"/>
                    <a:pt x="7970" y="110528"/>
                    <a:pt x="9769" y="110528"/>
                  </a:cubicBezTo>
                  <a:cubicBezTo>
                    <a:pt x="10409" y="110528"/>
                    <a:pt x="11048" y="110528"/>
                    <a:pt x="11728" y="110488"/>
                  </a:cubicBezTo>
                  <a:cubicBezTo>
                    <a:pt x="13926" y="110408"/>
                    <a:pt x="16285" y="110008"/>
                    <a:pt x="19163" y="109248"/>
                  </a:cubicBezTo>
                  <a:cubicBezTo>
                    <a:pt x="23160" y="108249"/>
                    <a:pt x="27318" y="106210"/>
                    <a:pt x="31515" y="103212"/>
                  </a:cubicBezTo>
                  <a:cubicBezTo>
                    <a:pt x="34993" y="100694"/>
                    <a:pt x="38390" y="97576"/>
                    <a:pt x="42468" y="92979"/>
                  </a:cubicBezTo>
                  <a:cubicBezTo>
                    <a:pt x="45506" y="89581"/>
                    <a:pt x="48264" y="85664"/>
                    <a:pt x="50942" y="81027"/>
                  </a:cubicBezTo>
                  <a:cubicBezTo>
                    <a:pt x="55899" y="72432"/>
                    <a:pt x="59057" y="62639"/>
                    <a:pt x="60176" y="52645"/>
                  </a:cubicBezTo>
                  <a:cubicBezTo>
                    <a:pt x="61335" y="42292"/>
                    <a:pt x="59936" y="32219"/>
                    <a:pt x="56138" y="23505"/>
                  </a:cubicBezTo>
                  <a:cubicBezTo>
                    <a:pt x="54940" y="20786"/>
                    <a:pt x="53541" y="18228"/>
                    <a:pt x="51901" y="15949"/>
                  </a:cubicBezTo>
                  <a:cubicBezTo>
                    <a:pt x="50382" y="13831"/>
                    <a:pt x="48504" y="11752"/>
                    <a:pt x="46145" y="9634"/>
                  </a:cubicBezTo>
                  <a:cubicBezTo>
                    <a:pt x="42068" y="5916"/>
                    <a:pt x="37071" y="3078"/>
                    <a:pt x="31715" y="1399"/>
                  </a:cubicBezTo>
                  <a:cubicBezTo>
                    <a:pt x="29236" y="600"/>
                    <a:pt x="26838" y="160"/>
                    <a:pt x="24359" y="0"/>
                  </a:cubicBezTo>
                  <a:cubicBezTo>
                    <a:pt x="23760" y="0"/>
                    <a:pt x="23240" y="0"/>
                    <a:pt x="22720" y="0"/>
                  </a:cubicBezTo>
                  <a:moveTo>
                    <a:pt x="16884" y="103612"/>
                  </a:moveTo>
                  <a:cubicBezTo>
                    <a:pt x="16884" y="103612"/>
                    <a:pt x="16844" y="103412"/>
                    <a:pt x="16844" y="103412"/>
                  </a:cubicBezTo>
                  <a:cubicBezTo>
                    <a:pt x="17644" y="103332"/>
                    <a:pt x="18483" y="103132"/>
                    <a:pt x="19363" y="102892"/>
                  </a:cubicBezTo>
                  <a:cubicBezTo>
                    <a:pt x="18563" y="103132"/>
                    <a:pt x="17724" y="103372"/>
                    <a:pt x="16924" y="103612"/>
                  </a:cubicBezTo>
                </a:path>
              </a:pathLst>
            </a:custGeom>
            <a:solidFill>
              <a:srgbClr val="FFC0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2003528" y="1545894"/>
              <a:ext cx="68681" cy="42674"/>
            </a:xfrm>
            <a:custGeom>
              <a:avLst/>
              <a:gdLst/>
              <a:ahLst/>
              <a:cxnLst/>
              <a:rect l="l" t="t" r="r" b="b"/>
              <a:pathLst>
                <a:path w="37334" h="23197" extrusionOk="0">
                  <a:moveTo>
                    <a:pt x="25594" y="280"/>
                  </a:moveTo>
                  <a:cubicBezTo>
                    <a:pt x="22116" y="759"/>
                    <a:pt x="18839" y="1879"/>
                    <a:pt x="15761" y="3518"/>
                  </a:cubicBezTo>
                  <a:cubicBezTo>
                    <a:pt x="12522" y="5236"/>
                    <a:pt x="9564" y="7315"/>
                    <a:pt x="6887" y="9793"/>
                  </a:cubicBezTo>
                  <a:cubicBezTo>
                    <a:pt x="4248" y="12232"/>
                    <a:pt x="2089" y="15030"/>
                    <a:pt x="331" y="18148"/>
                  </a:cubicBezTo>
                  <a:cubicBezTo>
                    <a:pt x="-109" y="18948"/>
                    <a:pt x="-69" y="20106"/>
                    <a:pt x="211" y="20906"/>
                  </a:cubicBezTo>
                  <a:cubicBezTo>
                    <a:pt x="530" y="21786"/>
                    <a:pt x="1210" y="22465"/>
                    <a:pt x="2009" y="22865"/>
                  </a:cubicBezTo>
                  <a:cubicBezTo>
                    <a:pt x="2849" y="23265"/>
                    <a:pt x="3848" y="23305"/>
                    <a:pt x="4768" y="22985"/>
                  </a:cubicBezTo>
                  <a:cubicBezTo>
                    <a:pt x="5727" y="22625"/>
                    <a:pt x="6247" y="21986"/>
                    <a:pt x="6726" y="21186"/>
                  </a:cubicBezTo>
                  <a:cubicBezTo>
                    <a:pt x="6807" y="21106"/>
                    <a:pt x="6847" y="20986"/>
                    <a:pt x="6926" y="20906"/>
                  </a:cubicBezTo>
                  <a:cubicBezTo>
                    <a:pt x="9085" y="17628"/>
                    <a:pt x="11563" y="14551"/>
                    <a:pt x="14481" y="11832"/>
                  </a:cubicBezTo>
                  <a:cubicBezTo>
                    <a:pt x="16360" y="10233"/>
                    <a:pt x="18359" y="8834"/>
                    <a:pt x="20517" y="7675"/>
                  </a:cubicBezTo>
                  <a:cubicBezTo>
                    <a:pt x="22476" y="6715"/>
                    <a:pt x="24515" y="5916"/>
                    <a:pt x="26633" y="5356"/>
                  </a:cubicBezTo>
                  <a:cubicBezTo>
                    <a:pt x="28192" y="5037"/>
                    <a:pt x="29791" y="4877"/>
                    <a:pt x="31390" y="4877"/>
                  </a:cubicBezTo>
                  <a:cubicBezTo>
                    <a:pt x="32429" y="4957"/>
                    <a:pt x="33509" y="5077"/>
                    <a:pt x="34548" y="5276"/>
                  </a:cubicBezTo>
                  <a:cubicBezTo>
                    <a:pt x="35828" y="5516"/>
                    <a:pt x="37066" y="4597"/>
                    <a:pt x="37307" y="3358"/>
                  </a:cubicBezTo>
                  <a:cubicBezTo>
                    <a:pt x="37506" y="2039"/>
                    <a:pt x="36627" y="879"/>
                    <a:pt x="35388" y="599"/>
                  </a:cubicBezTo>
                  <a:cubicBezTo>
                    <a:pt x="33469" y="200"/>
                    <a:pt x="31510" y="0"/>
                    <a:pt x="29551" y="0"/>
                  </a:cubicBezTo>
                  <a:cubicBezTo>
                    <a:pt x="28272" y="0"/>
                    <a:pt x="26953" y="80"/>
                    <a:pt x="25674" y="280"/>
                  </a:cubicBezTo>
                  <a:moveTo>
                    <a:pt x="20398" y="7715"/>
                  </a:moveTo>
                  <a:cubicBezTo>
                    <a:pt x="20398" y="7715"/>
                    <a:pt x="20158" y="7835"/>
                    <a:pt x="20038" y="7915"/>
                  </a:cubicBezTo>
                  <a:cubicBezTo>
                    <a:pt x="20158" y="7835"/>
                    <a:pt x="20278" y="7795"/>
                    <a:pt x="20398" y="7715"/>
                  </a:cubicBezTo>
                  <a:moveTo>
                    <a:pt x="14362" y="11952"/>
                  </a:moveTo>
                  <a:cubicBezTo>
                    <a:pt x="14362" y="11952"/>
                    <a:pt x="14242" y="12072"/>
                    <a:pt x="14162" y="12112"/>
                  </a:cubicBezTo>
                  <a:cubicBezTo>
                    <a:pt x="14242" y="12072"/>
                    <a:pt x="14282" y="11992"/>
                    <a:pt x="14362" y="11952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1213678" y="1243066"/>
              <a:ext cx="824281" cy="682943"/>
            </a:xfrm>
            <a:custGeom>
              <a:avLst/>
              <a:gdLst/>
              <a:ahLst/>
              <a:cxnLst/>
              <a:rect l="l" t="t" r="r" b="b"/>
              <a:pathLst>
                <a:path w="448065" h="371236" extrusionOk="0">
                  <a:moveTo>
                    <a:pt x="222735" y="80"/>
                  </a:moveTo>
                  <a:cubicBezTo>
                    <a:pt x="216659" y="80"/>
                    <a:pt x="210623" y="360"/>
                    <a:pt x="204747" y="959"/>
                  </a:cubicBezTo>
                  <a:cubicBezTo>
                    <a:pt x="195153" y="1959"/>
                    <a:pt x="186559" y="3558"/>
                    <a:pt x="178405" y="5876"/>
                  </a:cubicBezTo>
                  <a:cubicBezTo>
                    <a:pt x="169450" y="8434"/>
                    <a:pt x="161096" y="11792"/>
                    <a:pt x="153540" y="15830"/>
                  </a:cubicBezTo>
                  <a:cubicBezTo>
                    <a:pt x="145586" y="20067"/>
                    <a:pt x="137911" y="25343"/>
                    <a:pt x="130756" y="31539"/>
                  </a:cubicBezTo>
                  <a:cubicBezTo>
                    <a:pt x="122921" y="38375"/>
                    <a:pt x="115685" y="45850"/>
                    <a:pt x="109210" y="53765"/>
                  </a:cubicBezTo>
                  <a:cubicBezTo>
                    <a:pt x="101455" y="63319"/>
                    <a:pt x="95579" y="72233"/>
                    <a:pt x="91222" y="81027"/>
                  </a:cubicBezTo>
                  <a:cubicBezTo>
                    <a:pt x="88583" y="86383"/>
                    <a:pt x="86624" y="91180"/>
                    <a:pt x="85185" y="95777"/>
                  </a:cubicBezTo>
                  <a:cubicBezTo>
                    <a:pt x="84346" y="98455"/>
                    <a:pt x="83626" y="101134"/>
                    <a:pt x="83107" y="103732"/>
                  </a:cubicBezTo>
                  <a:cubicBezTo>
                    <a:pt x="79349" y="99615"/>
                    <a:pt x="75112" y="96297"/>
                    <a:pt x="70555" y="93898"/>
                  </a:cubicBezTo>
                  <a:cubicBezTo>
                    <a:pt x="68317" y="92739"/>
                    <a:pt x="66078" y="91780"/>
                    <a:pt x="63920" y="91140"/>
                  </a:cubicBezTo>
                  <a:cubicBezTo>
                    <a:pt x="60521" y="90061"/>
                    <a:pt x="56924" y="89541"/>
                    <a:pt x="53286" y="89541"/>
                  </a:cubicBezTo>
                  <a:cubicBezTo>
                    <a:pt x="49649" y="89541"/>
                    <a:pt x="45731" y="90141"/>
                    <a:pt x="42214" y="91260"/>
                  </a:cubicBezTo>
                  <a:cubicBezTo>
                    <a:pt x="32260" y="94458"/>
                    <a:pt x="22986" y="101533"/>
                    <a:pt x="15391" y="111687"/>
                  </a:cubicBezTo>
                  <a:cubicBezTo>
                    <a:pt x="11754" y="116644"/>
                    <a:pt x="8716" y="121880"/>
                    <a:pt x="6437" y="127276"/>
                  </a:cubicBezTo>
                  <a:cubicBezTo>
                    <a:pt x="3799" y="133472"/>
                    <a:pt x="2000" y="139349"/>
                    <a:pt x="1041" y="145265"/>
                  </a:cubicBezTo>
                  <a:cubicBezTo>
                    <a:pt x="-78" y="152020"/>
                    <a:pt x="-279" y="158096"/>
                    <a:pt x="361" y="163892"/>
                  </a:cubicBezTo>
                  <a:cubicBezTo>
                    <a:pt x="1041" y="170448"/>
                    <a:pt x="2720" y="176564"/>
                    <a:pt x="5318" y="182081"/>
                  </a:cubicBezTo>
                  <a:cubicBezTo>
                    <a:pt x="9155" y="190315"/>
                    <a:pt x="15231" y="197631"/>
                    <a:pt x="22866" y="203187"/>
                  </a:cubicBezTo>
                  <a:cubicBezTo>
                    <a:pt x="27424" y="206505"/>
                    <a:pt x="32460" y="209183"/>
                    <a:pt x="37817" y="211102"/>
                  </a:cubicBezTo>
                  <a:cubicBezTo>
                    <a:pt x="42533" y="212780"/>
                    <a:pt x="47650" y="213900"/>
                    <a:pt x="52967" y="214459"/>
                  </a:cubicBezTo>
                  <a:cubicBezTo>
                    <a:pt x="53766" y="219216"/>
                    <a:pt x="54885" y="224053"/>
                    <a:pt x="56284" y="228770"/>
                  </a:cubicBezTo>
                  <a:cubicBezTo>
                    <a:pt x="61201" y="245879"/>
                    <a:pt x="68876" y="261948"/>
                    <a:pt x="79149" y="276459"/>
                  </a:cubicBezTo>
                  <a:cubicBezTo>
                    <a:pt x="88983" y="290410"/>
                    <a:pt x="101055" y="303081"/>
                    <a:pt x="115046" y="314234"/>
                  </a:cubicBezTo>
                  <a:cubicBezTo>
                    <a:pt x="141548" y="335260"/>
                    <a:pt x="173887" y="350930"/>
                    <a:pt x="211143" y="360803"/>
                  </a:cubicBezTo>
                  <a:cubicBezTo>
                    <a:pt x="228372" y="365360"/>
                    <a:pt x="246040" y="368478"/>
                    <a:pt x="263628" y="370077"/>
                  </a:cubicBezTo>
                  <a:cubicBezTo>
                    <a:pt x="272502" y="370877"/>
                    <a:pt x="279858" y="371236"/>
                    <a:pt x="286813" y="371236"/>
                  </a:cubicBezTo>
                  <a:cubicBezTo>
                    <a:pt x="288332" y="371236"/>
                    <a:pt x="289851" y="371236"/>
                    <a:pt x="291370" y="371196"/>
                  </a:cubicBezTo>
                  <a:cubicBezTo>
                    <a:pt x="301204" y="370957"/>
                    <a:pt x="310877" y="369997"/>
                    <a:pt x="320071" y="368438"/>
                  </a:cubicBezTo>
                  <a:cubicBezTo>
                    <a:pt x="339858" y="365001"/>
                    <a:pt x="358046" y="358845"/>
                    <a:pt x="374156" y="350170"/>
                  </a:cubicBezTo>
                  <a:cubicBezTo>
                    <a:pt x="391225" y="340976"/>
                    <a:pt x="406055" y="328784"/>
                    <a:pt x="417088" y="314833"/>
                  </a:cubicBezTo>
                  <a:cubicBezTo>
                    <a:pt x="423164" y="307198"/>
                    <a:pt x="428280" y="299004"/>
                    <a:pt x="432318" y="290530"/>
                  </a:cubicBezTo>
                  <a:cubicBezTo>
                    <a:pt x="436515" y="281655"/>
                    <a:pt x="439753" y="272181"/>
                    <a:pt x="442231" y="261589"/>
                  </a:cubicBezTo>
                  <a:cubicBezTo>
                    <a:pt x="446948" y="241282"/>
                    <a:pt x="448827" y="219856"/>
                    <a:pt x="447787" y="197870"/>
                  </a:cubicBezTo>
                  <a:cubicBezTo>
                    <a:pt x="445509" y="150182"/>
                    <a:pt x="430199" y="104532"/>
                    <a:pt x="418846" y="74311"/>
                  </a:cubicBezTo>
                  <a:cubicBezTo>
                    <a:pt x="418567" y="73552"/>
                    <a:pt x="418047" y="72912"/>
                    <a:pt x="417327" y="72552"/>
                  </a:cubicBezTo>
                  <a:cubicBezTo>
                    <a:pt x="416888" y="72313"/>
                    <a:pt x="416408" y="72193"/>
                    <a:pt x="415888" y="72193"/>
                  </a:cubicBezTo>
                  <a:cubicBezTo>
                    <a:pt x="404256" y="60560"/>
                    <a:pt x="390266" y="50167"/>
                    <a:pt x="374356" y="41293"/>
                  </a:cubicBezTo>
                  <a:cubicBezTo>
                    <a:pt x="372717" y="40374"/>
                    <a:pt x="371078" y="39494"/>
                    <a:pt x="369439" y="38615"/>
                  </a:cubicBezTo>
                  <a:cubicBezTo>
                    <a:pt x="352970" y="29901"/>
                    <a:pt x="334222" y="22385"/>
                    <a:pt x="312117" y="15550"/>
                  </a:cubicBezTo>
                  <a:cubicBezTo>
                    <a:pt x="292889" y="9594"/>
                    <a:pt x="275581" y="5516"/>
                    <a:pt x="259231" y="2998"/>
                  </a:cubicBezTo>
                  <a:cubicBezTo>
                    <a:pt x="246040" y="999"/>
                    <a:pt x="234128" y="0"/>
                    <a:pt x="222775" y="0"/>
                  </a:cubicBezTo>
                </a:path>
              </a:pathLst>
            </a:custGeom>
            <a:solidFill>
              <a:srgbClr val="FFC0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357520" y="1242919"/>
              <a:ext cx="571902" cy="293782"/>
            </a:xfrm>
            <a:custGeom>
              <a:avLst/>
              <a:gdLst/>
              <a:ahLst/>
              <a:cxnLst/>
              <a:rect l="l" t="t" r="r" b="b"/>
              <a:pathLst>
                <a:path w="310876" h="159695" extrusionOk="0">
                  <a:moveTo>
                    <a:pt x="144545" y="0"/>
                  </a:moveTo>
                  <a:cubicBezTo>
                    <a:pt x="138829" y="0"/>
                    <a:pt x="132793" y="280"/>
                    <a:pt x="126557" y="879"/>
                  </a:cubicBezTo>
                  <a:cubicBezTo>
                    <a:pt x="116883" y="1879"/>
                    <a:pt x="108249" y="3517"/>
                    <a:pt x="100175" y="5836"/>
                  </a:cubicBezTo>
                  <a:cubicBezTo>
                    <a:pt x="91220" y="8394"/>
                    <a:pt x="82866" y="11752"/>
                    <a:pt x="75310" y="15789"/>
                  </a:cubicBezTo>
                  <a:cubicBezTo>
                    <a:pt x="67356" y="19987"/>
                    <a:pt x="59641" y="25303"/>
                    <a:pt x="52446" y="31499"/>
                  </a:cubicBezTo>
                  <a:cubicBezTo>
                    <a:pt x="44571" y="38375"/>
                    <a:pt x="37335" y="45850"/>
                    <a:pt x="30900" y="53725"/>
                  </a:cubicBezTo>
                  <a:cubicBezTo>
                    <a:pt x="23105" y="63358"/>
                    <a:pt x="17229" y="72312"/>
                    <a:pt x="12911" y="81067"/>
                  </a:cubicBezTo>
                  <a:cubicBezTo>
                    <a:pt x="10234" y="86423"/>
                    <a:pt x="8275" y="91260"/>
                    <a:pt x="6835" y="95777"/>
                  </a:cubicBezTo>
                  <a:cubicBezTo>
                    <a:pt x="6036" y="98256"/>
                    <a:pt x="5316" y="100934"/>
                    <a:pt x="4717" y="103772"/>
                  </a:cubicBezTo>
                  <a:cubicBezTo>
                    <a:pt x="3438" y="102093"/>
                    <a:pt x="1799" y="100494"/>
                    <a:pt x="0" y="98975"/>
                  </a:cubicBezTo>
                  <a:cubicBezTo>
                    <a:pt x="839" y="101134"/>
                    <a:pt x="1919" y="103332"/>
                    <a:pt x="3278" y="105731"/>
                  </a:cubicBezTo>
                  <a:cubicBezTo>
                    <a:pt x="5996" y="110647"/>
                    <a:pt x="8954" y="115284"/>
                    <a:pt x="12072" y="119521"/>
                  </a:cubicBezTo>
                  <a:cubicBezTo>
                    <a:pt x="14591" y="122839"/>
                    <a:pt x="17189" y="125837"/>
                    <a:pt x="19707" y="128436"/>
                  </a:cubicBezTo>
                  <a:cubicBezTo>
                    <a:pt x="21186" y="129955"/>
                    <a:pt x="22665" y="131394"/>
                    <a:pt x="24224" y="132793"/>
                  </a:cubicBezTo>
                  <a:cubicBezTo>
                    <a:pt x="25823" y="134192"/>
                    <a:pt x="27462" y="135551"/>
                    <a:pt x="29101" y="136870"/>
                  </a:cubicBezTo>
                  <a:cubicBezTo>
                    <a:pt x="32858" y="139748"/>
                    <a:pt x="36696" y="142306"/>
                    <a:pt x="40453" y="144425"/>
                  </a:cubicBezTo>
                  <a:cubicBezTo>
                    <a:pt x="44131" y="146544"/>
                    <a:pt x="48089" y="148502"/>
                    <a:pt x="52166" y="150222"/>
                  </a:cubicBezTo>
                  <a:cubicBezTo>
                    <a:pt x="56963" y="152180"/>
                    <a:pt x="61999" y="153899"/>
                    <a:pt x="66756" y="155138"/>
                  </a:cubicBezTo>
                  <a:cubicBezTo>
                    <a:pt x="71473" y="156417"/>
                    <a:pt x="76470" y="157457"/>
                    <a:pt x="81507" y="158216"/>
                  </a:cubicBezTo>
                  <a:cubicBezTo>
                    <a:pt x="88022" y="159176"/>
                    <a:pt x="94738" y="159655"/>
                    <a:pt x="101373" y="159695"/>
                  </a:cubicBezTo>
                  <a:lnTo>
                    <a:pt x="102533" y="159695"/>
                  </a:lnTo>
                  <a:cubicBezTo>
                    <a:pt x="108649" y="159695"/>
                    <a:pt x="114965" y="159335"/>
                    <a:pt x="121320" y="158656"/>
                  </a:cubicBezTo>
                  <a:cubicBezTo>
                    <a:pt x="129835" y="157657"/>
                    <a:pt x="138349" y="156058"/>
                    <a:pt x="146784" y="153859"/>
                  </a:cubicBezTo>
                  <a:cubicBezTo>
                    <a:pt x="155338" y="151620"/>
                    <a:pt x="164173" y="148702"/>
                    <a:pt x="172967" y="145185"/>
                  </a:cubicBezTo>
                  <a:cubicBezTo>
                    <a:pt x="190475" y="138189"/>
                    <a:pt x="208263" y="128955"/>
                    <a:pt x="228930" y="116124"/>
                  </a:cubicBezTo>
                  <a:cubicBezTo>
                    <a:pt x="236725" y="111287"/>
                    <a:pt x="244919" y="105970"/>
                    <a:pt x="253913" y="99894"/>
                  </a:cubicBezTo>
                  <a:cubicBezTo>
                    <a:pt x="261469" y="94778"/>
                    <a:pt x="267944" y="90181"/>
                    <a:pt x="273700" y="85824"/>
                  </a:cubicBezTo>
                  <a:cubicBezTo>
                    <a:pt x="281135" y="80227"/>
                    <a:pt x="287532" y="74871"/>
                    <a:pt x="293328" y="69514"/>
                  </a:cubicBezTo>
                  <a:cubicBezTo>
                    <a:pt x="300083" y="63238"/>
                    <a:pt x="305639" y="57242"/>
                    <a:pt x="310356" y="51206"/>
                  </a:cubicBezTo>
                  <a:lnTo>
                    <a:pt x="310876" y="50527"/>
                  </a:lnTo>
                  <a:cubicBezTo>
                    <a:pt x="306239" y="47289"/>
                    <a:pt x="301242" y="44251"/>
                    <a:pt x="296086" y="41373"/>
                  </a:cubicBezTo>
                  <a:cubicBezTo>
                    <a:pt x="294447" y="40453"/>
                    <a:pt x="292808" y="39574"/>
                    <a:pt x="291169" y="38695"/>
                  </a:cubicBezTo>
                  <a:cubicBezTo>
                    <a:pt x="274580" y="29940"/>
                    <a:pt x="255832" y="22385"/>
                    <a:pt x="233847" y="15630"/>
                  </a:cubicBezTo>
                  <a:cubicBezTo>
                    <a:pt x="214699" y="9674"/>
                    <a:pt x="197350" y="5556"/>
                    <a:pt x="180881" y="3038"/>
                  </a:cubicBezTo>
                  <a:cubicBezTo>
                    <a:pt x="167570" y="1039"/>
                    <a:pt x="155658" y="40"/>
                    <a:pt x="144425" y="4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1288485" y="1469340"/>
              <a:ext cx="51981" cy="118863"/>
            </a:xfrm>
            <a:custGeom>
              <a:avLst/>
              <a:gdLst/>
              <a:ahLst/>
              <a:cxnLst/>
              <a:rect l="l" t="t" r="r" b="b"/>
              <a:pathLst>
                <a:path w="28256" h="64612" extrusionOk="0">
                  <a:moveTo>
                    <a:pt x="23695" y="480"/>
                  </a:moveTo>
                  <a:cubicBezTo>
                    <a:pt x="23695" y="480"/>
                    <a:pt x="23575" y="560"/>
                    <a:pt x="23495" y="560"/>
                  </a:cubicBezTo>
                  <a:cubicBezTo>
                    <a:pt x="22456" y="959"/>
                    <a:pt x="21457" y="1399"/>
                    <a:pt x="20497" y="1959"/>
                  </a:cubicBezTo>
                  <a:cubicBezTo>
                    <a:pt x="19178" y="2718"/>
                    <a:pt x="17939" y="3718"/>
                    <a:pt x="16780" y="4677"/>
                  </a:cubicBezTo>
                  <a:cubicBezTo>
                    <a:pt x="14342" y="6716"/>
                    <a:pt x="12303" y="9194"/>
                    <a:pt x="10424" y="11752"/>
                  </a:cubicBezTo>
                  <a:cubicBezTo>
                    <a:pt x="8465" y="14390"/>
                    <a:pt x="6866" y="17228"/>
                    <a:pt x="5467" y="20187"/>
                  </a:cubicBezTo>
                  <a:cubicBezTo>
                    <a:pt x="3988" y="23305"/>
                    <a:pt x="2749" y="26623"/>
                    <a:pt x="1869" y="29940"/>
                  </a:cubicBezTo>
                  <a:cubicBezTo>
                    <a:pt x="1070" y="33058"/>
                    <a:pt x="551" y="36216"/>
                    <a:pt x="231" y="39414"/>
                  </a:cubicBezTo>
                  <a:cubicBezTo>
                    <a:pt x="-89" y="42532"/>
                    <a:pt x="-89" y="45690"/>
                    <a:pt x="311" y="48808"/>
                  </a:cubicBezTo>
                  <a:cubicBezTo>
                    <a:pt x="671" y="51806"/>
                    <a:pt x="1430" y="54644"/>
                    <a:pt x="2709" y="57362"/>
                  </a:cubicBezTo>
                  <a:cubicBezTo>
                    <a:pt x="3908" y="59881"/>
                    <a:pt x="5627" y="62239"/>
                    <a:pt x="7546" y="64238"/>
                  </a:cubicBezTo>
                  <a:cubicBezTo>
                    <a:pt x="8026" y="64757"/>
                    <a:pt x="8905" y="64717"/>
                    <a:pt x="9385" y="64238"/>
                  </a:cubicBezTo>
                  <a:cubicBezTo>
                    <a:pt x="9864" y="63758"/>
                    <a:pt x="9864" y="62879"/>
                    <a:pt x="9385" y="62359"/>
                  </a:cubicBezTo>
                  <a:cubicBezTo>
                    <a:pt x="9025" y="61959"/>
                    <a:pt x="8665" y="61520"/>
                    <a:pt x="8306" y="61120"/>
                  </a:cubicBezTo>
                  <a:cubicBezTo>
                    <a:pt x="7426" y="59921"/>
                    <a:pt x="6707" y="58642"/>
                    <a:pt x="6147" y="57282"/>
                  </a:cubicBezTo>
                  <a:cubicBezTo>
                    <a:pt x="6187" y="57402"/>
                    <a:pt x="6227" y="57522"/>
                    <a:pt x="6267" y="57642"/>
                  </a:cubicBezTo>
                  <a:cubicBezTo>
                    <a:pt x="5467" y="55604"/>
                    <a:pt x="4908" y="53525"/>
                    <a:pt x="4588" y="51366"/>
                  </a:cubicBezTo>
                  <a:cubicBezTo>
                    <a:pt x="4588" y="51366"/>
                    <a:pt x="4588" y="51406"/>
                    <a:pt x="4588" y="51446"/>
                  </a:cubicBezTo>
                  <a:cubicBezTo>
                    <a:pt x="4188" y="48368"/>
                    <a:pt x="4228" y="45250"/>
                    <a:pt x="4588" y="42173"/>
                  </a:cubicBezTo>
                  <a:cubicBezTo>
                    <a:pt x="5148" y="38175"/>
                    <a:pt x="6307" y="34297"/>
                    <a:pt x="7826" y="30580"/>
                  </a:cubicBezTo>
                  <a:cubicBezTo>
                    <a:pt x="8985" y="27862"/>
                    <a:pt x="10224" y="25184"/>
                    <a:pt x="11703" y="22625"/>
                  </a:cubicBezTo>
                  <a:cubicBezTo>
                    <a:pt x="13102" y="20147"/>
                    <a:pt x="14701" y="17748"/>
                    <a:pt x="16420" y="15430"/>
                  </a:cubicBezTo>
                  <a:cubicBezTo>
                    <a:pt x="18938" y="12192"/>
                    <a:pt x="21817" y="9314"/>
                    <a:pt x="25054" y="6795"/>
                  </a:cubicBezTo>
                  <a:cubicBezTo>
                    <a:pt x="25454" y="6476"/>
                    <a:pt x="25894" y="6156"/>
                    <a:pt x="26294" y="5836"/>
                  </a:cubicBezTo>
                  <a:cubicBezTo>
                    <a:pt x="26453" y="5756"/>
                    <a:pt x="26573" y="5676"/>
                    <a:pt x="26774" y="5596"/>
                  </a:cubicBezTo>
                  <a:cubicBezTo>
                    <a:pt x="28253" y="4837"/>
                    <a:pt x="28652" y="2838"/>
                    <a:pt x="27852" y="1479"/>
                  </a:cubicBezTo>
                  <a:cubicBezTo>
                    <a:pt x="27453" y="799"/>
                    <a:pt x="26814" y="320"/>
                    <a:pt x="26054" y="80"/>
                  </a:cubicBezTo>
                  <a:cubicBezTo>
                    <a:pt x="25814" y="0"/>
                    <a:pt x="25534" y="0"/>
                    <a:pt x="25295" y="0"/>
                  </a:cubicBezTo>
                  <a:cubicBezTo>
                    <a:pt x="24775" y="0"/>
                    <a:pt x="24215" y="160"/>
                    <a:pt x="23736" y="400"/>
                  </a:cubicBezTo>
                  <a:moveTo>
                    <a:pt x="25054" y="6795"/>
                  </a:moveTo>
                  <a:cubicBezTo>
                    <a:pt x="25054" y="6795"/>
                    <a:pt x="24735" y="7035"/>
                    <a:pt x="24535" y="7195"/>
                  </a:cubicBezTo>
                  <a:cubicBezTo>
                    <a:pt x="24695" y="7075"/>
                    <a:pt x="24854" y="6955"/>
                    <a:pt x="25054" y="6795"/>
                  </a:cubicBezTo>
                  <a:moveTo>
                    <a:pt x="8106" y="30060"/>
                  </a:moveTo>
                  <a:cubicBezTo>
                    <a:pt x="8106" y="30060"/>
                    <a:pt x="8066" y="30180"/>
                    <a:pt x="8026" y="30260"/>
                  </a:cubicBezTo>
                  <a:cubicBezTo>
                    <a:pt x="8026" y="30180"/>
                    <a:pt x="8066" y="30140"/>
                    <a:pt x="8106" y="30060"/>
                  </a:cubicBezTo>
                  <a:moveTo>
                    <a:pt x="4588" y="50967"/>
                  </a:moveTo>
                  <a:cubicBezTo>
                    <a:pt x="4588" y="50967"/>
                    <a:pt x="4588" y="51167"/>
                    <a:pt x="4628" y="51286"/>
                  </a:cubicBezTo>
                  <a:cubicBezTo>
                    <a:pt x="4628" y="51167"/>
                    <a:pt x="4628" y="51047"/>
                    <a:pt x="4588" y="50967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1260410" y="1445589"/>
              <a:ext cx="80808" cy="35820"/>
            </a:xfrm>
            <a:custGeom>
              <a:avLst/>
              <a:gdLst/>
              <a:ahLst/>
              <a:cxnLst/>
              <a:rect l="l" t="t" r="r" b="b"/>
              <a:pathLst>
                <a:path w="43926" h="19471" extrusionOk="0">
                  <a:moveTo>
                    <a:pt x="541" y="3677"/>
                  </a:moveTo>
                  <a:cubicBezTo>
                    <a:pt x="62" y="3917"/>
                    <a:pt x="-138" y="4557"/>
                    <a:pt x="102" y="5037"/>
                  </a:cubicBezTo>
                  <a:cubicBezTo>
                    <a:pt x="341" y="5516"/>
                    <a:pt x="941" y="5716"/>
                    <a:pt x="1461" y="5476"/>
                  </a:cubicBezTo>
                  <a:cubicBezTo>
                    <a:pt x="2380" y="5037"/>
                    <a:pt x="3339" y="4637"/>
                    <a:pt x="4299" y="4277"/>
                  </a:cubicBezTo>
                  <a:cubicBezTo>
                    <a:pt x="4219" y="4277"/>
                    <a:pt x="4139" y="4317"/>
                    <a:pt x="4059" y="4357"/>
                  </a:cubicBezTo>
                  <a:cubicBezTo>
                    <a:pt x="6697" y="3438"/>
                    <a:pt x="9415" y="2838"/>
                    <a:pt x="12213" y="2598"/>
                  </a:cubicBezTo>
                  <a:cubicBezTo>
                    <a:pt x="12133" y="2598"/>
                    <a:pt x="12014" y="2598"/>
                    <a:pt x="11934" y="2598"/>
                  </a:cubicBezTo>
                  <a:cubicBezTo>
                    <a:pt x="13373" y="2518"/>
                    <a:pt x="14772" y="2438"/>
                    <a:pt x="16211" y="2478"/>
                  </a:cubicBezTo>
                  <a:cubicBezTo>
                    <a:pt x="17690" y="2518"/>
                    <a:pt x="19209" y="2718"/>
                    <a:pt x="20648" y="2958"/>
                  </a:cubicBezTo>
                  <a:cubicBezTo>
                    <a:pt x="20648" y="2958"/>
                    <a:pt x="20568" y="2958"/>
                    <a:pt x="20528" y="2958"/>
                  </a:cubicBezTo>
                  <a:cubicBezTo>
                    <a:pt x="22687" y="3358"/>
                    <a:pt x="24805" y="3957"/>
                    <a:pt x="26804" y="4877"/>
                  </a:cubicBezTo>
                  <a:cubicBezTo>
                    <a:pt x="26804" y="4877"/>
                    <a:pt x="26804" y="4877"/>
                    <a:pt x="26724" y="4877"/>
                  </a:cubicBezTo>
                  <a:cubicBezTo>
                    <a:pt x="28323" y="5676"/>
                    <a:pt x="29842" y="6596"/>
                    <a:pt x="31241" y="7715"/>
                  </a:cubicBezTo>
                  <a:cubicBezTo>
                    <a:pt x="32320" y="8674"/>
                    <a:pt x="33280" y="9753"/>
                    <a:pt x="34119" y="10913"/>
                  </a:cubicBezTo>
                  <a:cubicBezTo>
                    <a:pt x="34919" y="12192"/>
                    <a:pt x="35558" y="13511"/>
                    <a:pt x="36078" y="14910"/>
                  </a:cubicBezTo>
                  <a:cubicBezTo>
                    <a:pt x="36278" y="15470"/>
                    <a:pt x="36438" y="15990"/>
                    <a:pt x="36558" y="16549"/>
                  </a:cubicBezTo>
                  <a:cubicBezTo>
                    <a:pt x="37077" y="18508"/>
                    <a:pt x="38956" y="19827"/>
                    <a:pt x="40995" y="19387"/>
                  </a:cubicBezTo>
                  <a:cubicBezTo>
                    <a:pt x="41914" y="19187"/>
                    <a:pt x="42793" y="18588"/>
                    <a:pt x="43313" y="17788"/>
                  </a:cubicBezTo>
                  <a:cubicBezTo>
                    <a:pt x="44073" y="16669"/>
                    <a:pt x="44112" y="15230"/>
                    <a:pt x="43513" y="14031"/>
                  </a:cubicBezTo>
                  <a:cubicBezTo>
                    <a:pt x="42554" y="12032"/>
                    <a:pt x="41314" y="10233"/>
                    <a:pt x="39795" y="8594"/>
                  </a:cubicBezTo>
                  <a:cubicBezTo>
                    <a:pt x="38436" y="7075"/>
                    <a:pt x="36757" y="5796"/>
                    <a:pt x="35039" y="4677"/>
                  </a:cubicBezTo>
                  <a:cubicBezTo>
                    <a:pt x="31641" y="2478"/>
                    <a:pt x="27763" y="1239"/>
                    <a:pt x="23806" y="560"/>
                  </a:cubicBezTo>
                  <a:cubicBezTo>
                    <a:pt x="21647" y="200"/>
                    <a:pt x="19449" y="0"/>
                    <a:pt x="17250" y="0"/>
                  </a:cubicBezTo>
                  <a:cubicBezTo>
                    <a:pt x="11454" y="0"/>
                    <a:pt x="5618" y="1279"/>
                    <a:pt x="461" y="3757"/>
                  </a:cubicBezTo>
                  <a:moveTo>
                    <a:pt x="20608" y="3038"/>
                  </a:moveTo>
                  <a:cubicBezTo>
                    <a:pt x="20608" y="3038"/>
                    <a:pt x="20808" y="3038"/>
                    <a:pt x="20888" y="3078"/>
                  </a:cubicBezTo>
                  <a:cubicBezTo>
                    <a:pt x="20808" y="3078"/>
                    <a:pt x="20728" y="3078"/>
                    <a:pt x="20608" y="3038"/>
                  </a:cubicBezTo>
                  <a:moveTo>
                    <a:pt x="30881" y="7475"/>
                  </a:moveTo>
                  <a:cubicBezTo>
                    <a:pt x="30881" y="7475"/>
                    <a:pt x="31041" y="7635"/>
                    <a:pt x="31121" y="7715"/>
                  </a:cubicBezTo>
                  <a:cubicBezTo>
                    <a:pt x="31041" y="7635"/>
                    <a:pt x="30961" y="7555"/>
                    <a:pt x="30881" y="7475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1918126" y="1291820"/>
              <a:ext cx="80012" cy="144445"/>
            </a:xfrm>
            <a:custGeom>
              <a:avLst/>
              <a:gdLst/>
              <a:ahLst/>
              <a:cxnLst/>
              <a:rect l="l" t="t" r="r" b="b"/>
              <a:pathLst>
                <a:path w="43493" h="78518" extrusionOk="0">
                  <a:moveTo>
                    <a:pt x="305" y="600"/>
                  </a:moveTo>
                  <a:cubicBezTo>
                    <a:pt x="65" y="919"/>
                    <a:pt x="-55" y="1319"/>
                    <a:pt x="25" y="1679"/>
                  </a:cubicBezTo>
                  <a:cubicBezTo>
                    <a:pt x="65" y="2119"/>
                    <a:pt x="305" y="2399"/>
                    <a:pt x="584" y="2678"/>
                  </a:cubicBezTo>
                  <a:cubicBezTo>
                    <a:pt x="1624" y="3678"/>
                    <a:pt x="2703" y="4717"/>
                    <a:pt x="3742" y="5756"/>
                  </a:cubicBezTo>
                  <a:cubicBezTo>
                    <a:pt x="7620" y="9674"/>
                    <a:pt x="11218" y="13871"/>
                    <a:pt x="14575" y="18268"/>
                  </a:cubicBezTo>
                  <a:cubicBezTo>
                    <a:pt x="17933" y="22665"/>
                    <a:pt x="20931" y="27302"/>
                    <a:pt x="23689" y="32099"/>
                  </a:cubicBezTo>
                  <a:cubicBezTo>
                    <a:pt x="27287" y="38455"/>
                    <a:pt x="30445" y="45091"/>
                    <a:pt x="33243" y="51846"/>
                  </a:cubicBezTo>
                  <a:cubicBezTo>
                    <a:pt x="33962" y="53605"/>
                    <a:pt x="34642" y="55364"/>
                    <a:pt x="35322" y="57123"/>
                  </a:cubicBezTo>
                  <a:cubicBezTo>
                    <a:pt x="36001" y="58881"/>
                    <a:pt x="36641" y="60680"/>
                    <a:pt x="37241" y="62479"/>
                  </a:cubicBezTo>
                  <a:cubicBezTo>
                    <a:pt x="38479" y="66117"/>
                    <a:pt x="39519" y="69794"/>
                    <a:pt x="40478" y="73512"/>
                  </a:cubicBezTo>
                  <a:cubicBezTo>
                    <a:pt x="40478" y="73512"/>
                    <a:pt x="40478" y="73512"/>
                    <a:pt x="40478" y="73512"/>
                  </a:cubicBezTo>
                  <a:cubicBezTo>
                    <a:pt x="40838" y="74871"/>
                    <a:pt x="41158" y="76270"/>
                    <a:pt x="41477" y="77669"/>
                  </a:cubicBezTo>
                  <a:cubicBezTo>
                    <a:pt x="41598" y="78189"/>
                    <a:pt x="41997" y="78589"/>
                    <a:pt x="42597" y="78509"/>
                  </a:cubicBezTo>
                  <a:cubicBezTo>
                    <a:pt x="43077" y="78469"/>
                    <a:pt x="43596" y="77949"/>
                    <a:pt x="43476" y="77389"/>
                  </a:cubicBezTo>
                  <a:cubicBezTo>
                    <a:pt x="41838" y="70234"/>
                    <a:pt x="39918" y="63119"/>
                    <a:pt x="37760" y="56123"/>
                  </a:cubicBezTo>
                  <a:cubicBezTo>
                    <a:pt x="35601" y="49128"/>
                    <a:pt x="32843" y="42252"/>
                    <a:pt x="29525" y="35697"/>
                  </a:cubicBezTo>
                  <a:cubicBezTo>
                    <a:pt x="22770" y="22345"/>
                    <a:pt x="13576" y="10193"/>
                    <a:pt x="2343" y="320"/>
                  </a:cubicBezTo>
                  <a:cubicBezTo>
                    <a:pt x="2103" y="120"/>
                    <a:pt x="1824" y="0"/>
                    <a:pt x="1504" y="0"/>
                  </a:cubicBezTo>
                  <a:cubicBezTo>
                    <a:pt x="1024" y="0"/>
                    <a:pt x="544" y="240"/>
                    <a:pt x="305" y="600"/>
                  </a:cubicBezTo>
                </a:path>
              </a:pathLst>
            </a:custGeom>
            <a:solidFill>
              <a:srgbClr val="FFC0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1910620" y="1310794"/>
              <a:ext cx="70234" cy="82092"/>
            </a:xfrm>
            <a:custGeom>
              <a:avLst/>
              <a:gdLst/>
              <a:ahLst/>
              <a:cxnLst/>
              <a:rect l="l" t="t" r="r" b="b"/>
              <a:pathLst>
                <a:path w="38178" h="44624" extrusionOk="0">
                  <a:moveTo>
                    <a:pt x="3225" y="0"/>
                  </a:moveTo>
                  <a:cubicBezTo>
                    <a:pt x="2226" y="120"/>
                    <a:pt x="1347" y="639"/>
                    <a:pt x="747" y="1439"/>
                  </a:cubicBezTo>
                  <a:cubicBezTo>
                    <a:pt x="187" y="2199"/>
                    <a:pt x="-92" y="3158"/>
                    <a:pt x="27" y="4117"/>
                  </a:cubicBezTo>
                  <a:cubicBezTo>
                    <a:pt x="147" y="5197"/>
                    <a:pt x="707" y="5876"/>
                    <a:pt x="1466" y="6596"/>
                  </a:cubicBezTo>
                  <a:cubicBezTo>
                    <a:pt x="1906" y="6995"/>
                    <a:pt x="2306" y="7395"/>
                    <a:pt x="2706" y="7795"/>
                  </a:cubicBezTo>
                  <a:cubicBezTo>
                    <a:pt x="5264" y="10433"/>
                    <a:pt x="7622" y="13231"/>
                    <a:pt x="9821" y="16109"/>
                  </a:cubicBezTo>
                  <a:cubicBezTo>
                    <a:pt x="10500" y="17229"/>
                    <a:pt x="11220" y="18308"/>
                    <a:pt x="11940" y="19387"/>
                  </a:cubicBezTo>
                  <a:cubicBezTo>
                    <a:pt x="14298" y="22945"/>
                    <a:pt x="16857" y="26423"/>
                    <a:pt x="19335" y="29900"/>
                  </a:cubicBezTo>
                  <a:cubicBezTo>
                    <a:pt x="20294" y="31260"/>
                    <a:pt x="22133" y="31699"/>
                    <a:pt x="23652" y="31179"/>
                  </a:cubicBezTo>
                  <a:cubicBezTo>
                    <a:pt x="24412" y="32139"/>
                    <a:pt x="25211" y="33098"/>
                    <a:pt x="26010" y="34058"/>
                  </a:cubicBezTo>
                  <a:cubicBezTo>
                    <a:pt x="26610" y="34737"/>
                    <a:pt x="27290" y="35177"/>
                    <a:pt x="28169" y="35337"/>
                  </a:cubicBezTo>
                  <a:cubicBezTo>
                    <a:pt x="28889" y="35417"/>
                    <a:pt x="29648" y="35257"/>
                    <a:pt x="30288" y="34897"/>
                  </a:cubicBezTo>
                  <a:cubicBezTo>
                    <a:pt x="30368" y="35017"/>
                    <a:pt x="30447" y="35137"/>
                    <a:pt x="30527" y="35257"/>
                  </a:cubicBezTo>
                  <a:cubicBezTo>
                    <a:pt x="31447" y="36656"/>
                    <a:pt x="32366" y="38095"/>
                    <a:pt x="33406" y="39454"/>
                  </a:cubicBezTo>
                  <a:cubicBezTo>
                    <a:pt x="33805" y="39974"/>
                    <a:pt x="34405" y="40254"/>
                    <a:pt x="35044" y="40254"/>
                  </a:cubicBezTo>
                  <a:cubicBezTo>
                    <a:pt x="35444" y="41493"/>
                    <a:pt x="35804" y="42732"/>
                    <a:pt x="36124" y="43971"/>
                  </a:cubicBezTo>
                  <a:cubicBezTo>
                    <a:pt x="36244" y="44411"/>
                    <a:pt x="36803" y="44691"/>
                    <a:pt x="37243" y="44611"/>
                  </a:cubicBezTo>
                  <a:cubicBezTo>
                    <a:pt x="37723" y="44531"/>
                    <a:pt x="38282" y="44011"/>
                    <a:pt x="38162" y="43451"/>
                  </a:cubicBezTo>
                  <a:cubicBezTo>
                    <a:pt x="37803" y="41972"/>
                    <a:pt x="37363" y="40533"/>
                    <a:pt x="36883" y="39094"/>
                  </a:cubicBezTo>
                  <a:cubicBezTo>
                    <a:pt x="37123" y="38575"/>
                    <a:pt x="37123" y="37975"/>
                    <a:pt x="36883" y="37415"/>
                  </a:cubicBezTo>
                  <a:lnTo>
                    <a:pt x="36883" y="37415"/>
                  </a:lnTo>
                  <a:cubicBezTo>
                    <a:pt x="36324" y="36376"/>
                    <a:pt x="35724" y="35377"/>
                    <a:pt x="35084" y="34377"/>
                  </a:cubicBezTo>
                  <a:cubicBezTo>
                    <a:pt x="34885" y="33818"/>
                    <a:pt x="34645" y="33298"/>
                    <a:pt x="34405" y="32779"/>
                  </a:cubicBezTo>
                  <a:cubicBezTo>
                    <a:pt x="32886" y="29221"/>
                    <a:pt x="31047" y="25823"/>
                    <a:pt x="29128" y="22465"/>
                  </a:cubicBezTo>
                  <a:cubicBezTo>
                    <a:pt x="27130" y="18988"/>
                    <a:pt x="24931" y="15630"/>
                    <a:pt x="22613" y="12312"/>
                  </a:cubicBezTo>
                  <a:cubicBezTo>
                    <a:pt x="20254" y="8914"/>
                    <a:pt x="17656" y="5636"/>
                    <a:pt x="15338" y="2199"/>
                  </a:cubicBezTo>
                  <a:cubicBezTo>
                    <a:pt x="14977" y="1679"/>
                    <a:pt x="14258" y="1519"/>
                    <a:pt x="13698" y="1759"/>
                  </a:cubicBezTo>
                  <a:cubicBezTo>
                    <a:pt x="13419" y="1879"/>
                    <a:pt x="13139" y="2118"/>
                    <a:pt x="12979" y="2438"/>
                  </a:cubicBezTo>
                  <a:cubicBezTo>
                    <a:pt x="12420" y="2319"/>
                    <a:pt x="11820" y="2358"/>
                    <a:pt x="11300" y="2558"/>
                  </a:cubicBezTo>
                  <a:cubicBezTo>
                    <a:pt x="10901" y="2718"/>
                    <a:pt x="10540" y="2998"/>
                    <a:pt x="10261" y="3318"/>
                  </a:cubicBezTo>
                  <a:cubicBezTo>
                    <a:pt x="9661" y="3038"/>
                    <a:pt x="8942" y="2958"/>
                    <a:pt x="8262" y="3038"/>
                  </a:cubicBezTo>
                  <a:cubicBezTo>
                    <a:pt x="7462" y="2279"/>
                    <a:pt x="6663" y="1519"/>
                    <a:pt x="5864" y="800"/>
                  </a:cubicBezTo>
                  <a:cubicBezTo>
                    <a:pt x="5304" y="280"/>
                    <a:pt x="4425" y="40"/>
                    <a:pt x="3625" y="40"/>
                  </a:cubicBezTo>
                  <a:cubicBezTo>
                    <a:pt x="3465" y="40"/>
                    <a:pt x="3305" y="40"/>
                    <a:pt x="3185" y="40"/>
                  </a:cubicBezTo>
                </a:path>
              </a:pathLst>
            </a:custGeom>
            <a:solidFill>
              <a:srgbClr val="FFC0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1928551" y="1298881"/>
              <a:ext cx="71424" cy="137955"/>
            </a:xfrm>
            <a:custGeom>
              <a:avLst/>
              <a:gdLst/>
              <a:ahLst/>
              <a:cxnLst/>
              <a:rect l="l" t="t" r="r" b="b"/>
              <a:pathLst>
                <a:path w="38825" h="74990" extrusionOk="0">
                  <a:moveTo>
                    <a:pt x="674" y="320"/>
                  </a:moveTo>
                  <a:cubicBezTo>
                    <a:pt x="-46" y="839"/>
                    <a:pt x="-246" y="1999"/>
                    <a:pt x="354" y="2678"/>
                  </a:cubicBezTo>
                  <a:cubicBezTo>
                    <a:pt x="1953" y="4557"/>
                    <a:pt x="3592" y="6396"/>
                    <a:pt x="5151" y="8275"/>
                  </a:cubicBezTo>
                  <a:cubicBezTo>
                    <a:pt x="6869" y="10313"/>
                    <a:pt x="8468" y="12432"/>
                    <a:pt x="10028" y="14590"/>
                  </a:cubicBezTo>
                  <a:cubicBezTo>
                    <a:pt x="13026" y="18668"/>
                    <a:pt x="15703" y="22905"/>
                    <a:pt x="18222" y="27302"/>
                  </a:cubicBezTo>
                  <a:cubicBezTo>
                    <a:pt x="18142" y="27182"/>
                    <a:pt x="18062" y="27022"/>
                    <a:pt x="17982" y="26862"/>
                  </a:cubicBezTo>
                  <a:cubicBezTo>
                    <a:pt x="19901" y="30300"/>
                    <a:pt x="21700" y="33778"/>
                    <a:pt x="23459" y="37296"/>
                  </a:cubicBezTo>
                  <a:cubicBezTo>
                    <a:pt x="25297" y="41013"/>
                    <a:pt x="27016" y="44810"/>
                    <a:pt x="28575" y="48648"/>
                  </a:cubicBezTo>
                  <a:cubicBezTo>
                    <a:pt x="29295" y="50487"/>
                    <a:pt x="30054" y="52286"/>
                    <a:pt x="30734" y="54164"/>
                  </a:cubicBezTo>
                  <a:cubicBezTo>
                    <a:pt x="31493" y="56243"/>
                    <a:pt x="32213" y="58282"/>
                    <a:pt x="32892" y="60361"/>
                  </a:cubicBezTo>
                  <a:cubicBezTo>
                    <a:pt x="34172" y="64358"/>
                    <a:pt x="35331" y="68395"/>
                    <a:pt x="36410" y="72432"/>
                  </a:cubicBezTo>
                  <a:cubicBezTo>
                    <a:pt x="36410" y="72353"/>
                    <a:pt x="36370" y="72273"/>
                    <a:pt x="36330" y="72193"/>
                  </a:cubicBezTo>
                  <a:cubicBezTo>
                    <a:pt x="36490" y="72832"/>
                    <a:pt x="36650" y="73472"/>
                    <a:pt x="36810" y="74111"/>
                  </a:cubicBezTo>
                  <a:cubicBezTo>
                    <a:pt x="36850" y="74391"/>
                    <a:pt x="36970" y="74591"/>
                    <a:pt x="37209" y="74791"/>
                  </a:cubicBezTo>
                  <a:cubicBezTo>
                    <a:pt x="37409" y="74951"/>
                    <a:pt x="37689" y="74991"/>
                    <a:pt x="37929" y="74991"/>
                  </a:cubicBezTo>
                  <a:cubicBezTo>
                    <a:pt x="38409" y="74951"/>
                    <a:pt x="38928" y="74431"/>
                    <a:pt x="38808" y="73872"/>
                  </a:cubicBezTo>
                  <a:cubicBezTo>
                    <a:pt x="38049" y="70794"/>
                    <a:pt x="37289" y="67676"/>
                    <a:pt x="36450" y="64598"/>
                  </a:cubicBezTo>
                  <a:cubicBezTo>
                    <a:pt x="35571" y="61200"/>
                    <a:pt x="34531" y="57802"/>
                    <a:pt x="33532" y="54404"/>
                  </a:cubicBezTo>
                  <a:cubicBezTo>
                    <a:pt x="31493" y="47729"/>
                    <a:pt x="29175" y="41053"/>
                    <a:pt x="26257" y="34697"/>
                  </a:cubicBezTo>
                  <a:cubicBezTo>
                    <a:pt x="23379" y="28381"/>
                    <a:pt x="19941" y="22305"/>
                    <a:pt x="16064" y="16549"/>
                  </a:cubicBezTo>
                  <a:cubicBezTo>
                    <a:pt x="14105" y="13631"/>
                    <a:pt x="11986" y="10793"/>
                    <a:pt x="9747" y="8075"/>
                  </a:cubicBezTo>
                  <a:cubicBezTo>
                    <a:pt x="7509" y="5356"/>
                    <a:pt x="5151" y="2718"/>
                    <a:pt x="2632" y="320"/>
                  </a:cubicBezTo>
                  <a:cubicBezTo>
                    <a:pt x="2392" y="160"/>
                    <a:pt x="2113" y="40"/>
                    <a:pt x="1833" y="0"/>
                  </a:cubicBezTo>
                  <a:cubicBezTo>
                    <a:pt x="1753" y="0"/>
                    <a:pt x="1713" y="0"/>
                    <a:pt x="1633" y="0"/>
                  </a:cubicBezTo>
                  <a:cubicBezTo>
                    <a:pt x="1233" y="0"/>
                    <a:pt x="873" y="120"/>
                    <a:pt x="594" y="360"/>
                  </a:cubicBezTo>
                </a:path>
              </a:pathLst>
            </a:custGeom>
            <a:solidFill>
              <a:srgbClr val="FFC0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1936885" y="1304175"/>
              <a:ext cx="65438" cy="141835"/>
            </a:xfrm>
            <a:custGeom>
              <a:avLst/>
              <a:gdLst/>
              <a:ahLst/>
              <a:cxnLst/>
              <a:rect l="l" t="t" r="r" b="b"/>
              <a:pathLst>
                <a:path w="35571" h="77099" extrusionOk="0">
                  <a:moveTo>
                    <a:pt x="621" y="360"/>
                  </a:moveTo>
                  <a:cubicBezTo>
                    <a:pt x="301" y="600"/>
                    <a:pt x="61" y="999"/>
                    <a:pt x="21" y="1399"/>
                  </a:cubicBezTo>
                  <a:cubicBezTo>
                    <a:pt x="-59" y="1839"/>
                    <a:pt x="101" y="2199"/>
                    <a:pt x="301" y="2558"/>
                  </a:cubicBezTo>
                  <a:cubicBezTo>
                    <a:pt x="1740" y="4717"/>
                    <a:pt x="3219" y="6836"/>
                    <a:pt x="4658" y="8994"/>
                  </a:cubicBezTo>
                  <a:cubicBezTo>
                    <a:pt x="6137" y="11233"/>
                    <a:pt x="7536" y="13511"/>
                    <a:pt x="8895" y="15870"/>
                  </a:cubicBezTo>
                  <a:cubicBezTo>
                    <a:pt x="8895" y="15870"/>
                    <a:pt x="8895" y="15790"/>
                    <a:pt x="8855" y="15750"/>
                  </a:cubicBezTo>
                  <a:cubicBezTo>
                    <a:pt x="10135" y="17988"/>
                    <a:pt x="11373" y="20267"/>
                    <a:pt x="12573" y="22585"/>
                  </a:cubicBezTo>
                  <a:cubicBezTo>
                    <a:pt x="13772" y="24904"/>
                    <a:pt x="14891" y="27302"/>
                    <a:pt x="16051" y="29700"/>
                  </a:cubicBezTo>
                  <a:cubicBezTo>
                    <a:pt x="17130" y="32059"/>
                    <a:pt x="18249" y="34457"/>
                    <a:pt x="19248" y="36856"/>
                  </a:cubicBezTo>
                  <a:cubicBezTo>
                    <a:pt x="20368" y="39454"/>
                    <a:pt x="21447" y="42092"/>
                    <a:pt x="22526" y="44731"/>
                  </a:cubicBezTo>
                  <a:cubicBezTo>
                    <a:pt x="24565" y="49847"/>
                    <a:pt x="26364" y="55084"/>
                    <a:pt x="28162" y="60281"/>
                  </a:cubicBezTo>
                  <a:cubicBezTo>
                    <a:pt x="29042" y="62839"/>
                    <a:pt x="29881" y="65397"/>
                    <a:pt x="30761" y="67996"/>
                  </a:cubicBezTo>
                  <a:cubicBezTo>
                    <a:pt x="31720" y="70834"/>
                    <a:pt x="32759" y="73632"/>
                    <a:pt x="33679" y="76470"/>
                  </a:cubicBezTo>
                  <a:cubicBezTo>
                    <a:pt x="33839" y="76990"/>
                    <a:pt x="34478" y="77229"/>
                    <a:pt x="34958" y="77029"/>
                  </a:cubicBezTo>
                  <a:cubicBezTo>
                    <a:pt x="35478" y="76790"/>
                    <a:pt x="35677" y="76230"/>
                    <a:pt x="35518" y="75710"/>
                  </a:cubicBezTo>
                  <a:cubicBezTo>
                    <a:pt x="35038" y="74151"/>
                    <a:pt x="34558" y="72632"/>
                    <a:pt x="34119" y="71033"/>
                  </a:cubicBezTo>
                  <a:cubicBezTo>
                    <a:pt x="33599" y="69275"/>
                    <a:pt x="33079" y="67516"/>
                    <a:pt x="32560" y="65757"/>
                  </a:cubicBezTo>
                  <a:lnTo>
                    <a:pt x="29602" y="56043"/>
                  </a:lnTo>
                  <a:cubicBezTo>
                    <a:pt x="28642" y="52885"/>
                    <a:pt x="27643" y="49687"/>
                    <a:pt x="26604" y="46530"/>
                  </a:cubicBezTo>
                  <a:cubicBezTo>
                    <a:pt x="25524" y="43212"/>
                    <a:pt x="24445" y="39854"/>
                    <a:pt x="23246" y="36576"/>
                  </a:cubicBezTo>
                  <a:cubicBezTo>
                    <a:pt x="22127" y="33498"/>
                    <a:pt x="20887" y="30460"/>
                    <a:pt x="19568" y="27502"/>
                  </a:cubicBezTo>
                  <a:cubicBezTo>
                    <a:pt x="18129" y="24264"/>
                    <a:pt x="16530" y="21146"/>
                    <a:pt x="14811" y="18068"/>
                  </a:cubicBezTo>
                  <a:cubicBezTo>
                    <a:pt x="13212" y="15150"/>
                    <a:pt x="11453" y="12312"/>
                    <a:pt x="9615" y="9554"/>
                  </a:cubicBezTo>
                  <a:cubicBezTo>
                    <a:pt x="7576" y="6436"/>
                    <a:pt x="5377" y="3358"/>
                    <a:pt x="2859" y="600"/>
                  </a:cubicBezTo>
                  <a:cubicBezTo>
                    <a:pt x="2579" y="280"/>
                    <a:pt x="2259" y="40"/>
                    <a:pt x="1820" y="0"/>
                  </a:cubicBezTo>
                  <a:cubicBezTo>
                    <a:pt x="1780" y="0"/>
                    <a:pt x="1700" y="0"/>
                    <a:pt x="1620" y="0"/>
                  </a:cubicBezTo>
                  <a:cubicBezTo>
                    <a:pt x="1260" y="0"/>
                    <a:pt x="940" y="120"/>
                    <a:pt x="621" y="320"/>
                  </a:cubicBezTo>
                  <a:moveTo>
                    <a:pt x="9015" y="15990"/>
                  </a:moveTo>
                  <a:cubicBezTo>
                    <a:pt x="9015" y="15990"/>
                    <a:pt x="8975" y="15910"/>
                    <a:pt x="8935" y="15830"/>
                  </a:cubicBezTo>
                  <a:cubicBezTo>
                    <a:pt x="8935" y="15870"/>
                    <a:pt x="8975" y="15910"/>
                    <a:pt x="9015" y="15990"/>
                  </a:cubicBezTo>
                </a:path>
              </a:pathLst>
            </a:custGeom>
            <a:solidFill>
              <a:srgbClr val="FFC0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1938820" y="1303660"/>
              <a:ext cx="51959" cy="107783"/>
            </a:xfrm>
            <a:custGeom>
              <a:avLst/>
              <a:gdLst/>
              <a:ahLst/>
              <a:cxnLst/>
              <a:rect l="l" t="t" r="r" b="b"/>
              <a:pathLst>
                <a:path w="28244" h="58589" extrusionOk="0">
                  <a:moveTo>
                    <a:pt x="767" y="120"/>
                  </a:moveTo>
                  <a:cubicBezTo>
                    <a:pt x="408" y="320"/>
                    <a:pt x="167" y="640"/>
                    <a:pt x="48" y="1039"/>
                  </a:cubicBezTo>
                  <a:cubicBezTo>
                    <a:pt x="-32" y="1399"/>
                    <a:pt x="-32" y="1919"/>
                    <a:pt x="207" y="2239"/>
                  </a:cubicBezTo>
                  <a:cubicBezTo>
                    <a:pt x="2047" y="4677"/>
                    <a:pt x="3845" y="7155"/>
                    <a:pt x="5564" y="9674"/>
                  </a:cubicBezTo>
                  <a:cubicBezTo>
                    <a:pt x="7443" y="12472"/>
                    <a:pt x="9202" y="15310"/>
                    <a:pt x="10921" y="18228"/>
                  </a:cubicBezTo>
                  <a:cubicBezTo>
                    <a:pt x="12520" y="20986"/>
                    <a:pt x="14039" y="23784"/>
                    <a:pt x="15478" y="26583"/>
                  </a:cubicBezTo>
                  <a:cubicBezTo>
                    <a:pt x="16197" y="28022"/>
                    <a:pt x="16917" y="29421"/>
                    <a:pt x="17596" y="30860"/>
                  </a:cubicBezTo>
                  <a:cubicBezTo>
                    <a:pt x="18356" y="32499"/>
                    <a:pt x="19075" y="34178"/>
                    <a:pt x="19795" y="35857"/>
                  </a:cubicBezTo>
                  <a:lnTo>
                    <a:pt x="19635" y="35537"/>
                  </a:lnTo>
                  <a:cubicBezTo>
                    <a:pt x="21074" y="39094"/>
                    <a:pt x="22393" y="42692"/>
                    <a:pt x="23512" y="46370"/>
                  </a:cubicBezTo>
                  <a:cubicBezTo>
                    <a:pt x="24671" y="50127"/>
                    <a:pt x="25591" y="53965"/>
                    <a:pt x="26310" y="57842"/>
                  </a:cubicBezTo>
                  <a:cubicBezTo>
                    <a:pt x="26430" y="58402"/>
                    <a:pt x="27030" y="58682"/>
                    <a:pt x="27510" y="58562"/>
                  </a:cubicBezTo>
                  <a:cubicBezTo>
                    <a:pt x="28070" y="58402"/>
                    <a:pt x="28309" y="57882"/>
                    <a:pt x="28229" y="57362"/>
                  </a:cubicBezTo>
                  <a:cubicBezTo>
                    <a:pt x="27310" y="52366"/>
                    <a:pt x="26110" y="47449"/>
                    <a:pt x="24671" y="42612"/>
                  </a:cubicBezTo>
                  <a:cubicBezTo>
                    <a:pt x="23152" y="37495"/>
                    <a:pt x="21314" y="32499"/>
                    <a:pt x="19235" y="27582"/>
                  </a:cubicBezTo>
                  <a:cubicBezTo>
                    <a:pt x="17116" y="22585"/>
                    <a:pt x="14638" y="17709"/>
                    <a:pt x="11800" y="13031"/>
                  </a:cubicBezTo>
                  <a:cubicBezTo>
                    <a:pt x="10401" y="10753"/>
                    <a:pt x="8882" y="8554"/>
                    <a:pt x="7323" y="6396"/>
                  </a:cubicBezTo>
                  <a:cubicBezTo>
                    <a:pt x="5844" y="4317"/>
                    <a:pt x="4245" y="2319"/>
                    <a:pt x="2566" y="440"/>
                  </a:cubicBezTo>
                  <a:cubicBezTo>
                    <a:pt x="2286" y="160"/>
                    <a:pt x="1887" y="0"/>
                    <a:pt x="1487" y="0"/>
                  </a:cubicBezTo>
                  <a:cubicBezTo>
                    <a:pt x="1207" y="0"/>
                    <a:pt x="927" y="80"/>
                    <a:pt x="727" y="200"/>
                  </a:cubicBezTo>
                </a:path>
              </a:pathLst>
            </a:custGeom>
            <a:solidFill>
              <a:srgbClr val="FFC0B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1341877" y="1208282"/>
              <a:ext cx="625931" cy="275471"/>
            </a:xfrm>
            <a:custGeom>
              <a:avLst/>
              <a:gdLst/>
              <a:ahLst/>
              <a:cxnLst/>
              <a:rect l="l" t="t" r="r" b="b"/>
              <a:pathLst>
                <a:path w="340245" h="149741" extrusionOk="0">
                  <a:moveTo>
                    <a:pt x="155327" y="0"/>
                  </a:moveTo>
                  <a:cubicBezTo>
                    <a:pt x="150370" y="0"/>
                    <a:pt x="145214" y="200"/>
                    <a:pt x="139977" y="600"/>
                  </a:cubicBezTo>
                  <a:cubicBezTo>
                    <a:pt x="122988" y="1959"/>
                    <a:pt x="106359" y="5396"/>
                    <a:pt x="90569" y="10873"/>
                  </a:cubicBezTo>
                  <a:cubicBezTo>
                    <a:pt x="55672" y="22905"/>
                    <a:pt x="28090" y="44091"/>
                    <a:pt x="12940" y="70554"/>
                  </a:cubicBezTo>
                  <a:cubicBezTo>
                    <a:pt x="7424" y="80187"/>
                    <a:pt x="3426" y="90820"/>
                    <a:pt x="1108" y="102053"/>
                  </a:cubicBezTo>
                  <a:cubicBezTo>
                    <a:pt x="229" y="102772"/>
                    <a:pt x="-171" y="103972"/>
                    <a:pt x="69" y="105211"/>
                  </a:cubicBezTo>
                  <a:cubicBezTo>
                    <a:pt x="748" y="108529"/>
                    <a:pt x="1827" y="111807"/>
                    <a:pt x="3227" y="114965"/>
                  </a:cubicBezTo>
                  <a:cubicBezTo>
                    <a:pt x="4466" y="117723"/>
                    <a:pt x="6065" y="120441"/>
                    <a:pt x="8183" y="123279"/>
                  </a:cubicBezTo>
                  <a:cubicBezTo>
                    <a:pt x="11741" y="127996"/>
                    <a:pt x="16458" y="132193"/>
                    <a:pt x="22254" y="135791"/>
                  </a:cubicBezTo>
                  <a:cubicBezTo>
                    <a:pt x="27411" y="138989"/>
                    <a:pt x="33487" y="141587"/>
                    <a:pt x="40802" y="143826"/>
                  </a:cubicBezTo>
                  <a:cubicBezTo>
                    <a:pt x="46958" y="145704"/>
                    <a:pt x="53754" y="147064"/>
                    <a:pt x="62148" y="148143"/>
                  </a:cubicBezTo>
                  <a:cubicBezTo>
                    <a:pt x="70542" y="149222"/>
                    <a:pt x="79376" y="149742"/>
                    <a:pt x="89130" y="149742"/>
                  </a:cubicBezTo>
                  <a:cubicBezTo>
                    <a:pt x="94327" y="149742"/>
                    <a:pt x="99843" y="149582"/>
                    <a:pt x="106039" y="149262"/>
                  </a:cubicBezTo>
                  <a:cubicBezTo>
                    <a:pt x="117871" y="148662"/>
                    <a:pt x="130663" y="147463"/>
                    <a:pt x="145134" y="145625"/>
                  </a:cubicBezTo>
                  <a:cubicBezTo>
                    <a:pt x="166640" y="142906"/>
                    <a:pt x="187785" y="138349"/>
                    <a:pt x="207972" y="132033"/>
                  </a:cubicBezTo>
                  <a:cubicBezTo>
                    <a:pt x="227799" y="125837"/>
                    <a:pt x="247226" y="117723"/>
                    <a:pt x="265734" y="107849"/>
                  </a:cubicBezTo>
                  <a:cubicBezTo>
                    <a:pt x="291518" y="94098"/>
                    <a:pt x="316261" y="76270"/>
                    <a:pt x="339286" y="54924"/>
                  </a:cubicBezTo>
                  <a:cubicBezTo>
                    <a:pt x="339886" y="54364"/>
                    <a:pt x="340205" y="53605"/>
                    <a:pt x="340245" y="52765"/>
                  </a:cubicBezTo>
                  <a:cubicBezTo>
                    <a:pt x="340245" y="51926"/>
                    <a:pt x="339926" y="51126"/>
                    <a:pt x="339366" y="50487"/>
                  </a:cubicBezTo>
                  <a:cubicBezTo>
                    <a:pt x="338806" y="49847"/>
                    <a:pt x="338007" y="49528"/>
                    <a:pt x="337127" y="49528"/>
                  </a:cubicBezTo>
                  <a:cubicBezTo>
                    <a:pt x="336888" y="49528"/>
                    <a:pt x="336688" y="49528"/>
                    <a:pt x="336448" y="49607"/>
                  </a:cubicBezTo>
                  <a:cubicBezTo>
                    <a:pt x="321018" y="44491"/>
                    <a:pt x="305588" y="38735"/>
                    <a:pt x="291997" y="33698"/>
                  </a:cubicBezTo>
                  <a:lnTo>
                    <a:pt x="291598" y="33538"/>
                  </a:lnTo>
                  <a:cubicBezTo>
                    <a:pt x="261377" y="22305"/>
                    <a:pt x="230158" y="10673"/>
                    <a:pt x="197939" y="4477"/>
                  </a:cubicBezTo>
                  <a:cubicBezTo>
                    <a:pt x="185787" y="2158"/>
                    <a:pt x="174714" y="760"/>
                    <a:pt x="164161" y="240"/>
                  </a:cubicBezTo>
                  <a:cubicBezTo>
                    <a:pt x="161243" y="80"/>
                    <a:pt x="158285" y="0"/>
                    <a:pt x="155327" y="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1941499" y="1283805"/>
              <a:ext cx="38000" cy="36088"/>
            </a:xfrm>
            <a:custGeom>
              <a:avLst/>
              <a:gdLst/>
              <a:ahLst/>
              <a:cxnLst/>
              <a:rect l="l" t="t" r="r" b="b"/>
              <a:pathLst>
                <a:path w="20656" h="19617" extrusionOk="0">
                  <a:moveTo>
                    <a:pt x="18698" y="320"/>
                  </a:moveTo>
                  <a:cubicBezTo>
                    <a:pt x="17419" y="1919"/>
                    <a:pt x="16020" y="3438"/>
                    <a:pt x="14541" y="4917"/>
                  </a:cubicBezTo>
                  <a:cubicBezTo>
                    <a:pt x="13102" y="6356"/>
                    <a:pt x="11543" y="7675"/>
                    <a:pt x="9984" y="9034"/>
                  </a:cubicBezTo>
                  <a:cubicBezTo>
                    <a:pt x="6706" y="11872"/>
                    <a:pt x="3348" y="14590"/>
                    <a:pt x="350" y="17668"/>
                  </a:cubicBezTo>
                  <a:cubicBezTo>
                    <a:pt x="-89" y="18108"/>
                    <a:pt x="-129" y="18827"/>
                    <a:pt x="310" y="19267"/>
                  </a:cubicBezTo>
                  <a:cubicBezTo>
                    <a:pt x="750" y="19707"/>
                    <a:pt x="1470" y="19747"/>
                    <a:pt x="1949" y="19307"/>
                  </a:cubicBezTo>
                  <a:cubicBezTo>
                    <a:pt x="4867" y="16429"/>
                    <a:pt x="7986" y="13791"/>
                    <a:pt x="11104" y="11113"/>
                  </a:cubicBezTo>
                  <a:cubicBezTo>
                    <a:pt x="12662" y="9793"/>
                    <a:pt x="14181" y="8434"/>
                    <a:pt x="15660" y="6995"/>
                  </a:cubicBezTo>
                  <a:cubicBezTo>
                    <a:pt x="17299" y="5396"/>
                    <a:pt x="18858" y="3718"/>
                    <a:pt x="20297" y="1919"/>
                  </a:cubicBezTo>
                  <a:cubicBezTo>
                    <a:pt x="20497" y="1679"/>
                    <a:pt x="20657" y="1439"/>
                    <a:pt x="20657" y="1119"/>
                  </a:cubicBezTo>
                  <a:cubicBezTo>
                    <a:pt x="20657" y="839"/>
                    <a:pt x="20537" y="520"/>
                    <a:pt x="20377" y="360"/>
                  </a:cubicBezTo>
                  <a:cubicBezTo>
                    <a:pt x="20177" y="120"/>
                    <a:pt x="19898" y="0"/>
                    <a:pt x="19578" y="0"/>
                  </a:cubicBezTo>
                  <a:lnTo>
                    <a:pt x="19538" y="0"/>
                  </a:lnTo>
                  <a:cubicBezTo>
                    <a:pt x="19298" y="0"/>
                    <a:pt x="18978" y="120"/>
                    <a:pt x="18818" y="28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1941830" y="1285644"/>
              <a:ext cx="38112" cy="37825"/>
            </a:xfrm>
            <a:custGeom>
              <a:avLst/>
              <a:gdLst/>
              <a:ahLst/>
              <a:cxnLst/>
              <a:rect l="l" t="t" r="r" b="b"/>
              <a:pathLst>
                <a:path w="20717" h="20561" extrusionOk="0">
                  <a:moveTo>
                    <a:pt x="18478" y="360"/>
                  </a:moveTo>
                  <a:cubicBezTo>
                    <a:pt x="15920" y="3518"/>
                    <a:pt x="13082" y="6436"/>
                    <a:pt x="10084" y="9234"/>
                  </a:cubicBezTo>
                  <a:cubicBezTo>
                    <a:pt x="6926" y="12192"/>
                    <a:pt x="3648" y="14950"/>
                    <a:pt x="490" y="17908"/>
                  </a:cubicBezTo>
                  <a:cubicBezTo>
                    <a:pt x="-149" y="18468"/>
                    <a:pt x="-149" y="19467"/>
                    <a:pt x="410" y="20107"/>
                  </a:cubicBezTo>
                  <a:cubicBezTo>
                    <a:pt x="1010" y="20706"/>
                    <a:pt x="1969" y="20706"/>
                    <a:pt x="2609" y="20147"/>
                  </a:cubicBezTo>
                  <a:cubicBezTo>
                    <a:pt x="5767" y="17229"/>
                    <a:pt x="8965" y="14310"/>
                    <a:pt x="12042" y="11312"/>
                  </a:cubicBezTo>
                  <a:cubicBezTo>
                    <a:pt x="15080" y="8394"/>
                    <a:pt x="17919" y="5316"/>
                    <a:pt x="20517" y="2038"/>
                  </a:cubicBezTo>
                  <a:cubicBezTo>
                    <a:pt x="20877" y="1559"/>
                    <a:pt x="20717" y="799"/>
                    <a:pt x="20317" y="400"/>
                  </a:cubicBezTo>
                  <a:cubicBezTo>
                    <a:pt x="20077" y="160"/>
                    <a:pt x="19717" y="0"/>
                    <a:pt x="19358" y="0"/>
                  </a:cubicBezTo>
                  <a:cubicBezTo>
                    <a:pt x="19038" y="0"/>
                    <a:pt x="18638" y="120"/>
                    <a:pt x="18439" y="36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1940193" y="1287629"/>
              <a:ext cx="40533" cy="38820"/>
            </a:xfrm>
            <a:custGeom>
              <a:avLst/>
              <a:gdLst/>
              <a:ahLst/>
              <a:cxnLst/>
              <a:rect l="l" t="t" r="r" b="b"/>
              <a:pathLst>
                <a:path w="22033" h="21102" extrusionOk="0">
                  <a:moveTo>
                    <a:pt x="19649" y="400"/>
                  </a:moveTo>
                  <a:cubicBezTo>
                    <a:pt x="18210" y="1999"/>
                    <a:pt x="16651" y="3518"/>
                    <a:pt x="15092" y="4997"/>
                  </a:cubicBezTo>
                  <a:cubicBezTo>
                    <a:pt x="13533" y="6476"/>
                    <a:pt x="11894" y="7875"/>
                    <a:pt x="10255" y="9274"/>
                  </a:cubicBezTo>
                  <a:cubicBezTo>
                    <a:pt x="8616" y="10673"/>
                    <a:pt x="6977" y="12072"/>
                    <a:pt x="5378" y="13471"/>
                  </a:cubicBezTo>
                  <a:cubicBezTo>
                    <a:pt x="3739" y="14870"/>
                    <a:pt x="2100" y="16309"/>
                    <a:pt x="581" y="17828"/>
                  </a:cubicBezTo>
                  <a:cubicBezTo>
                    <a:pt x="-138" y="18548"/>
                    <a:pt x="-218" y="19747"/>
                    <a:pt x="501" y="20507"/>
                  </a:cubicBezTo>
                  <a:cubicBezTo>
                    <a:pt x="1221" y="21266"/>
                    <a:pt x="2460" y="21306"/>
                    <a:pt x="3180" y="20587"/>
                  </a:cubicBezTo>
                  <a:cubicBezTo>
                    <a:pt x="4739" y="19068"/>
                    <a:pt x="6218" y="17549"/>
                    <a:pt x="7817" y="16070"/>
                  </a:cubicBezTo>
                  <a:cubicBezTo>
                    <a:pt x="9375" y="14591"/>
                    <a:pt x="10934" y="13152"/>
                    <a:pt x="12533" y="11673"/>
                  </a:cubicBezTo>
                  <a:cubicBezTo>
                    <a:pt x="15691" y="8754"/>
                    <a:pt x="18769" y="5716"/>
                    <a:pt x="21607" y="2478"/>
                  </a:cubicBezTo>
                  <a:cubicBezTo>
                    <a:pt x="22127" y="1879"/>
                    <a:pt x="22207" y="1039"/>
                    <a:pt x="21647" y="440"/>
                  </a:cubicBezTo>
                  <a:cubicBezTo>
                    <a:pt x="21367" y="160"/>
                    <a:pt x="20968" y="0"/>
                    <a:pt x="20568" y="0"/>
                  </a:cubicBezTo>
                  <a:cubicBezTo>
                    <a:pt x="20208" y="0"/>
                    <a:pt x="19849" y="120"/>
                    <a:pt x="19609" y="40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1939946" y="1288071"/>
              <a:ext cx="40592" cy="39269"/>
            </a:xfrm>
            <a:custGeom>
              <a:avLst/>
              <a:gdLst/>
              <a:ahLst/>
              <a:cxnLst/>
              <a:rect l="l" t="t" r="r" b="b"/>
              <a:pathLst>
                <a:path w="22065" h="21346" extrusionOk="0">
                  <a:moveTo>
                    <a:pt x="20262" y="40"/>
                  </a:moveTo>
                  <a:cubicBezTo>
                    <a:pt x="19862" y="160"/>
                    <a:pt x="19622" y="400"/>
                    <a:pt x="19423" y="680"/>
                  </a:cubicBezTo>
                  <a:cubicBezTo>
                    <a:pt x="19343" y="800"/>
                    <a:pt x="19222" y="920"/>
                    <a:pt x="19142" y="1039"/>
                  </a:cubicBezTo>
                  <a:cubicBezTo>
                    <a:pt x="16584" y="4157"/>
                    <a:pt x="13626" y="6876"/>
                    <a:pt x="10548" y="9474"/>
                  </a:cubicBezTo>
                  <a:cubicBezTo>
                    <a:pt x="7270" y="12272"/>
                    <a:pt x="3793" y="14830"/>
                    <a:pt x="635" y="17748"/>
                  </a:cubicBezTo>
                  <a:cubicBezTo>
                    <a:pt x="-205" y="18508"/>
                    <a:pt x="-205" y="19867"/>
                    <a:pt x="595" y="20706"/>
                  </a:cubicBezTo>
                  <a:cubicBezTo>
                    <a:pt x="1394" y="21546"/>
                    <a:pt x="2713" y="21546"/>
                    <a:pt x="3553" y="20786"/>
                  </a:cubicBezTo>
                  <a:cubicBezTo>
                    <a:pt x="5032" y="19387"/>
                    <a:pt x="6511" y="17988"/>
                    <a:pt x="7990" y="16589"/>
                  </a:cubicBezTo>
                  <a:cubicBezTo>
                    <a:pt x="9669" y="15070"/>
                    <a:pt x="11348" y="13551"/>
                    <a:pt x="12987" y="11992"/>
                  </a:cubicBezTo>
                  <a:cubicBezTo>
                    <a:pt x="16184" y="8954"/>
                    <a:pt x="19182" y="5676"/>
                    <a:pt x="21861" y="2119"/>
                  </a:cubicBezTo>
                  <a:cubicBezTo>
                    <a:pt x="22301" y="1519"/>
                    <a:pt x="21981" y="560"/>
                    <a:pt x="21381" y="200"/>
                  </a:cubicBezTo>
                  <a:cubicBezTo>
                    <a:pt x="21181" y="80"/>
                    <a:pt x="20902" y="0"/>
                    <a:pt x="20661" y="0"/>
                  </a:cubicBezTo>
                  <a:cubicBezTo>
                    <a:pt x="20541" y="0"/>
                    <a:pt x="20462" y="0"/>
                    <a:pt x="20342" y="0"/>
                  </a:cubicBezTo>
                  <a:moveTo>
                    <a:pt x="19182" y="999"/>
                  </a:moveTo>
                  <a:cubicBezTo>
                    <a:pt x="19182" y="999"/>
                    <a:pt x="19102" y="1119"/>
                    <a:pt x="19062" y="1199"/>
                  </a:cubicBezTo>
                  <a:cubicBezTo>
                    <a:pt x="19102" y="1119"/>
                    <a:pt x="19142" y="1079"/>
                    <a:pt x="19182" y="999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937087" y="1287556"/>
              <a:ext cx="47560" cy="42569"/>
            </a:xfrm>
            <a:custGeom>
              <a:avLst/>
              <a:gdLst/>
              <a:ahLst/>
              <a:cxnLst/>
              <a:rect l="l" t="t" r="r" b="b"/>
              <a:pathLst>
                <a:path w="25853" h="23140" extrusionOk="0">
                  <a:moveTo>
                    <a:pt x="23775" y="360"/>
                  </a:moveTo>
                  <a:cubicBezTo>
                    <a:pt x="20137" y="3718"/>
                    <a:pt x="16300" y="6756"/>
                    <a:pt x="12422" y="9834"/>
                  </a:cubicBezTo>
                  <a:cubicBezTo>
                    <a:pt x="10504" y="11353"/>
                    <a:pt x="8585" y="12912"/>
                    <a:pt x="6666" y="14471"/>
                  </a:cubicBezTo>
                  <a:cubicBezTo>
                    <a:pt x="4587" y="16190"/>
                    <a:pt x="2509" y="17908"/>
                    <a:pt x="590" y="19787"/>
                  </a:cubicBezTo>
                  <a:cubicBezTo>
                    <a:pt x="-169" y="20547"/>
                    <a:pt x="-209" y="21746"/>
                    <a:pt x="550" y="22545"/>
                  </a:cubicBezTo>
                  <a:cubicBezTo>
                    <a:pt x="1270" y="23305"/>
                    <a:pt x="2549" y="23345"/>
                    <a:pt x="3268" y="22625"/>
                  </a:cubicBezTo>
                  <a:cubicBezTo>
                    <a:pt x="5027" y="20906"/>
                    <a:pt x="6746" y="19148"/>
                    <a:pt x="8545" y="17469"/>
                  </a:cubicBezTo>
                  <a:cubicBezTo>
                    <a:pt x="10344" y="15790"/>
                    <a:pt x="12182" y="14151"/>
                    <a:pt x="14021" y="12552"/>
                  </a:cubicBezTo>
                  <a:cubicBezTo>
                    <a:pt x="17899" y="9114"/>
                    <a:pt x="21776" y="5716"/>
                    <a:pt x="25494" y="2159"/>
                  </a:cubicBezTo>
                  <a:cubicBezTo>
                    <a:pt x="25974" y="1679"/>
                    <a:pt x="25974" y="880"/>
                    <a:pt x="25494" y="400"/>
                  </a:cubicBezTo>
                  <a:cubicBezTo>
                    <a:pt x="25254" y="160"/>
                    <a:pt x="24934" y="0"/>
                    <a:pt x="24614" y="0"/>
                  </a:cubicBezTo>
                  <a:cubicBezTo>
                    <a:pt x="24294" y="0"/>
                    <a:pt x="24015" y="120"/>
                    <a:pt x="23775" y="32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930038" y="1287776"/>
              <a:ext cx="54511" cy="48048"/>
            </a:xfrm>
            <a:custGeom>
              <a:avLst/>
              <a:gdLst/>
              <a:ahLst/>
              <a:cxnLst/>
              <a:rect l="l" t="t" r="r" b="b"/>
              <a:pathLst>
                <a:path w="29631" h="26118" extrusionOk="0">
                  <a:moveTo>
                    <a:pt x="26887" y="440"/>
                  </a:moveTo>
                  <a:cubicBezTo>
                    <a:pt x="22810" y="4437"/>
                    <a:pt x="18453" y="8115"/>
                    <a:pt x="14016" y="11672"/>
                  </a:cubicBezTo>
                  <a:cubicBezTo>
                    <a:pt x="9579" y="15270"/>
                    <a:pt x="5102" y="18788"/>
                    <a:pt x="665" y="22385"/>
                  </a:cubicBezTo>
                  <a:cubicBezTo>
                    <a:pt x="-255" y="23145"/>
                    <a:pt x="-175" y="24664"/>
                    <a:pt x="625" y="25463"/>
                  </a:cubicBezTo>
                  <a:cubicBezTo>
                    <a:pt x="1464" y="26343"/>
                    <a:pt x="2783" y="26303"/>
                    <a:pt x="3663" y="25543"/>
                  </a:cubicBezTo>
                  <a:cubicBezTo>
                    <a:pt x="7980" y="21826"/>
                    <a:pt x="12377" y="18228"/>
                    <a:pt x="16654" y="14470"/>
                  </a:cubicBezTo>
                  <a:cubicBezTo>
                    <a:pt x="20931" y="10753"/>
                    <a:pt x="25128" y="6875"/>
                    <a:pt x="29126" y="2838"/>
                  </a:cubicBezTo>
                  <a:cubicBezTo>
                    <a:pt x="29766" y="2199"/>
                    <a:pt x="29806" y="1159"/>
                    <a:pt x="29206" y="520"/>
                  </a:cubicBezTo>
                  <a:cubicBezTo>
                    <a:pt x="28886" y="200"/>
                    <a:pt x="28446" y="0"/>
                    <a:pt x="28006" y="0"/>
                  </a:cubicBezTo>
                  <a:cubicBezTo>
                    <a:pt x="27607" y="0"/>
                    <a:pt x="27207" y="160"/>
                    <a:pt x="26887" y="44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407672" y="1284320"/>
              <a:ext cx="510186" cy="143774"/>
            </a:xfrm>
            <a:custGeom>
              <a:avLst/>
              <a:gdLst/>
              <a:ahLst/>
              <a:cxnLst/>
              <a:rect l="l" t="t" r="r" b="b"/>
              <a:pathLst>
                <a:path w="277328" h="78153" extrusionOk="0">
                  <a:moveTo>
                    <a:pt x="275500" y="440"/>
                  </a:moveTo>
                  <a:cubicBezTo>
                    <a:pt x="274420" y="1519"/>
                    <a:pt x="273302" y="2558"/>
                    <a:pt x="272142" y="3598"/>
                  </a:cubicBezTo>
                  <a:lnTo>
                    <a:pt x="272142" y="3598"/>
                  </a:lnTo>
                  <a:cubicBezTo>
                    <a:pt x="262668" y="12032"/>
                    <a:pt x="251716" y="18748"/>
                    <a:pt x="240443" y="24464"/>
                  </a:cubicBezTo>
                  <a:cubicBezTo>
                    <a:pt x="240443" y="24464"/>
                    <a:pt x="240483" y="24464"/>
                    <a:pt x="240523" y="24424"/>
                  </a:cubicBezTo>
                  <a:cubicBezTo>
                    <a:pt x="224453" y="32499"/>
                    <a:pt x="207424" y="38655"/>
                    <a:pt x="190356" y="44331"/>
                  </a:cubicBezTo>
                  <a:cubicBezTo>
                    <a:pt x="182281" y="47009"/>
                    <a:pt x="174166" y="49528"/>
                    <a:pt x="166052" y="52046"/>
                  </a:cubicBezTo>
                  <a:cubicBezTo>
                    <a:pt x="155619" y="55324"/>
                    <a:pt x="144985" y="58042"/>
                    <a:pt x="134273" y="60201"/>
                  </a:cubicBezTo>
                  <a:cubicBezTo>
                    <a:pt x="134313" y="60201"/>
                    <a:pt x="134353" y="60201"/>
                    <a:pt x="134393" y="60201"/>
                  </a:cubicBezTo>
                  <a:cubicBezTo>
                    <a:pt x="125838" y="61839"/>
                    <a:pt x="117164" y="63079"/>
                    <a:pt x="108529" y="64118"/>
                  </a:cubicBezTo>
                  <a:cubicBezTo>
                    <a:pt x="99296" y="65237"/>
                    <a:pt x="89981" y="66037"/>
                    <a:pt x="80708" y="66516"/>
                  </a:cubicBezTo>
                  <a:cubicBezTo>
                    <a:pt x="62280" y="67516"/>
                    <a:pt x="43772" y="67156"/>
                    <a:pt x="25384" y="65957"/>
                  </a:cubicBezTo>
                  <a:lnTo>
                    <a:pt x="26903" y="66037"/>
                  </a:lnTo>
                  <a:cubicBezTo>
                    <a:pt x="20307" y="65597"/>
                    <a:pt x="13752" y="64997"/>
                    <a:pt x="7156" y="64318"/>
                  </a:cubicBezTo>
                  <a:cubicBezTo>
                    <a:pt x="6636" y="64278"/>
                    <a:pt x="6117" y="64238"/>
                    <a:pt x="5597" y="64198"/>
                  </a:cubicBezTo>
                  <a:cubicBezTo>
                    <a:pt x="4518" y="64278"/>
                    <a:pt x="3519" y="64598"/>
                    <a:pt x="2599" y="65237"/>
                  </a:cubicBezTo>
                  <a:cubicBezTo>
                    <a:pt x="1320" y="66117"/>
                    <a:pt x="441" y="67476"/>
                    <a:pt x="120" y="68995"/>
                  </a:cubicBezTo>
                  <a:cubicBezTo>
                    <a:pt x="-199" y="70554"/>
                    <a:pt x="120" y="72233"/>
                    <a:pt x="1040" y="73552"/>
                  </a:cubicBezTo>
                  <a:cubicBezTo>
                    <a:pt x="1840" y="74711"/>
                    <a:pt x="3359" y="75910"/>
                    <a:pt x="4798" y="76030"/>
                  </a:cubicBezTo>
                  <a:cubicBezTo>
                    <a:pt x="30261" y="78389"/>
                    <a:pt x="55884" y="78908"/>
                    <a:pt x="81387" y="76950"/>
                  </a:cubicBezTo>
                  <a:cubicBezTo>
                    <a:pt x="93939" y="75990"/>
                    <a:pt x="106491" y="74431"/>
                    <a:pt x="118843" y="71953"/>
                  </a:cubicBezTo>
                  <a:cubicBezTo>
                    <a:pt x="131634" y="69434"/>
                    <a:pt x="144306" y="66237"/>
                    <a:pt x="156738" y="62399"/>
                  </a:cubicBezTo>
                  <a:cubicBezTo>
                    <a:pt x="162334" y="60680"/>
                    <a:pt x="167851" y="58682"/>
                    <a:pt x="173367" y="56723"/>
                  </a:cubicBezTo>
                  <a:cubicBezTo>
                    <a:pt x="178124" y="55004"/>
                    <a:pt x="182920" y="53325"/>
                    <a:pt x="187718" y="51566"/>
                  </a:cubicBezTo>
                  <a:cubicBezTo>
                    <a:pt x="197631" y="47969"/>
                    <a:pt x="207464" y="44211"/>
                    <a:pt x="217178" y="39974"/>
                  </a:cubicBezTo>
                  <a:cubicBezTo>
                    <a:pt x="226892" y="35777"/>
                    <a:pt x="236405" y="31020"/>
                    <a:pt x="245520" y="25663"/>
                  </a:cubicBezTo>
                  <a:cubicBezTo>
                    <a:pt x="254434" y="20467"/>
                    <a:pt x="262908" y="14471"/>
                    <a:pt x="270703" y="7635"/>
                  </a:cubicBezTo>
                  <a:cubicBezTo>
                    <a:pt x="272901" y="5716"/>
                    <a:pt x="275020" y="3718"/>
                    <a:pt x="277099" y="1679"/>
                  </a:cubicBezTo>
                  <a:cubicBezTo>
                    <a:pt x="277459" y="1279"/>
                    <a:pt x="277379" y="600"/>
                    <a:pt x="276979" y="240"/>
                  </a:cubicBezTo>
                  <a:cubicBezTo>
                    <a:pt x="276779" y="80"/>
                    <a:pt x="276579" y="0"/>
                    <a:pt x="276340" y="0"/>
                  </a:cubicBezTo>
                  <a:cubicBezTo>
                    <a:pt x="276060" y="0"/>
                    <a:pt x="275780" y="120"/>
                    <a:pt x="275540" y="360"/>
                  </a:cubicBezTo>
                  <a:moveTo>
                    <a:pt x="135392" y="59921"/>
                  </a:moveTo>
                  <a:cubicBezTo>
                    <a:pt x="135392" y="59921"/>
                    <a:pt x="135112" y="59961"/>
                    <a:pt x="134992" y="60001"/>
                  </a:cubicBezTo>
                  <a:cubicBezTo>
                    <a:pt x="135112" y="60001"/>
                    <a:pt x="135272" y="59961"/>
                    <a:pt x="135392" y="59921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568919" y="1301601"/>
              <a:ext cx="231282" cy="66351"/>
            </a:xfrm>
            <a:custGeom>
              <a:avLst/>
              <a:gdLst/>
              <a:ahLst/>
              <a:cxnLst/>
              <a:rect l="l" t="t" r="r" b="b"/>
              <a:pathLst>
                <a:path w="125721" h="36067" extrusionOk="0">
                  <a:moveTo>
                    <a:pt x="124091" y="200"/>
                  </a:moveTo>
                  <a:cubicBezTo>
                    <a:pt x="122652" y="999"/>
                    <a:pt x="121213" y="1759"/>
                    <a:pt x="119734" y="2518"/>
                  </a:cubicBezTo>
                  <a:cubicBezTo>
                    <a:pt x="119734" y="2518"/>
                    <a:pt x="119734" y="2518"/>
                    <a:pt x="119734" y="2518"/>
                  </a:cubicBezTo>
                  <a:cubicBezTo>
                    <a:pt x="119734" y="2518"/>
                    <a:pt x="119694" y="2518"/>
                    <a:pt x="119654" y="2558"/>
                  </a:cubicBezTo>
                  <a:cubicBezTo>
                    <a:pt x="119654" y="2558"/>
                    <a:pt x="119654" y="2558"/>
                    <a:pt x="119654" y="2558"/>
                  </a:cubicBezTo>
                  <a:cubicBezTo>
                    <a:pt x="119654" y="2558"/>
                    <a:pt x="119654" y="2558"/>
                    <a:pt x="119654" y="2558"/>
                  </a:cubicBezTo>
                  <a:cubicBezTo>
                    <a:pt x="115057" y="4837"/>
                    <a:pt x="110420" y="7035"/>
                    <a:pt x="105663" y="9034"/>
                  </a:cubicBezTo>
                  <a:cubicBezTo>
                    <a:pt x="100666" y="11153"/>
                    <a:pt x="95590" y="13031"/>
                    <a:pt x="90433" y="14750"/>
                  </a:cubicBezTo>
                  <a:cubicBezTo>
                    <a:pt x="85516" y="16389"/>
                    <a:pt x="80559" y="17828"/>
                    <a:pt x="75563" y="19227"/>
                  </a:cubicBezTo>
                  <a:cubicBezTo>
                    <a:pt x="70366" y="20666"/>
                    <a:pt x="65090" y="21826"/>
                    <a:pt x="59773" y="22905"/>
                  </a:cubicBezTo>
                  <a:cubicBezTo>
                    <a:pt x="60013" y="22865"/>
                    <a:pt x="60213" y="22825"/>
                    <a:pt x="60452" y="22785"/>
                  </a:cubicBezTo>
                  <a:cubicBezTo>
                    <a:pt x="51259" y="24624"/>
                    <a:pt x="41945" y="25983"/>
                    <a:pt x="32631" y="26982"/>
                  </a:cubicBezTo>
                  <a:cubicBezTo>
                    <a:pt x="22957" y="28022"/>
                    <a:pt x="13204" y="28701"/>
                    <a:pt x="3490" y="28621"/>
                  </a:cubicBezTo>
                  <a:cubicBezTo>
                    <a:pt x="2530" y="28621"/>
                    <a:pt x="1531" y="29221"/>
                    <a:pt x="891" y="29900"/>
                  </a:cubicBezTo>
                  <a:cubicBezTo>
                    <a:pt x="252" y="30620"/>
                    <a:pt x="-68" y="31619"/>
                    <a:pt x="12" y="32578"/>
                  </a:cubicBezTo>
                  <a:cubicBezTo>
                    <a:pt x="132" y="34577"/>
                    <a:pt x="1931" y="36216"/>
                    <a:pt x="3969" y="36056"/>
                  </a:cubicBezTo>
                  <a:cubicBezTo>
                    <a:pt x="14643" y="35297"/>
                    <a:pt x="25276" y="34457"/>
                    <a:pt x="35868" y="32898"/>
                  </a:cubicBezTo>
                  <a:cubicBezTo>
                    <a:pt x="46342" y="31339"/>
                    <a:pt x="56735" y="29181"/>
                    <a:pt x="66928" y="26263"/>
                  </a:cubicBezTo>
                  <a:cubicBezTo>
                    <a:pt x="71885" y="24864"/>
                    <a:pt x="76842" y="23385"/>
                    <a:pt x="81719" y="21706"/>
                  </a:cubicBezTo>
                  <a:cubicBezTo>
                    <a:pt x="86835" y="19987"/>
                    <a:pt x="91872" y="17988"/>
                    <a:pt x="96868" y="15869"/>
                  </a:cubicBezTo>
                  <a:cubicBezTo>
                    <a:pt x="101666" y="13831"/>
                    <a:pt x="106422" y="11672"/>
                    <a:pt x="111099" y="9354"/>
                  </a:cubicBezTo>
                  <a:cubicBezTo>
                    <a:pt x="115896" y="6955"/>
                    <a:pt x="120613" y="4437"/>
                    <a:pt x="125290" y="1799"/>
                  </a:cubicBezTo>
                  <a:cubicBezTo>
                    <a:pt x="125769" y="1519"/>
                    <a:pt x="125849" y="840"/>
                    <a:pt x="125530" y="400"/>
                  </a:cubicBezTo>
                  <a:cubicBezTo>
                    <a:pt x="125330" y="120"/>
                    <a:pt x="125050" y="0"/>
                    <a:pt x="124731" y="0"/>
                  </a:cubicBezTo>
                  <a:cubicBezTo>
                    <a:pt x="124530" y="0"/>
                    <a:pt x="124330" y="40"/>
                    <a:pt x="124131" y="160"/>
                  </a:cubicBezTo>
                  <a:moveTo>
                    <a:pt x="119694" y="2518"/>
                  </a:moveTo>
                  <a:cubicBezTo>
                    <a:pt x="119694" y="2518"/>
                    <a:pt x="119694" y="2518"/>
                    <a:pt x="119694" y="2518"/>
                  </a:cubicBezTo>
                  <a:lnTo>
                    <a:pt x="119734" y="2518"/>
                  </a:lnTo>
                  <a:cubicBezTo>
                    <a:pt x="119734" y="2518"/>
                    <a:pt x="119694" y="2518"/>
                    <a:pt x="119654" y="2518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349708" y="1136215"/>
              <a:ext cx="311439" cy="162901"/>
            </a:xfrm>
            <a:custGeom>
              <a:avLst/>
              <a:gdLst/>
              <a:ahLst/>
              <a:cxnLst/>
              <a:rect l="l" t="t" r="r" b="b"/>
              <a:pathLst>
                <a:path w="169293" h="88550" extrusionOk="0">
                  <a:moveTo>
                    <a:pt x="168139" y="0"/>
                  </a:moveTo>
                  <a:cubicBezTo>
                    <a:pt x="162782" y="320"/>
                    <a:pt x="157466" y="639"/>
                    <a:pt x="152149" y="1159"/>
                  </a:cubicBezTo>
                  <a:cubicBezTo>
                    <a:pt x="146992" y="1679"/>
                    <a:pt x="141836" y="2438"/>
                    <a:pt x="136719" y="3358"/>
                  </a:cubicBezTo>
                  <a:cubicBezTo>
                    <a:pt x="126806" y="5077"/>
                    <a:pt x="117012" y="7635"/>
                    <a:pt x="107419" y="10753"/>
                  </a:cubicBezTo>
                  <a:cubicBezTo>
                    <a:pt x="102702" y="12272"/>
                    <a:pt x="98065" y="13991"/>
                    <a:pt x="93468" y="15829"/>
                  </a:cubicBezTo>
                  <a:cubicBezTo>
                    <a:pt x="88911" y="17668"/>
                    <a:pt x="84354" y="19547"/>
                    <a:pt x="79917" y="21706"/>
                  </a:cubicBezTo>
                  <a:cubicBezTo>
                    <a:pt x="70883" y="26023"/>
                    <a:pt x="62128" y="31020"/>
                    <a:pt x="53694" y="36416"/>
                  </a:cubicBezTo>
                  <a:cubicBezTo>
                    <a:pt x="49137" y="39334"/>
                    <a:pt x="44620" y="42372"/>
                    <a:pt x="40263" y="45570"/>
                  </a:cubicBezTo>
                  <a:cubicBezTo>
                    <a:pt x="35866" y="48808"/>
                    <a:pt x="31509" y="52206"/>
                    <a:pt x="27271" y="55683"/>
                  </a:cubicBezTo>
                  <a:cubicBezTo>
                    <a:pt x="22794" y="59401"/>
                    <a:pt x="18437" y="63278"/>
                    <a:pt x="14120" y="67196"/>
                  </a:cubicBezTo>
                  <a:cubicBezTo>
                    <a:pt x="9763" y="71193"/>
                    <a:pt x="5446" y="75270"/>
                    <a:pt x="1328" y="79508"/>
                  </a:cubicBezTo>
                  <a:cubicBezTo>
                    <a:pt x="369" y="80507"/>
                    <a:pt x="-71" y="82066"/>
                    <a:pt x="9" y="83425"/>
                  </a:cubicBezTo>
                  <a:cubicBezTo>
                    <a:pt x="89" y="84864"/>
                    <a:pt x="769" y="86263"/>
                    <a:pt x="1888" y="87223"/>
                  </a:cubicBezTo>
                  <a:cubicBezTo>
                    <a:pt x="2967" y="88142"/>
                    <a:pt x="4366" y="88622"/>
                    <a:pt x="5805" y="88542"/>
                  </a:cubicBezTo>
                  <a:cubicBezTo>
                    <a:pt x="7324" y="88422"/>
                    <a:pt x="8563" y="87702"/>
                    <a:pt x="9603" y="86623"/>
                  </a:cubicBezTo>
                  <a:cubicBezTo>
                    <a:pt x="13440" y="82666"/>
                    <a:pt x="17238" y="78748"/>
                    <a:pt x="21155" y="74871"/>
                  </a:cubicBezTo>
                  <a:cubicBezTo>
                    <a:pt x="24753" y="71313"/>
                    <a:pt x="28391" y="67875"/>
                    <a:pt x="32148" y="64517"/>
                  </a:cubicBezTo>
                  <a:cubicBezTo>
                    <a:pt x="41262" y="56363"/>
                    <a:pt x="50816" y="48568"/>
                    <a:pt x="60849" y="41573"/>
                  </a:cubicBezTo>
                  <a:cubicBezTo>
                    <a:pt x="65726" y="38175"/>
                    <a:pt x="70723" y="34977"/>
                    <a:pt x="75839" y="31939"/>
                  </a:cubicBezTo>
                  <a:cubicBezTo>
                    <a:pt x="78358" y="30420"/>
                    <a:pt x="80956" y="28981"/>
                    <a:pt x="83554" y="27542"/>
                  </a:cubicBezTo>
                  <a:cubicBezTo>
                    <a:pt x="86072" y="26143"/>
                    <a:pt x="88591" y="24744"/>
                    <a:pt x="91149" y="23465"/>
                  </a:cubicBezTo>
                  <a:cubicBezTo>
                    <a:pt x="107538" y="15350"/>
                    <a:pt x="125007" y="9434"/>
                    <a:pt x="142915" y="5756"/>
                  </a:cubicBezTo>
                  <a:cubicBezTo>
                    <a:pt x="142795" y="5756"/>
                    <a:pt x="142635" y="5836"/>
                    <a:pt x="142475" y="5836"/>
                  </a:cubicBezTo>
                  <a:cubicBezTo>
                    <a:pt x="151030" y="4117"/>
                    <a:pt x="159624" y="2678"/>
                    <a:pt x="168339" y="2078"/>
                  </a:cubicBezTo>
                  <a:cubicBezTo>
                    <a:pt x="169658" y="1999"/>
                    <a:pt x="169578" y="0"/>
                    <a:pt x="168299" y="0"/>
                  </a:cubicBezTo>
                  <a:cubicBezTo>
                    <a:pt x="168299" y="0"/>
                    <a:pt x="168259" y="0"/>
                    <a:pt x="168219" y="0"/>
                  </a:cubicBezTo>
                  <a:moveTo>
                    <a:pt x="91509" y="23265"/>
                  </a:moveTo>
                  <a:cubicBezTo>
                    <a:pt x="91509" y="23265"/>
                    <a:pt x="91309" y="23345"/>
                    <a:pt x="91229" y="23425"/>
                  </a:cubicBezTo>
                  <a:cubicBezTo>
                    <a:pt x="91309" y="23385"/>
                    <a:pt x="91429" y="23345"/>
                    <a:pt x="91509" y="23265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1049971" y="1462208"/>
              <a:ext cx="71503" cy="209620"/>
            </a:xfrm>
            <a:custGeom>
              <a:avLst/>
              <a:gdLst/>
              <a:ahLst/>
              <a:cxnLst/>
              <a:rect l="l" t="t" r="r" b="b"/>
              <a:pathLst>
                <a:path w="38868" h="113946" extrusionOk="0">
                  <a:moveTo>
                    <a:pt x="35505" y="520"/>
                  </a:moveTo>
                  <a:cubicBezTo>
                    <a:pt x="29229" y="4557"/>
                    <a:pt x="23832" y="9913"/>
                    <a:pt x="19235" y="15789"/>
                  </a:cubicBezTo>
                  <a:cubicBezTo>
                    <a:pt x="16757" y="18948"/>
                    <a:pt x="14598" y="22305"/>
                    <a:pt x="12600" y="25743"/>
                  </a:cubicBezTo>
                  <a:cubicBezTo>
                    <a:pt x="10481" y="29381"/>
                    <a:pt x="8523" y="33138"/>
                    <a:pt x="6924" y="37016"/>
                  </a:cubicBezTo>
                  <a:cubicBezTo>
                    <a:pt x="5324" y="40893"/>
                    <a:pt x="4006" y="44770"/>
                    <a:pt x="2966" y="48808"/>
                  </a:cubicBezTo>
                  <a:cubicBezTo>
                    <a:pt x="1887" y="53005"/>
                    <a:pt x="1088" y="57242"/>
                    <a:pt x="568" y="61520"/>
                  </a:cubicBezTo>
                  <a:cubicBezTo>
                    <a:pt x="8" y="65797"/>
                    <a:pt x="-72" y="70034"/>
                    <a:pt x="48" y="74351"/>
                  </a:cubicBezTo>
                  <a:cubicBezTo>
                    <a:pt x="128" y="78268"/>
                    <a:pt x="647" y="82186"/>
                    <a:pt x="1527" y="85984"/>
                  </a:cubicBezTo>
                  <a:cubicBezTo>
                    <a:pt x="2606" y="90980"/>
                    <a:pt x="4365" y="95857"/>
                    <a:pt x="6844" y="100334"/>
                  </a:cubicBezTo>
                  <a:cubicBezTo>
                    <a:pt x="8122" y="102692"/>
                    <a:pt x="9601" y="104971"/>
                    <a:pt x="11241" y="107089"/>
                  </a:cubicBezTo>
                  <a:cubicBezTo>
                    <a:pt x="12960" y="109248"/>
                    <a:pt x="14958" y="111087"/>
                    <a:pt x="16997" y="112886"/>
                  </a:cubicBezTo>
                  <a:cubicBezTo>
                    <a:pt x="18036" y="113805"/>
                    <a:pt x="19755" y="114085"/>
                    <a:pt x="21074" y="113885"/>
                  </a:cubicBezTo>
                  <a:cubicBezTo>
                    <a:pt x="22433" y="113645"/>
                    <a:pt x="23712" y="112886"/>
                    <a:pt x="24552" y="111767"/>
                  </a:cubicBezTo>
                  <a:cubicBezTo>
                    <a:pt x="25431" y="110607"/>
                    <a:pt x="25791" y="109128"/>
                    <a:pt x="25551" y="107689"/>
                  </a:cubicBezTo>
                  <a:cubicBezTo>
                    <a:pt x="25311" y="106210"/>
                    <a:pt x="24512" y="105171"/>
                    <a:pt x="23433" y="104211"/>
                  </a:cubicBezTo>
                  <a:cubicBezTo>
                    <a:pt x="23393" y="104171"/>
                    <a:pt x="23313" y="104131"/>
                    <a:pt x="23273" y="104051"/>
                  </a:cubicBezTo>
                  <a:cubicBezTo>
                    <a:pt x="20555" y="101333"/>
                    <a:pt x="18076" y="98415"/>
                    <a:pt x="15998" y="95177"/>
                  </a:cubicBezTo>
                  <a:cubicBezTo>
                    <a:pt x="13999" y="91780"/>
                    <a:pt x="12480" y="88142"/>
                    <a:pt x="11281" y="84385"/>
                  </a:cubicBezTo>
                  <a:cubicBezTo>
                    <a:pt x="9802" y="79148"/>
                    <a:pt x="9002" y="73711"/>
                    <a:pt x="8802" y="68315"/>
                  </a:cubicBezTo>
                  <a:cubicBezTo>
                    <a:pt x="8722" y="64717"/>
                    <a:pt x="8842" y="61080"/>
                    <a:pt x="9282" y="57482"/>
                  </a:cubicBezTo>
                  <a:cubicBezTo>
                    <a:pt x="9681" y="53725"/>
                    <a:pt x="10441" y="49967"/>
                    <a:pt x="11321" y="46289"/>
                  </a:cubicBezTo>
                  <a:cubicBezTo>
                    <a:pt x="13239" y="38774"/>
                    <a:pt x="15758" y="31339"/>
                    <a:pt x="19515" y="24504"/>
                  </a:cubicBezTo>
                  <a:lnTo>
                    <a:pt x="19195" y="25103"/>
                  </a:lnTo>
                  <a:cubicBezTo>
                    <a:pt x="22074" y="19907"/>
                    <a:pt x="25431" y="15030"/>
                    <a:pt x="29549" y="10713"/>
                  </a:cubicBezTo>
                  <a:cubicBezTo>
                    <a:pt x="32147" y="8035"/>
                    <a:pt x="34985" y="5636"/>
                    <a:pt x="38103" y="3598"/>
                  </a:cubicBezTo>
                  <a:cubicBezTo>
                    <a:pt x="39063" y="2998"/>
                    <a:pt x="39063" y="1519"/>
                    <a:pt x="38423" y="719"/>
                  </a:cubicBezTo>
                  <a:cubicBezTo>
                    <a:pt x="38023" y="200"/>
                    <a:pt x="37464" y="0"/>
                    <a:pt x="36904" y="0"/>
                  </a:cubicBezTo>
                  <a:cubicBezTo>
                    <a:pt x="36424" y="0"/>
                    <a:pt x="35945" y="160"/>
                    <a:pt x="35545" y="440"/>
                  </a:cubicBezTo>
                  <a:moveTo>
                    <a:pt x="8802" y="67595"/>
                  </a:moveTo>
                  <a:cubicBezTo>
                    <a:pt x="8802" y="67595"/>
                    <a:pt x="8802" y="67835"/>
                    <a:pt x="8802" y="67915"/>
                  </a:cubicBezTo>
                  <a:cubicBezTo>
                    <a:pt x="8802" y="67795"/>
                    <a:pt x="8802" y="67675"/>
                    <a:pt x="8802" y="67595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1860096" y="1544950"/>
              <a:ext cx="143967" cy="199927"/>
            </a:xfrm>
            <a:custGeom>
              <a:avLst/>
              <a:gdLst/>
              <a:ahLst/>
              <a:cxnLst/>
              <a:rect l="l" t="t" r="r" b="b"/>
              <a:pathLst>
                <a:path w="78258" h="108677" extrusionOk="0">
                  <a:moveTo>
                    <a:pt x="46759" y="106523"/>
                  </a:moveTo>
                  <a:cubicBezTo>
                    <a:pt x="45200" y="105524"/>
                    <a:pt x="43681" y="104484"/>
                    <a:pt x="42242" y="103325"/>
                  </a:cubicBezTo>
                  <a:cubicBezTo>
                    <a:pt x="41082" y="102406"/>
                    <a:pt x="39923" y="101446"/>
                    <a:pt x="38844" y="100447"/>
                  </a:cubicBezTo>
                  <a:cubicBezTo>
                    <a:pt x="37805" y="99488"/>
                    <a:pt x="36805" y="98448"/>
                    <a:pt x="35886" y="97409"/>
                  </a:cubicBezTo>
                  <a:cubicBezTo>
                    <a:pt x="34167" y="95450"/>
                    <a:pt x="32608" y="93372"/>
                    <a:pt x="31289" y="91133"/>
                  </a:cubicBezTo>
                  <a:cubicBezTo>
                    <a:pt x="30050" y="88975"/>
                    <a:pt x="28930" y="86736"/>
                    <a:pt x="28131" y="84377"/>
                  </a:cubicBezTo>
                  <a:cubicBezTo>
                    <a:pt x="26492" y="79580"/>
                    <a:pt x="25733" y="74504"/>
                    <a:pt x="25972" y="69427"/>
                  </a:cubicBezTo>
                  <a:cubicBezTo>
                    <a:pt x="26092" y="66829"/>
                    <a:pt x="26372" y="64231"/>
                    <a:pt x="26892" y="61672"/>
                  </a:cubicBezTo>
                  <a:cubicBezTo>
                    <a:pt x="27451" y="58994"/>
                    <a:pt x="28171" y="56316"/>
                    <a:pt x="29050" y="53717"/>
                  </a:cubicBezTo>
                  <a:cubicBezTo>
                    <a:pt x="30889" y="48481"/>
                    <a:pt x="33288" y="43404"/>
                    <a:pt x="36206" y="38647"/>
                  </a:cubicBezTo>
                  <a:cubicBezTo>
                    <a:pt x="37045" y="37248"/>
                    <a:pt x="37964" y="35929"/>
                    <a:pt x="39044" y="34690"/>
                  </a:cubicBezTo>
                  <a:cubicBezTo>
                    <a:pt x="40043" y="33531"/>
                    <a:pt x="41082" y="32452"/>
                    <a:pt x="42242" y="31452"/>
                  </a:cubicBezTo>
                  <a:cubicBezTo>
                    <a:pt x="44680" y="29293"/>
                    <a:pt x="47359" y="27495"/>
                    <a:pt x="50317" y="26016"/>
                  </a:cubicBezTo>
                  <a:cubicBezTo>
                    <a:pt x="53195" y="24577"/>
                    <a:pt x="56233" y="23497"/>
                    <a:pt x="59391" y="22898"/>
                  </a:cubicBezTo>
                  <a:cubicBezTo>
                    <a:pt x="62389" y="22298"/>
                    <a:pt x="65506" y="22098"/>
                    <a:pt x="68544" y="22538"/>
                  </a:cubicBezTo>
                  <a:cubicBezTo>
                    <a:pt x="71422" y="22938"/>
                    <a:pt x="74301" y="23777"/>
                    <a:pt x="76819" y="25336"/>
                  </a:cubicBezTo>
                  <a:cubicBezTo>
                    <a:pt x="77299" y="25656"/>
                    <a:pt x="77778" y="25936"/>
                    <a:pt x="78258" y="26295"/>
                  </a:cubicBezTo>
                  <a:cubicBezTo>
                    <a:pt x="73621" y="13064"/>
                    <a:pt x="64507" y="3271"/>
                    <a:pt x="52475" y="672"/>
                  </a:cubicBezTo>
                  <a:cubicBezTo>
                    <a:pt x="30889" y="-4005"/>
                    <a:pt x="8144" y="16222"/>
                    <a:pt x="1708" y="45843"/>
                  </a:cubicBezTo>
                  <a:cubicBezTo>
                    <a:pt x="-4727" y="75463"/>
                    <a:pt x="7584" y="103325"/>
                    <a:pt x="29170" y="108002"/>
                  </a:cubicBezTo>
                  <a:cubicBezTo>
                    <a:pt x="33208" y="108881"/>
                    <a:pt x="37325" y="108881"/>
                    <a:pt x="41322" y="108122"/>
                  </a:cubicBezTo>
                  <a:cubicBezTo>
                    <a:pt x="43201" y="107762"/>
                    <a:pt x="45040" y="107242"/>
                    <a:pt x="46839" y="106563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1890780" y="1570337"/>
              <a:ext cx="119583" cy="173885"/>
            </a:xfrm>
            <a:custGeom>
              <a:avLst/>
              <a:gdLst/>
              <a:ahLst/>
              <a:cxnLst/>
              <a:rect l="l" t="t" r="r" b="b"/>
              <a:pathLst>
                <a:path w="65003" h="94521" extrusionOk="0">
                  <a:moveTo>
                    <a:pt x="24163" y="94522"/>
                  </a:moveTo>
                  <a:lnTo>
                    <a:pt x="24563" y="94442"/>
                  </a:lnTo>
                  <a:cubicBezTo>
                    <a:pt x="42591" y="90964"/>
                    <a:pt x="58181" y="72736"/>
                    <a:pt x="63297" y="49072"/>
                  </a:cubicBezTo>
                  <a:cubicBezTo>
                    <a:pt x="66335" y="35001"/>
                    <a:pt x="65296" y="20850"/>
                    <a:pt x="60339" y="9178"/>
                  </a:cubicBezTo>
                  <a:cubicBezTo>
                    <a:pt x="59500" y="8259"/>
                    <a:pt x="58660" y="7419"/>
                    <a:pt x="57741" y="6620"/>
                  </a:cubicBezTo>
                  <a:cubicBezTo>
                    <a:pt x="56702" y="5740"/>
                    <a:pt x="55662" y="4941"/>
                    <a:pt x="54503" y="4181"/>
                  </a:cubicBezTo>
                  <a:cubicBezTo>
                    <a:pt x="53464" y="3542"/>
                    <a:pt x="52304" y="2902"/>
                    <a:pt x="51185" y="2382"/>
                  </a:cubicBezTo>
                  <a:cubicBezTo>
                    <a:pt x="50186" y="1943"/>
                    <a:pt x="49187" y="1543"/>
                    <a:pt x="48147" y="1183"/>
                  </a:cubicBezTo>
                  <a:cubicBezTo>
                    <a:pt x="47388" y="943"/>
                    <a:pt x="46308" y="664"/>
                    <a:pt x="45229" y="464"/>
                  </a:cubicBezTo>
                  <a:cubicBezTo>
                    <a:pt x="44030" y="264"/>
                    <a:pt x="42870" y="104"/>
                    <a:pt x="41632" y="24"/>
                  </a:cubicBezTo>
                  <a:cubicBezTo>
                    <a:pt x="40712" y="-16"/>
                    <a:pt x="39513" y="-16"/>
                    <a:pt x="38313" y="104"/>
                  </a:cubicBezTo>
                  <a:cubicBezTo>
                    <a:pt x="37195" y="224"/>
                    <a:pt x="36155" y="384"/>
                    <a:pt x="35036" y="584"/>
                  </a:cubicBezTo>
                  <a:cubicBezTo>
                    <a:pt x="33237" y="983"/>
                    <a:pt x="31798" y="1423"/>
                    <a:pt x="30559" y="1903"/>
                  </a:cubicBezTo>
                  <a:cubicBezTo>
                    <a:pt x="29399" y="2342"/>
                    <a:pt x="28280" y="2862"/>
                    <a:pt x="27161" y="3382"/>
                  </a:cubicBezTo>
                  <a:cubicBezTo>
                    <a:pt x="25562" y="4181"/>
                    <a:pt x="24003" y="5141"/>
                    <a:pt x="22604" y="6140"/>
                  </a:cubicBezTo>
                  <a:cubicBezTo>
                    <a:pt x="21245" y="7099"/>
                    <a:pt x="19966" y="8139"/>
                    <a:pt x="18687" y="9258"/>
                  </a:cubicBezTo>
                  <a:cubicBezTo>
                    <a:pt x="17088" y="10697"/>
                    <a:pt x="15609" y="12256"/>
                    <a:pt x="14249" y="13855"/>
                  </a:cubicBezTo>
                  <a:cubicBezTo>
                    <a:pt x="12890" y="15494"/>
                    <a:pt x="11611" y="17213"/>
                    <a:pt x="10332" y="19051"/>
                  </a:cubicBezTo>
                  <a:cubicBezTo>
                    <a:pt x="8733" y="21530"/>
                    <a:pt x="7414" y="23888"/>
                    <a:pt x="6294" y="26247"/>
                  </a:cubicBezTo>
                  <a:cubicBezTo>
                    <a:pt x="5135" y="28765"/>
                    <a:pt x="4136" y="31244"/>
                    <a:pt x="3296" y="33722"/>
                  </a:cubicBezTo>
                  <a:cubicBezTo>
                    <a:pt x="2337" y="36720"/>
                    <a:pt x="1618" y="39518"/>
                    <a:pt x="1098" y="42356"/>
                  </a:cubicBezTo>
                  <a:cubicBezTo>
                    <a:pt x="578" y="45034"/>
                    <a:pt x="258" y="47753"/>
                    <a:pt x="99" y="50711"/>
                  </a:cubicBezTo>
                  <a:cubicBezTo>
                    <a:pt x="-61" y="53669"/>
                    <a:pt x="-21" y="56307"/>
                    <a:pt x="179" y="58865"/>
                  </a:cubicBezTo>
                  <a:cubicBezTo>
                    <a:pt x="378" y="61464"/>
                    <a:pt x="738" y="63982"/>
                    <a:pt x="1218" y="66340"/>
                  </a:cubicBezTo>
                  <a:cubicBezTo>
                    <a:pt x="1738" y="68699"/>
                    <a:pt x="2337" y="70738"/>
                    <a:pt x="2937" y="72496"/>
                  </a:cubicBezTo>
                  <a:cubicBezTo>
                    <a:pt x="3696" y="74575"/>
                    <a:pt x="4536" y="76534"/>
                    <a:pt x="5495" y="78452"/>
                  </a:cubicBezTo>
                  <a:cubicBezTo>
                    <a:pt x="6294" y="80011"/>
                    <a:pt x="7094" y="81290"/>
                    <a:pt x="7893" y="82450"/>
                  </a:cubicBezTo>
                  <a:cubicBezTo>
                    <a:pt x="8653" y="83529"/>
                    <a:pt x="9452" y="84609"/>
                    <a:pt x="10332" y="85648"/>
                  </a:cubicBezTo>
                  <a:cubicBezTo>
                    <a:pt x="11012" y="86407"/>
                    <a:pt x="12051" y="87567"/>
                    <a:pt x="13250" y="88606"/>
                  </a:cubicBezTo>
                  <a:cubicBezTo>
                    <a:pt x="14289" y="89485"/>
                    <a:pt x="15369" y="90325"/>
                    <a:pt x="16488" y="91084"/>
                  </a:cubicBezTo>
                  <a:cubicBezTo>
                    <a:pt x="17447" y="91684"/>
                    <a:pt x="18407" y="92283"/>
                    <a:pt x="19406" y="92763"/>
                  </a:cubicBezTo>
                  <a:cubicBezTo>
                    <a:pt x="20485" y="93243"/>
                    <a:pt x="21525" y="93683"/>
                    <a:pt x="22604" y="94082"/>
                  </a:cubicBezTo>
                  <a:lnTo>
                    <a:pt x="23963" y="94522"/>
                  </a:lnTo>
                  <a:cubicBezTo>
                    <a:pt x="23963" y="94522"/>
                    <a:pt x="23963" y="94522"/>
                    <a:pt x="23963" y="94522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1490430" y="1492178"/>
              <a:ext cx="189037" cy="218046"/>
            </a:xfrm>
            <a:custGeom>
              <a:avLst/>
              <a:gdLst/>
              <a:ahLst/>
              <a:cxnLst/>
              <a:rect l="l" t="t" r="r" b="b"/>
              <a:pathLst>
                <a:path w="102757" h="118526" extrusionOk="0">
                  <a:moveTo>
                    <a:pt x="52391" y="115422"/>
                  </a:moveTo>
                  <a:cubicBezTo>
                    <a:pt x="48992" y="113143"/>
                    <a:pt x="45635" y="110665"/>
                    <a:pt x="42717" y="107747"/>
                  </a:cubicBezTo>
                  <a:cubicBezTo>
                    <a:pt x="39919" y="104989"/>
                    <a:pt x="37400" y="101911"/>
                    <a:pt x="35442" y="98473"/>
                  </a:cubicBezTo>
                  <a:cubicBezTo>
                    <a:pt x="34402" y="96674"/>
                    <a:pt x="33483" y="94795"/>
                    <a:pt x="32723" y="92876"/>
                  </a:cubicBezTo>
                  <a:cubicBezTo>
                    <a:pt x="32004" y="90998"/>
                    <a:pt x="31404" y="89079"/>
                    <a:pt x="30925" y="87160"/>
                  </a:cubicBezTo>
                  <a:cubicBezTo>
                    <a:pt x="30485" y="85281"/>
                    <a:pt x="30125" y="83363"/>
                    <a:pt x="29925" y="81404"/>
                  </a:cubicBezTo>
                  <a:cubicBezTo>
                    <a:pt x="29765" y="79765"/>
                    <a:pt x="29685" y="78126"/>
                    <a:pt x="29725" y="76487"/>
                  </a:cubicBezTo>
                  <a:cubicBezTo>
                    <a:pt x="29725" y="72890"/>
                    <a:pt x="30125" y="69252"/>
                    <a:pt x="30805" y="65735"/>
                  </a:cubicBezTo>
                  <a:cubicBezTo>
                    <a:pt x="31524" y="62017"/>
                    <a:pt x="32523" y="58299"/>
                    <a:pt x="33843" y="54742"/>
                  </a:cubicBezTo>
                  <a:cubicBezTo>
                    <a:pt x="35202" y="51064"/>
                    <a:pt x="36841" y="47466"/>
                    <a:pt x="38839" y="44069"/>
                  </a:cubicBezTo>
                  <a:cubicBezTo>
                    <a:pt x="40918" y="40551"/>
                    <a:pt x="43276" y="37193"/>
                    <a:pt x="46114" y="34235"/>
                  </a:cubicBezTo>
                  <a:cubicBezTo>
                    <a:pt x="47513" y="32796"/>
                    <a:pt x="48992" y="31397"/>
                    <a:pt x="50551" y="30158"/>
                  </a:cubicBezTo>
                  <a:cubicBezTo>
                    <a:pt x="52030" y="28998"/>
                    <a:pt x="53589" y="27959"/>
                    <a:pt x="55229" y="27000"/>
                  </a:cubicBezTo>
                  <a:cubicBezTo>
                    <a:pt x="56908" y="26040"/>
                    <a:pt x="58706" y="25201"/>
                    <a:pt x="60545" y="24601"/>
                  </a:cubicBezTo>
                  <a:cubicBezTo>
                    <a:pt x="62264" y="24042"/>
                    <a:pt x="64063" y="23562"/>
                    <a:pt x="65862" y="23322"/>
                  </a:cubicBezTo>
                  <a:cubicBezTo>
                    <a:pt x="70059" y="22723"/>
                    <a:pt x="74416" y="22922"/>
                    <a:pt x="78533" y="23842"/>
                  </a:cubicBezTo>
                  <a:cubicBezTo>
                    <a:pt x="82851" y="24841"/>
                    <a:pt x="87007" y="26400"/>
                    <a:pt x="90885" y="28599"/>
                  </a:cubicBezTo>
                  <a:cubicBezTo>
                    <a:pt x="94763" y="30797"/>
                    <a:pt x="98440" y="33435"/>
                    <a:pt x="101598" y="36634"/>
                  </a:cubicBezTo>
                  <a:cubicBezTo>
                    <a:pt x="101998" y="37033"/>
                    <a:pt x="102358" y="37433"/>
                    <a:pt x="102757" y="37792"/>
                  </a:cubicBezTo>
                  <a:cubicBezTo>
                    <a:pt x="96881" y="18805"/>
                    <a:pt x="82331" y="4135"/>
                    <a:pt x="63263" y="737"/>
                  </a:cubicBezTo>
                  <a:cubicBezTo>
                    <a:pt x="34722" y="-4380"/>
                    <a:pt x="6860" y="17686"/>
                    <a:pt x="1064" y="49985"/>
                  </a:cubicBezTo>
                  <a:cubicBezTo>
                    <a:pt x="-4732" y="82283"/>
                    <a:pt x="13736" y="112664"/>
                    <a:pt x="42317" y="117780"/>
                  </a:cubicBezTo>
                  <a:cubicBezTo>
                    <a:pt x="47154" y="118660"/>
                    <a:pt x="51951" y="118739"/>
                    <a:pt x="56627" y="118140"/>
                  </a:cubicBezTo>
                  <a:cubicBezTo>
                    <a:pt x="55188" y="117300"/>
                    <a:pt x="53749" y="116381"/>
                    <a:pt x="52351" y="115462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1526657" y="1517876"/>
              <a:ext cx="158372" cy="192392"/>
            </a:xfrm>
            <a:custGeom>
              <a:avLst/>
              <a:gdLst/>
              <a:ahLst/>
              <a:cxnLst/>
              <a:rect l="l" t="t" r="r" b="b"/>
              <a:pathLst>
                <a:path w="86088" h="104581" extrusionOk="0">
                  <a:moveTo>
                    <a:pt x="41653" y="103492"/>
                  </a:moveTo>
                  <a:cubicBezTo>
                    <a:pt x="63239" y="98495"/>
                    <a:pt x="80707" y="78868"/>
                    <a:pt x="85024" y="54564"/>
                  </a:cubicBezTo>
                  <a:cubicBezTo>
                    <a:pt x="87623" y="40134"/>
                    <a:pt x="85424" y="25383"/>
                    <a:pt x="78868" y="13112"/>
                  </a:cubicBezTo>
                  <a:cubicBezTo>
                    <a:pt x="77309" y="11472"/>
                    <a:pt x="75910" y="10194"/>
                    <a:pt x="74591" y="9154"/>
                  </a:cubicBezTo>
                  <a:cubicBezTo>
                    <a:pt x="73032" y="7915"/>
                    <a:pt x="71433" y="6796"/>
                    <a:pt x="69715" y="5756"/>
                  </a:cubicBezTo>
                  <a:cubicBezTo>
                    <a:pt x="68115" y="4797"/>
                    <a:pt x="66636" y="4037"/>
                    <a:pt x="65277" y="3478"/>
                  </a:cubicBezTo>
                  <a:cubicBezTo>
                    <a:pt x="63718" y="2798"/>
                    <a:pt x="62079" y="2199"/>
                    <a:pt x="60360" y="1639"/>
                  </a:cubicBezTo>
                  <a:cubicBezTo>
                    <a:pt x="58602" y="1119"/>
                    <a:pt x="56923" y="760"/>
                    <a:pt x="55444" y="520"/>
                  </a:cubicBezTo>
                  <a:cubicBezTo>
                    <a:pt x="53605" y="240"/>
                    <a:pt x="51846" y="40"/>
                    <a:pt x="50047" y="0"/>
                  </a:cubicBezTo>
                  <a:cubicBezTo>
                    <a:pt x="47848" y="0"/>
                    <a:pt x="46090" y="40"/>
                    <a:pt x="44411" y="240"/>
                  </a:cubicBezTo>
                  <a:cubicBezTo>
                    <a:pt x="42732" y="440"/>
                    <a:pt x="41093" y="760"/>
                    <a:pt x="39494" y="1119"/>
                  </a:cubicBezTo>
                  <a:lnTo>
                    <a:pt x="38814" y="1279"/>
                  </a:lnTo>
                  <a:cubicBezTo>
                    <a:pt x="36936" y="1799"/>
                    <a:pt x="35177" y="2358"/>
                    <a:pt x="33578" y="2998"/>
                  </a:cubicBezTo>
                  <a:cubicBezTo>
                    <a:pt x="31739" y="3758"/>
                    <a:pt x="30060" y="4557"/>
                    <a:pt x="28381" y="5476"/>
                  </a:cubicBezTo>
                  <a:cubicBezTo>
                    <a:pt x="26223" y="6676"/>
                    <a:pt x="24304" y="7915"/>
                    <a:pt x="22705" y="9154"/>
                  </a:cubicBezTo>
                  <a:cubicBezTo>
                    <a:pt x="21186" y="10314"/>
                    <a:pt x="19667" y="11592"/>
                    <a:pt x="18228" y="12911"/>
                  </a:cubicBezTo>
                  <a:cubicBezTo>
                    <a:pt x="16230" y="14830"/>
                    <a:pt x="14551" y="16669"/>
                    <a:pt x="13112" y="18508"/>
                  </a:cubicBezTo>
                  <a:cubicBezTo>
                    <a:pt x="11753" y="20227"/>
                    <a:pt x="10473" y="22066"/>
                    <a:pt x="9194" y="24024"/>
                  </a:cubicBezTo>
                  <a:cubicBezTo>
                    <a:pt x="7595" y="26623"/>
                    <a:pt x="6356" y="29021"/>
                    <a:pt x="5356" y="31300"/>
                  </a:cubicBezTo>
                  <a:cubicBezTo>
                    <a:pt x="4277" y="33818"/>
                    <a:pt x="3318" y="36416"/>
                    <a:pt x="2438" y="39295"/>
                  </a:cubicBezTo>
                  <a:cubicBezTo>
                    <a:pt x="1719" y="41932"/>
                    <a:pt x="1159" y="44491"/>
                    <a:pt x="760" y="46889"/>
                  </a:cubicBezTo>
                  <a:cubicBezTo>
                    <a:pt x="320" y="49728"/>
                    <a:pt x="80" y="52606"/>
                    <a:pt x="0" y="55404"/>
                  </a:cubicBezTo>
                  <a:cubicBezTo>
                    <a:pt x="0" y="58602"/>
                    <a:pt x="80" y="61120"/>
                    <a:pt x="360" y="63398"/>
                  </a:cubicBezTo>
                  <a:cubicBezTo>
                    <a:pt x="640" y="65957"/>
                    <a:pt x="1119" y="68555"/>
                    <a:pt x="1759" y="71154"/>
                  </a:cubicBezTo>
                  <a:cubicBezTo>
                    <a:pt x="2398" y="73712"/>
                    <a:pt x="3198" y="76110"/>
                    <a:pt x="4077" y="78308"/>
                  </a:cubicBezTo>
                  <a:cubicBezTo>
                    <a:pt x="4917" y="80427"/>
                    <a:pt x="5956" y="82506"/>
                    <a:pt x="7155" y="84745"/>
                  </a:cubicBezTo>
                  <a:cubicBezTo>
                    <a:pt x="8235" y="86663"/>
                    <a:pt x="9394" y="88422"/>
                    <a:pt x="10553" y="89981"/>
                  </a:cubicBezTo>
                  <a:cubicBezTo>
                    <a:pt x="11793" y="91620"/>
                    <a:pt x="13031" y="93099"/>
                    <a:pt x="14390" y="94538"/>
                  </a:cubicBezTo>
                  <a:cubicBezTo>
                    <a:pt x="15869" y="96057"/>
                    <a:pt x="17348" y="97416"/>
                    <a:pt x="18748" y="98535"/>
                  </a:cubicBezTo>
                  <a:cubicBezTo>
                    <a:pt x="20267" y="99735"/>
                    <a:pt x="21666" y="100694"/>
                    <a:pt x="23025" y="101533"/>
                  </a:cubicBezTo>
                  <a:cubicBezTo>
                    <a:pt x="24904" y="102653"/>
                    <a:pt x="26543" y="103532"/>
                    <a:pt x="28102" y="104212"/>
                  </a:cubicBezTo>
                  <a:lnTo>
                    <a:pt x="28541" y="104371"/>
                  </a:lnTo>
                  <a:lnTo>
                    <a:pt x="28981" y="104532"/>
                  </a:lnTo>
                  <a:cubicBezTo>
                    <a:pt x="33298" y="104732"/>
                    <a:pt x="37535" y="104331"/>
                    <a:pt x="41613" y="103372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1507087" y="1572453"/>
              <a:ext cx="56052" cy="26449"/>
            </a:xfrm>
            <a:custGeom>
              <a:avLst/>
              <a:gdLst/>
              <a:ahLst/>
              <a:cxnLst/>
              <a:rect l="l" t="t" r="r" b="b"/>
              <a:pathLst>
                <a:path w="30469" h="14377" extrusionOk="0">
                  <a:moveTo>
                    <a:pt x="85" y="3032"/>
                  </a:moveTo>
                  <a:cubicBezTo>
                    <a:pt x="-795" y="6269"/>
                    <a:pt x="5281" y="10746"/>
                    <a:pt x="13636" y="13065"/>
                  </a:cubicBezTo>
                  <a:cubicBezTo>
                    <a:pt x="21990" y="15344"/>
                    <a:pt x="29505" y="14584"/>
                    <a:pt x="30385" y="11346"/>
                  </a:cubicBezTo>
                  <a:cubicBezTo>
                    <a:pt x="31264" y="8109"/>
                    <a:pt x="25188" y="3632"/>
                    <a:pt x="16834" y="1313"/>
                  </a:cubicBezTo>
                  <a:cubicBezTo>
                    <a:pt x="8479" y="-966"/>
                    <a:pt x="964" y="-206"/>
                    <a:pt x="85" y="3032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871097" y="1622237"/>
              <a:ext cx="56052" cy="26449"/>
            </a:xfrm>
            <a:custGeom>
              <a:avLst/>
              <a:gdLst/>
              <a:ahLst/>
              <a:cxnLst/>
              <a:rect l="l" t="t" r="r" b="b"/>
              <a:pathLst>
                <a:path w="30469" h="14377" extrusionOk="0">
                  <a:moveTo>
                    <a:pt x="85" y="3032"/>
                  </a:moveTo>
                  <a:cubicBezTo>
                    <a:pt x="-795" y="6269"/>
                    <a:pt x="5281" y="10746"/>
                    <a:pt x="13636" y="13065"/>
                  </a:cubicBezTo>
                  <a:cubicBezTo>
                    <a:pt x="21990" y="15344"/>
                    <a:pt x="29505" y="14584"/>
                    <a:pt x="30385" y="11346"/>
                  </a:cubicBezTo>
                  <a:cubicBezTo>
                    <a:pt x="31264" y="8108"/>
                    <a:pt x="25188" y="3631"/>
                    <a:pt x="16834" y="1313"/>
                  </a:cubicBezTo>
                  <a:cubicBezTo>
                    <a:pt x="8479" y="-966"/>
                    <a:pt x="964" y="-206"/>
                    <a:pt x="85" y="3032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1679872" y="1720103"/>
              <a:ext cx="95807" cy="66036"/>
            </a:xfrm>
            <a:custGeom>
              <a:avLst/>
              <a:gdLst/>
              <a:ahLst/>
              <a:cxnLst/>
              <a:rect l="l" t="t" r="r" b="b"/>
              <a:pathLst>
                <a:path w="52079" h="35896" extrusionOk="0">
                  <a:moveTo>
                    <a:pt x="9295" y="0"/>
                  </a:moveTo>
                  <a:cubicBezTo>
                    <a:pt x="7376" y="0"/>
                    <a:pt x="5457" y="160"/>
                    <a:pt x="3578" y="480"/>
                  </a:cubicBezTo>
                  <a:cubicBezTo>
                    <a:pt x="3299" y="240"/>
                    <a:pt x="2978" y="120"/>
                    <a:pt x="2659" y="80"/>
                  </a:cubicBezTo>
                  <a:lnTo>
                    <a:pt x="2619" y="80"/>
                  </a:lnTo>
                  <a:cubicBezTo>
                    <a:pt x="1380" y="80"/>
                    <a:pt x="540" y="800"/>
                    <a:pt x="340" y="1839"/>
                  </a:cubicBezTo>
                  <a:cubicBezTo>
                    <a:pt x="-99" y="4077"/>
                    <a:pt x="-99" y="6436"/>
                    <a:pt x="260" y="8874"/>
                  </a:cubicBezTo>
                  <a:cubicBezTo>
                    <a:pt x="620" y="11233"/>
                    <a:pt x="1499" y="13631"/>
                    <a:pt x="2859" y="16310"/>
                  </a:cubicBezTo>
                  <a:cubicBezTo>
                    <a:pt x="5097" y="20667"/>
                    <a:pt x="8375" y="24624"/>
                    <a:pt x="12572" y="28142"/>
                  </a:cubicBezTo>
                  <a:cubicBezTo>
                    <a:pt x="14371" y="29621"/>
                    <a:pt x="16410" y="30940"/>
                    <a:pt x="18848" y="32259"/>
                  </a:cubicBezTo>
                  <a:cubicBezTo>
                    <a:pt x="21087" y="33458"/>
                    <a:pt x="23645" y="34417"/>
                    <a:pt x="26603" y="35137"/>
                  </a:cubicBezTo>
                  <a:cubicBezTo>
                    <a:pt x="28682" y="35617"/>
                    <a:pt x="30881" y="35896"/>
                    <a:pt x="33199" y="35896"/>
                  </a:cubicBezTo>
                  <a:cubicBezTo>
                    <a:pt x="36077" y="35896"/>
                    <a:pt x="39115" y="35537"/>
                    <a:pt x="42473" y="34737"/>
                  </a:cubicBezTo>
                  <a:cubicBezTo>
                    <a:pt x="44791" y="34218"/>
                    <a:pt x="46470" y="33658"/>
                    <a:pt x="47949" y="32938"/>
                  </a:cubicBezTo>
                  <a:cubicBezTo>
                    <a:pt x="48749" y="32539"/>
                    <a:pt x="49388" y="32099"/>
                    <a:pt x="49908" y="31659"/>
                  </a:cubicBezTo>
                  <a:cubicBezTo>
                    <a:pt x="50667" y="31020"/>
                    <a:pt x="51147" y="30300"/>
                    <a:pt x="51547" y="29621"/>
                  </a:cubicBezTo>
                  <a:cubicBezTo>
                    <a:pt x="51827" y="29141"/>
                    <a:pt x="51986" y="28461"/>
                    <a:pt x="52066" y="27622"/>
                  </a:cubicBezTo>
                  <a:cubicBezTo>
                    <a:pt x="52106" y="26862"/>
                    <a:pt x="52066" y="26103"/>
                    <a:pt x="51787" y="25224"/>
                  </a:cubicBezTo>
                  <a:cubicBezTo>
                    <a:pt x="51107" y="23025"/>
                    <a:pt x="49668" y="21186"/>
                    <a:pt x="48229" y="19467"/>
                  </a:cubicBezTo>
                  <a:cubicBezTo>
                    <a:pt x="45271" y="15990"/>
                    <a:pt x="41593" y="12752"/>
                    <a:pt x="37276" y="9754"/>
                  </a:cubicBezTo>
                  <a:cubicBezTo>
                    <a:pt x="32999" y="6796"/>
                    <a:pt x="28362" y="4397"/>
                    <a:pt x="23525" y="2638"/>
                  </a:cubicBezTo>
                  <a:cubicBezTo>
                    <a:pt x="18688" y="879"/>
                    <a:pt x="13892" y="0"/>
                    <a:pt x="9255" y="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675924" y="1683851"/>
              <a:ext cx="133043" cy="106039"/>
            </a:xfrm>
            <a:custGeom>
              <a:avLst/>
              <a:gdLst/>
              <a:ahLst/>
              <a:cxnLst/>
              <a:rect l="l" t="t" r="r" b="b"/>
              <a:pathLst>
                <a:path w="72320" h="57641" extrusionOk="0">
                  <a:moveTo>
                    <a:pt x="6163" y="40"/>
                  </a:moveTo>
                  <a:cubicBezTo>
                    <a:pt x="4285" y="3597"/>
                    <a:pt x="2806" y="7235"/>
                    <a:pt x="1726" y="10913"/>
                  </a:cubicBezTo>
                  <a:cubicBezTo>
                    <a:pt x="807" y="14070"/>
                    <a:pt x="247" y="17469"/>
                    <a:pt x="48" y="21066"/>
                  </a:cubicBezTo>
                  <a:cubicBezTo>
                    <a:pt x="-112" y="24024"/>
                    <a:pt x="127" y="27022"/>
                    <a:pt x="807" y="30340"/>
                  </a:cubicBezTo>
                  <a:cubicBezTo>
                    <a:pt x="1327" y="33018"/>
                    <a:pt x="2286" y="35696"/>
                    <a:pt x="3685" y="38574"/>
                  </a:cubicBezTo>
                  <a:cubicBezTo>
                    <a:pt x="6044" y="43411"/>
                    <a:pt x="9681" y="47688"/>
                    <a:pt x="14238" y="50967"/>
                  </a:cubicBezTo>
                  <a:cubicBezTo>
                    <a:pt x="18675" y="54164"/>
                    <a:pt x="23872" y="56363"/>
                    <a:pt x="29228" y="57202"/>
                  </a:cubicBezTo>
                  <a:cubicBezTo>
                    <a:pt x="30987" y="57482"/>
                    <a:pt x="32786" y="57642"/>
                    <a:pt x="34545" y="57642"/>
                  </a:cubicBezTo>
                  <a:cubicBezTo>
                    <a:pt x="36943" y="57642"/>
                    <a:pt x="39422" y="57362"/>
                    <a:pt x="41860" y="56843"/>
                  </a:cubicBezTo>
                  <a:cubicBezTo>
                    <a:pt x="45938" y="55963"/>
                    <a:pt x="50135" y="54164"/>
                    <a:pt x="53932" y="51566"/>
                  </a:cubicBezTo>
                  <a:cubicBezTo>
                    <a:pt x="62327" y="45810"/>
                    <a:pt x="68802" y="35896"/>
                    <a:pt x="72200" y="23664"/>
                  </a:cubicBezTo>
                  <a:cubicBezTo>
                    <a:pt x="72280" y="23305"/>
                    <a:pt x="72280" y="22945"/>
                    <a:pt x="72160" y="22585"/>
                  </a:cubicBezTo>
                  <a:cubicBezTo>
                    <a:pt x="72240" y="22385"/>
                    <a:pt x="72280" y="22185"/>
                    <a:pt x="72320" y="22026"/>
                  </a:cubicBezTo>
                  <a:cubicBezTo>
                    <a:pt x="67564" y="22305"/>
                    <a:pt x="62806" y="22026"/>
                    <a:pt x="58129" y="21306"/>
                  </a:cubicBezTo>
                  <a:cubicBezTo>
                    <a:pt x="50854" y="20226"/>
                    <a:pt x="43659" y="18428"/>
                    <a:pt x="36703" y="15990"/>
                  </a:cubicBezTo>
                  <a:cubicBezTo>
                    <a:pt x="33026" y="14710"/>
                    <a:pt x="29388" y="13271"/>
                    <a:pt x="25871" y="11632"/>
                  </a:cubicBezTo>
                  <a:cubicBezTo>
                    <a:pt x="22713" y="10193"/>
                    <a:pt x="19595" y="8634"/>
                    <a:pt x="16557" y="6875"/>
                  </a:cubicBezTo>
                  <a:cubicBezTo>
                    <a:pt x="12959" y="4797"/>
                    <a:pt x="9441" y="2558"/>
                    <a:pt x="6203" y="0"/>
                  </a:cubicBezTo>
                  <a:lnTo>
                    <a:pt x="6203" y="80"/>
                  </a:lnTo>
                  <a:close/>
                  <a:moveTo>
                    <a:pt x="4285" y="22265"/>
                  </a:moveTo>
                  <a:cubicBezTo>
                    <a:pt x="5044" y="22265"/>
                    <a:pt x="5804" y="22225"/>
                    <a:pt x="6563" y="22225"/>
                  </a:cubicBezTo>
                  <a:cubicBezTo>
                    <a:pt x="9361" y="22225"/>
                    <a:pt x="12159" y="22465"/>
                    <a:pt x="15157" y="22985"/>
                  </a:cubicBezTo>
                  <a:cubicBezTo>
                    <a:pt x="19995" y="23944"/>
                    <a:pt x="24791" y="25543"/>
                    <a:pt x="29428" y="27702"/>
                  </a:cubicBezTo>
                  <a:cubicBezTo>
                    <a:pt x="34305" y="30100"/>
                    <a:pt x="38782" y="33058"/>
                    <a:pt x="42699" y="36416"/>
                  </a:cubicBezTo>
                  <a:cubicBezTo>
                    <a:pt x="45818" y="39214"/>
                    <a:pt x="48496" y="42252"/>
                    <a:pt x="50694" y="45450"/>
                  </a:cubicBezTo>
                  <a:cubicBezTo>
                    <a:pt x="51134" y="46089"/>
                    <a:pt x="51414" y="46609"/>
                    <a:pt x="51694" y="47089"/>
                  </a:cubicBezTo>
                  <a:cubicBezTo>
                    <a:pt x="51854" y="47369"/>
                    <a:pt x="52054" y="47568"/>
                    <a:pt x="52253" y="47768"/>
                  </a:cubicBezTo>
                  <a:cubicBezTo>
                    <a:pt x="50614" y="48848"/>
                    <a:pt x="48936" y="49847"/>
                    <a:pt x="47257" y="50686"/>
                  </a:cubicBezTo>
                  <a:cubicBezTo>
                    <a:pt x="44898" y="51766"/>
                    <a:pt x="42460" y="52565"/>
                    <a:pt x="39982" y="53045"/>
                  </a:cubicBezTo>
                  <a:cubicBezTo>
                    <a:pt x="38102" y="53365"/>
                    <a:pt x="36224" y="53524"/>
                    <a:pt x="34385" y="53524"/>
                  </a:cubicBezTo>
                  <a:cubicBezTo>
                    <a:pt x="33586" y="53524"/>
                    <a:pt x="32746" y="53524"/>
                    <a:pt x="31947" y="53445"/>
                  </a:cubicBezTo>
                  <a:cubicBezTo>
                    <a:pt x="29268" y="53165"/>
                    <a:pt x="26550" y="52565"/>
                    <a:pt x="23872" y="51606"/>
                  </a:cubicBezTo>
                  <a:cubicBezTo>
                    <a:pt x="21434" y="50646"/>
                    <a:pt x="19075" y="49408"/>
                    <a:pt x="16877" y="47889"/>
                  </a:cubicBezTo>
                  <a:cubicBezTo>
                    <a:pt x="14718" y="46329"/>
                    <a:pt x="12799" y="44530"/>
                    <a:pt x="11081" y="42572"/>
                  </a:cubicBezTo>
                  <a:cubicBezTo>
                    <a:pt x="9441" y="40533"/>
                    <a:pt x="8002" y="38335"/>
                    <a:pt x="6923" y="36016"/>
                  </a:cubicBezTo>
                  <a:cubicBezTo>
                    <a:pt x="5804" y="33538"/>
                    <a:pt x="4964" y="30900"/>
                    <a:pt x="4485" y="28261"/>
                  </a:cubicBezTo>
                  <a:cubicBezTo>
                    <a:pt x="4205" y="26582"/>
                    <a:pt x="4045" y="24504"/>
                    <a:pt x="4045" y="22265"/>
                  </a:cubicBezTo>
                  <a:cubicBezTo>
                    <a:pt x="4045" y="22265"/>
                    <a:pt x="4125" y="22265"/>
                    <a:pt x="4125" y="22265"/>
                  </a:cubicBezTo>
                  <a:cubicBezTo>
                    <a:pt x="4125" y="22265"/>
                    <a:pt x="4125" y="22265"/>
                    <a:pt x="4165" y="22265"/>
                  </a:cubicBezTo>
                  <a:cubicBezTo>
                    <a:pt x="4165" y="22265"/>
                    <a:pt x="4245" y="22265"/>
                    <a:pt x="4245" y="22265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775140" y="1599061"/>
              <a:ext cx="37518" cy="79640"/>
            </a:xfrm>
            <a:custGeom>
              <a:avLst/>
              <a:gdLst/>
              <a:ahLst/>
              <a:cxnLst/>
              <a:rect l="l" t="t" r="r" b="b"/>
              <a:pathLst>
                <a:path w="20394" h="43291" extrusionOk="0">
                  <a:moveTo>
                    <a:pt x="9953" y="40"/>
                  </a:moveTo>
                  <a:cubicBezTo>
                    <a:pt x="9953" y="40"/>
                    <a:pt x="9554" y="80"/>
                    <a:pt x="9354" y="200"/>
                  </a:cubicBezTo>
                  <a:cubicBezTo>
                    <a:pt x="9034" y="360"/>
                    <a:pt x="8794" y="719"/>
                    <a:pt x="8714" y="1079"/>
                  </a:cubicBezTo>
                  <a:cubicBezTo>
                    <a:pt x="8634" y="1399"/>
                    <a:pt x="8714" y="1719"/>
                    <a:pt x="8874" y="1959"/>
                  </a:cubicBezTo>
                  <a:cubicBezTo>
                    <a:pt x="10833" y="4717"/>
                    <a:pt x="12512" y="7675"/>
                    <a:pt x="13831" y="10793"/>
                  </a:cubicBezTo>
                  <a:cubicBezTo>
                    <a:pt x="15030" y="13711"/>
                    <a:pt x="15789" y="16429"/>
                    <a:pt x="16229" y="19108"/>
                  </a:cubicBezTo>
                  <a:cubicBezTo>
                    <a:pt x="16509" y="21226"/>
                    <a:pt x="16509" y="23145"/>
                    <a:pt x="16349" y="25024"/>
                  </a:cubicBezTo>
                  <a:cubicBezTo>
                    <a:pt x="16189" y="26143"/>
                    <a:pt x="15909" y="27262"/>
                    <a:pt x="15510" y="28301"/>
                  </a:cubicBezTo>
                  <a:lnTo>
                    <a:pt x="15430" y="28781"/>
                  </a:lnTo>
                  <a:lnTo>
                    <a:pt x="15430" y="28781"/>
                  </a:lnTo>
                  <a:cubicBezTo>
                    <a:pt x="15430" y="28781"/>
                    <a:pt x="14990" y="29421"/>
                    <a:pt x="14990" y="29421"/>
                  </a:cubicBezTo>
                  <a:cubicBezTo>
                    <a:pt x="14710" y="29860"/>
                    <a:pt x="14390" y="30380"/>
                    <a:pt x="14071" y="30820"/>
                  </a:cubicBezTo>
                  <a:cubicBezTo>
                    <a:pt x="13631" y="31339"/>
                    <a:pt x="13112" y="31819"/>
                    <a:pt x="12592" y="32259"/>
                  </a:cubicBezTo>
                  <a:cubicBezTo>
                    <a:pt x="11872" y="32778"/>
                    <a:pt x="11073" y="33218"/>
                    <a:pt x="10273" y="33618"/>
                  </a:cubicBezTo>
                  <a:cubicBezTo>
                    <a:pt x="8834" y="34138"/>
                    <a:pt x="7395" y="34537"/>
                    <a:pt x="6076" y="34737"/>
                  </a:cubicBezTo>
                  <a:cubicBezTo>
                    <a:pt x="5476" y="34777"/>
                    <a:pt x="4837" y="34857"/>
                    <a:pt x="4197" y="34857"/>
                  </a:cubicBezTo>
                  <a:cubicBezTo>
                    <a:pt x="1879" y="34857"/>
                    <a:pt x="0" y="36776"/>
                    <a:pt x="0" y="39054"/>
                  </a:cubicBezTo>
                  <a:cubicBezTo>
                    <a:pt x="0" y="41333"/>
                    <a:pt x="1959" y="43291"/>
                    <a:pt x="4197" y="43291"/>
                  </a:cubicBezTo>
                  <a:cubicBezTo>
                    <a:pt x="4597" y="43291"/>
                    <a:pt x="4957" y="43251"/>
                    <a:pt x="5356" y="43092"/>
                  </a:cubicBezTo>
                  <a:cubicBezTo>
                    <a:pt x="7755" y="42332"/>
                    <a:pt x="10273" y="41413"/>
                    <a:pt x="12472" y="40014"/>
                  </a:cubicBezTo>
                  <a:cubicBezTo>
                    <a:pt x="14230" y="38894"/>
                    <a:pt x="15829" y="37415"/>
                    <a:pt x="17308" y="35417"/>
                  </a:cubicBezTo>
                  <a:cubicBezTo>
                    <a:pt x="19987" y="31859"/>
                    <a:pt x="20467" y="27342"/>
                    <a:pt x="20387" y="24184"/>
                  </a:cubicBezTo>
                  <a:cubicBezTo>
                    <a:pt x="20307" y="20547"/>
                    <a:pt x="19387" y="16709"/>
                    <a:pt x="17509" y="12072"/>
                  </a:cubicBezTo>
                  <a:cubicBezTo>
                    <a:pt x="15909" y="8115"/>
                    <a:pt x="13791" y="4277"/>
                    <a:pt x="11192" y="640"/>
                  </a:cubicBezTo>
                  <a:cubicBezTo>
                    <a:pt x="10913" y="240"/>
                    <a:pt x="10513" y="0"/>
                    <a:pt x="10073" y="0"/>
                  </a:cubicBezTo>
                </a:path>
              </a:pathLst>
            </a:custGeom>
            <a:solidFill>
              <a:srgbClr val="E4938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911456" y="1461987"/>
              <a:ext cx="75299" cy="49637"/>
            </a:xfrm>
            <a:custGeom>
              <a:avLst/>
              <a:gdLst/>
              <a:ahLst/>
              <a:cxnLst/>
              <a:rect l="l" t="t" r="r" b="b"/>
              <a:pathLst>
                <a:path w="40931" h="26982" extrusionOk="0">
                  <a:moveTo>
                    <a:pt x="6608" y="40"/>
                  </a:moveTo>
                  <a:cubicBezTo>
                    <a:pt x="3491" y="40"/>
                    <a:pt x="1332" y="919"/>
                    <a:pt x="453" y="2558"/>
                  </a:cubicBezTo>
                  <a:cubicBezTo>
                    <a:pt x="-67" y="3558"/>
                    <a:pt x="-147" y="4757"/>
                    <a:pt x="253" y="6116"/>
                  </a:cubicBezTo>
                  <a:cubicBezTo>
                    <a:pt x="1612" y="10713"/>
                    <a:pt x="8007" y="16829"/>
                    <a:pt x="16202" y="21306"/>
                  </a:cubicBezTo>
                  <a:cubicBezTo>
                    <a:pt x="22678" y="24864"/>
                    <a:pt x="29434" y="26982"/>
                    <a:pt x="34310" y="26982"/>
                  </a:cubicBezTo>
                  <a:cubicBezTo>
                    <a:pt x="37469" y="26982"/>
                    <a:pt x="39587" y="26103"/>
                    <a:pt x="40467" y="24464"/>
                  </a:cubicBezTo>
                  <a:cubicBezTo>
                    <a:pt x="41026" y="23465"/>
                    <a:pt x="41066" y="22265"/>
                    <a:pt x="40666" y="20866"/>
                  </a:cubicBezTo>
                  <a:cubicBezTo>
                    <a:pt x="39307" y="16269"/>
                    <a:pt x="32911" y="10153"/>
                    <a:pt x="24717" y="5676"/>
                  </a:cubicBezTo>
                  <a:cubicBezTo>
                    <a:pt x="18241" y="2119"/>
                    <a:pt x="11486" y="0"/>
                    <a:pt x="6608" y="0"/>
                  </a:cubicBezTo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3648621" y="3203980"/>
              <a:ext cx="38973" cy="31993"/>
            </a:xfrm>
            <a:custGeom>
              <a:avLst/>
              <a:gdLst/>
              <a:ahLst/>
              <a:cxnLst/>
              <a:rect l="l" t="t" r="r" b="b"/>
              <a:pathLst>
                <a:path w="21185" h="17391" extrusionOk="0">
                  <a:moveTo>
                    <a:pt x="20567" y="13732"/>
                  </a:moveTo>
                  <a:cubicBezTo>
                    <a:pt x="18607" y="17650"/>
                    <a:pt x="12532" y="18569"/>
                    <a:pt x="7015" y="15771"/>
                  </a:cubicBezTo>
                  <a:cubicBezTo>
                    <a:pt x="1499" y="12973"/>
                    <a:pt x="-1340" y="7577"/>
                    <a:pt x="619" y="3659"/>
                  </a:cubicBezTo>
                  <a:cubicBezTo>
                    <a:pt x="2578" y="-259"/>
                    <a:pt x="8654" y="-1178"/>
                    <a:pt x="14170" y="1620"/>
                  </a:cubicBezTo>
                  <a:cubicBezTo>
                    <a:pt x="19687" y="4418"/>
                    <a:pt x="22525" y="9815"/>
                    <a:pt x="20567" y="13732"/>
                  </a:cubicBez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3197321" y="3014475"/>
              <a:ext cx="38973" cy="31993"/>
            </a:xfrm>
            <a:custGeom>
              <a:avLst/>
              <a:gdLst/>
              <a:ahLst/>
              <a:cxnLst/>
              <a:rect l="l" t="t" r="r" b="b"/>
              <a:pathLst>
                <a:path w="21185" h="17391" extrusionOk="0">
                  <a:moveTo>
                    <a:pt x="20566" y="13732"/>
                  </a:moveTo>
                  <a:cubicBezTo>
                    <a:pt x="18607" y="17650"/>
                    <a:pt x="12532" y="18569"/>
                    <a:pt x="7015" y="15771"/>
                  </a:cubicBezTo>
                  <a:cubicBezTo>
                    <a:pt x="1499" y="12973"/>
                    <a:pt x="-1340" y="7576"/>
                    <a:pt x="619" y="3659"/>
                  </a:cubicBezTo>
                  <a:cubicBezTo>
                    <a:pt x="2578" y="-258"/>
                    <a:pt x="8654" y="-1178"/>
                    <a:pt x="14170" y="1620"/>
                  </a:cubicBezTo>
                  <a:cubicBezTo>
                    <a:pt x="19687" y="4418"/>
                    <a:pt x="22525" y="9815"/>
                    <a:pt x="20566" y="13732"/>
                  </a:cubicBez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443008" y="1642998"/>
              <a:ext cx="38973" cy="31993"/>
            </a:xfrm>
            <a:custGeom>
              <a:avLst/>
              <a:gdLst/>
              <a:ahLst/>
              <a:cxnLst/>
              <a:rect l="l" t="t" r="r" b="b"/>
              <a:pathLst>
                <a:path w="21185" h="17391" extrusionOk="0">
                  <a:moveTo>
                    <a:pt x="20566" y="13732"/>
                  </a:moveTo>
                  <a:cubicBezTo>
                    <a:pt x="18607" y="17650"/>
                    <a:pt x="12531" y="18569"/>
                    <a:pt x="7015" y="15771"/>
                  </a:cubicBezTo>
                  <a:cubicBezTo>
                    <a:pt x="1499" y="12973"/>
                    <a:pt x="-1339" y="7576"/>
                    <a:pt x="619" y="3659"/>
                  </a:cubicBezTo>
                  <a:cubicBezTo>
                    <a:pt x="2578" y="-258"/>
                    <a:pt x="8654" y="-1178"/>
                    <a:pt x="14170" y="1620"/>
                  </a:cubicBezTo>
                  <a:cubicBezTo>
                    <a:pt x="19687" y="4418"/>
                    <a:pt x="22525" y="9815"/>
                    <a:pt x="20566" y="13732"/>
                  </a:cubicBez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1908729" y="1763689"/>
              <a:ext cx="39768" cy="30856"/>
            </a:xfrm>
            <a:custGeom>
              <a:avLst/>
              <a:gdLst/>
              <a:ahLst/>
              <a:cxnLst/>
              <a:rect l="l" t="t" r="r" b="b"/>
              <a:pathLst>
                <a:path w="21617" h="16773" extrusionOk="0">
                  <a:moveTo>
                    <a:pt x="21242" y="12324"/>
                  </a:moveTo>
                  <a:cubicBezTo>
                    <a:pt x="19683" y="16402"/>
                    <a:pt x="13767" y="17961"/>
                    <a:pt x="8010" y="15802"/>
                  </a:cubicBezTo>
                  <a:cubicBezTo>
                    <a:pt x="2254" y="13643"/>
                    <a:pt x="-1183" y="8527"/>
                    <a:pt x="376" y="4449"/>
                  </a:cubicBezTo>
                  <a:cubicBezTo>
                    <a:pt x="1935" y="372"/>
                    <a:pt x="7851" y="-1187"/>
                    <a:pt x="13607" y="972"/>
                  </a:cubicBezTo>
                  <a:cubicBezTo>
                    <a:pt x="19363" y="3130"/>
                    <a:pt x="22801" y="8247"/>
                    <a:pt x="21242" y="12324"/>
                  </a:cubicBez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535574" y="1026999"/>
              <a:ext cx="326342" cy="449726"/>
            </a:xfrm>
            <a:custGeom>
              <a:avLst/>
              <a:gdLst/>
              <a:ahLst/>
              <a:cxnLst/>
              <a:rect l="l" t="t" r="r" b="b"/>
              <a:pathLst>
                <a:path w="139348" h="192033" extrusionOk="0">
                  <a:moveTo>
                    <a:pt x="139309" y="96816"/>
                  </a:moveTo>
                  <a:cubicBezTo>
                    <a:pt x="139309" y="92739"/>
                    <a:pt x="113725" y="89341"/>
                    <a:pt x="80387" y="88742"/>
                  </a:cubicBezTo>
                  <a:cubicBezTo>
                    <a:pt x="79948" y="39134"/>
                    <a:pt x="75071" y="0"/>
                    <a:pt x="69155" y="0"/>
                  </a:cubicBezTo>
                  <a:cubicBezTo>
                    <a:pt x="63239" y="0"/>
                    <a:pt x="58362" y="39134"/>
                    <a:pt x="57922" y="88742"/>
                  </a:cubicBezTo>
                  <a:cubicBezTo>
                    <a:pt x="25064" y="89381"/>
                    <a:pt x="0" y="92739"/>
                    <a:pt x="0" y="96777"/>
                  </a:cubicBezTo>
                  <a:cubicBezTo>
                    <a:pt x="0" y="100814"/>
                    <a:pt x="25064" y="104172"/>
                    <a:pt x="57962" y="104811"/>
                  </a:cubicBezTo>
                  <a:cubicBezTo>
                    <a:pt x="58482" y="153659"/>
                    <a:pt x="63319" y="192034"/>
                    <a:pt x="69195" y="192034"/>
                  </a:cubicBezTo>
                  <a:cubicBezTo>
                    <a:pt x="75071" y="192034"/>
                    <a:pt x="79908" y="153699"/>
                    <a:pt x="80427" y="104851"/>
                  </a:cubicBezTo>
                  <a:cubicBezTo>
                    <a:pt x="113765" y="104252"/>
                    <a:pt x="139349" y="100854"/>
                    <a:pt x="139349" y="967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2313663" y="654638"/>
              <a:ext cx="227391" cy="313236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676401" y="1099018"/>
              <a:ext cx="117581" cy="162234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863709" y="891598"/>
              <a:ext cx="117581" cy="162234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89629"/>
            <a:ext cx="7704000" cy="1134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Βουρτσίζω τα δόντια μου</a:t>
            </a:r>
            <a:br>
              <a:rPr lang="en-US" sz="3300" b="1" dirty="0">
                <a:latin typeface="Candara" charset="0"/>
                <a:ea typeface="Candara" charset="0"/>
                <a:cs typeface="Candara" charset="0"/>
              </a:rPr>
            </a:b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για να είναι γερά και δυνατά!</a:t>
            </a:r>
          </a:p>
        </p:txBody>
      </p:sp>
      <p:sp>
        <p:nvSpPr>
          <p:cNvPr id="257" name="Google Shape;362;p28"/>
          <p:cNvSpPr txBox="1">
            <a:spLocks noGrp="1"/>
          </p:cNvSpPr>
          <p:nvPr>
            <p:ph type="subTitle" idx="1"/>
          </p:nvPr>
        </p:nvSpPr>
        <p:spPr>
          <a:xfrm>
            <a:off x="595385" y="3764255"/>
            <a:ext cx="2871456" cy="181727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l-GR" sz="1500" dirty="0">
                <a:latin typeface="Candara" charset="0"/>
                <a:ea typeface="Candara" charset="0"/>
                <a:cs typeface="Candara" charset="0"/>
              </a:rPr>
              <a:t>Βουρτσίζω </a:t>
            </a:r>
            <a:r>
              <a:rPr lang="el-GR" sz="1500" b="1" dirty="0">
                <a:latin typeface="Candara" charset="0"/>
                <a:ea typeface="Candara" charset="0"/>
                <a:cs typeface="Candara" charset="0"/>
              </a:rPr>
              <a:t>2 φορές/ημέρα οπωσδήποτε το βράδυ </a:t>
            </a:r>
            <a:r>
              <a:rPr lang="el-GR" sz="1500" dirty="0">
                <a:latin typeface="Candara" charset="0"/>
                <a:ea typeface="Candara" charset="0"/>
                <a:cs typeface="Candara" charset="0"/>
              </a:rPr>
              <a:t>πριν πέσω για ύπνο και </a:t>
            </a:r>
            <a:r>
              <a:rPr lang="el-GR" sz="1500" b="1" dirty="0">
                <a:latin typeface="Candara" charset="0"/>
                <a:ea typeface="Candara" charset="0"/>
                <a:cs typeface="Candara" charset="0"/>
              </a:rPr>
              <a:t>το πρωί πριν πάω σχολείο</a:t>
            </a:r>
          </a:p>
        </p:txBody>
      </p:sp>
      <p:sp>
        <p:nvSpPr>
          <p:cNvPr id="258" name="Google Shape;362;p28"/>
          <p:cNvSpPr txBox="1">
            <a:spLocks/>
          </p:cNvSpPr>
          <p:nvPr/>
        </p:nvSpPr>
        <p:spPr>
          <a:xfrm>
            <a:off x="3186909" y="3764255"/>
            <a:ext cx="2871456" cy="106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/>
            <a:r>
              <a:rPr lang="el-GR" sz="1500" dirty="0">
                <a:latin typeface="Candara" charset="0"/>
                <a:ea typeface="Candara" charset="0"/>
                <a:cs typeface="Candara" charset="0"/>
              </a:rPr>
              <a:t>Βουρτσίζω</a:t>
            </a:r>
          </a:p>
          <a:p>
            <a:pPr marL="0" indent="0" algn="ctr"/>
            <a:r>
              <a:rPr lang="el-GR" sz="1500" b="1" dirty="0">
                <a:latin typeface="Candara" charset="0"/>
                <a:ea typeface="Candara" charset="0"/>
                <a:cs typeface="Candara" charset="0"/>
              </a:rPr>
              <a:t>αφού φάω γλυκό</a:t>
            </a:r>
          </a:p>
        </p:txBody>
      </p:sp>
      <p:sp>
        <p:nvSpPr>
          <p:cNvPr id="259" name="Google Shape;362;p28"/>
          <p:cNvSpPr txBox="1">
            <a:spLocks/>
          </p:cNvSpPr>
          <p:nvPr/>
        </p:nvSpPr>
        <p:spPr>
          <a:xfrm>
            <a:off x="5731766" y="3764255"/>
            <a:ext cx="2871456" cy="9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/>
            <a:r>
              <a:rPr lang="el-GR" sz="1500" b="1" dirty="0">
                <a:latin typeface="Candara" charset="0"/>
                <a:ea typeface="Candara" charset="0"/>
                <a:cs typeface="Candara" charset="0"/>
              </a:rPr>
              <a:t>Πάντα με βοηθάει ένας μεγάλος </a:t>
            </a:r>
            <a:r>
              <a:rPr lang="el-GR" sz="1500" dirty="0">
                <a:latin typeface="Candara" charset="0"/>
                <a:ea typeface="Candara" charset="0"/>
                <a:cs typeface="Candara" charset="0"/>
              </a:rPr>
              <a:t>να βουρτσίσω,</a:t>
            </a:r>
          </a:p>
          <a:p>
            <a:pPr marL="0" indent="0" algn="ctr"/>
            <a:r>
              <a:rPr lang="el-GR" sz="1500" dirty="0">
                <a:latin typeface="Candara" charset="0"/>
                <a:ea typeface="Candara" charset="0"/>
                <a:cs typeface="Candara" charset="0"/>
              </a:rPr>
              <a:t>κυρίως το βράδυ</a:t>
            </a:r>
          </a:p>
        </p:txBody>
      </p:sp>
      <p:grpSp>
        <p:nvGrpSpPr>
          <p:cNvPr id="314" name="Google Shape;936;p35"/>
          <p:cNvGrpSpPr/>
          <p:nvPr/>
        </p:nvGrpSpPr>
        <p:grpSpPr>
          <a:xfrm>
            <a:off x="4965229" y="1780758"/>
            <a:ext cx="729407" cy="508737"/>
            <a:chOff x="5430379" y="3142976"/>
            <a:chExt cx="325091" cy="226760"/>
          </a:xfrm>
        </p:grpSpPr>
        <p:sp>
          <p:nvSpPr>
            <p:cNvPr id="315" name="Google Shape;937;p35"/>
            <p:cNvSpPr/>
            <p:nvPr/>
          </p:nvSpPr>
          <p:spPr>
            <a:xfrm>
              <a:off x="5430379" y="3238392"/>
              <a:ext cx="98902" cy="131344"/>
            </a:xfrm>
            <a:custGeom>
              <a:avLst/>
              <a:gdLst/>
              <a:ahLst/>
              <a:cxnLst/>
              <a:rect l="l" t="t" r="r" b="b"/>
              <a:pathLst>
                <a:path w="131869" h="175125" extrusionOk="0">
                  <a:moveTo>
                    <a:pt x="34401" y="120"/>
                  </a:moveTo>
                  <a:cubicBezTo>
                    <a:pt x="32042" y="120"/>
                    <a:pt x="29764" y="280"/>
                    <a:pt x="27525" y="600"/>
                  </a:cubicBezTo>
                  <a:cubicBezTo>
                    <a:pt x="22969" y="1239"/>
                    <a:pt x="18931" y="2478"/>
                    <a:pt x="15094" y="4357"/>
                  </a:cubicBezTo>
                  <a:cubicBezTo>
                    <a:pt x="13335" y="5237"/>
                    <a:pt x="11536" y="6436"/>
                    <a:pt x="9497" y="8075"/>
                  </a:cubicBezTo>
                  <a:cubicBezTo>
                    <a:pt x="7939" y="9314"/>
                    <a:pt x="6539" y="10873"/>
                    <a:pt x="4861" y="13112"/>
                  </a:cubicBezTo>
                  <a:cubicBezTo>
                    <a:pt x="2502" y="16309"/>
                    <a:pt x="943" y="20347"/>
                    <a:pt x="304" y="24704"/>
                  </a:cubicBezTo>
                  <a:cubicBezTo>
                    <a:pt x="-296" y="28981"/>
                    <a:pt x="-16" y="33418"/>
                    <a:pt x="1223" y="37935"/>
                  </a:cubicBezTo>
                  <a:cubicBezTo>
                    <a:pt x="2382" y="42292"/>
                    <a:pt x="4500" y="46570"/>
                    <a:pt x="7499" y="50607"/>
                  </a:cubicBezTo>
                  <a:cubicBezTo>
                    <a:pt x="10217" y="54284"/>
                    <a:pt x="13575" y="57562"/>
                    <a:pt x="17732" y="60640"/>
                  </a:cubicBezTo>
                  <a:cubicBezTo>
                    <a:pt x="21130" y="63119"/>
                    <a:pt x="25127" y="65277"/>
                    <a:pt x="30284" y="67356"/>
                  </a:cubicBezTo>
                  <a:cubicBezTo>
                    <a:pt x="33242" y="68555"/>
                    <a:pt x="36400" y="69554"/>
                    <a:pt x="39878" y="70434"/>
                  </a:cubicBezTo>
                  <a:cubicBezTo>
                    <a:pt x="37799" y="71073"/>
                    <a:pt x="35720" y="71873"/>
                    <a:pt x="33722" y="72713"/>
                  </a:cubicBezTo>
                  <a:cubicBezTo>
                    <a:pt x="30084" y="74271"/>
                    <a:pt x="26566" y="76150"/>
                    <a:pt x="23288" y="78308"/>
                  </a:cubicBezTo>
                  <a:cubicBezTo>
                    <a:pt x="19771" y="80627"/>
                    <a:pt x="16733" y="83146"/>
                    <a:pt x="14294" y="85824"/>
                  </a:cubicBezTo>
                  <a:cubicBezTo>
                    <a:pt x="13135" y="87103"/>
                    <a:pt x="11976" y="88542"/>
                    <a:pt x="10897" y="90181"/>
                  </a:cubicBezTo>
                  <a:cubicBezTo>
                    <a:pt x="9977" y="91580"/>
                    <a:pt x="9138" y="93219"/>
                    <a:pt x="8338" y="95297"/>
                  </a:cubicBezTo>
                  <a:cubicBezTo>
                    <a:pt x="7739" y="96776"/>
                    <a:pt x="7339" y="98415"/>
                    <a:pt x="7099" y="100374"/>
                  </a:cubicBezTo>
                  <a:cubicBezTo>
                    <a:pt x="6859" y="102133"/>
                    <a:pt x="6899" y="103932"/>
                    <a:pt x="7139" y="106171"/>
                  </a:cubicBezTo>
                  <a:cubicBezTo>
                    <a:pt x="7339" y="107730"/>
                    <a:pt x="7739" y="109328"/>
                    <a:pt x="8458" y="111367"/>
                  </a:cubicBezTo>
                  <a:cubicBezTo>
                    <a:pt x="9178" y="113326"/>
                    <a:pt x="9977" y="115005"/>
                    <a:pt x="10977" y="116524"/>
                  </a:cubicBezTo>
                  <a:cubicBezTo>
                    <a:pt x="12775" y="119322"/>
                    <a:pt x="15214" y="121720"/>
                    <a:pt x="18212" y="123639"/>
                  </a:cubicBezTo>
                  <a:cubicBezTo>
                    <a:pt x="21809" y="125917"/>
                    <a:pt x="26447" y="127276"/>
                    <a:pt x="31963" y="127636"/>
                  </a:cubicBezTo>
                  <a:cubicBezTo>
                    <a:pt x="32882" y="127716"/>
                    <a:pt x="33802" y="127716"/>
                    <a:pt x="34721" y="127716"/>
                  </a:cubicBezTo>
                  <a:cubicBezTo>
                    <a:pt x="38678" y="127716"/>
                    <a:pt x="42876" y="127157"/>
                    <a:pt x="47632" y="126037"/>
                  </a:cubicBezTo>
                  <a:cubicBezTo>
                    <a:pt x="52309" y="124918"/>
                    <a:pt x="57146" y="123159"/>
                    <a:pt x="61943" y="120841"/>
                  </a:cubicBezTo>
                  <a:cubicBezTo>
                    <a:pt x="59664" y="125398"/>
                    <a:pt x="58025" y="129755"/>
                    <a:pt x="56786" y="134112"/>
                  </a:cubicBezTo>
                  <a:cubicBezTo>
                    <a:pt x="55388" y="139149"/>
                    <a:pt x="54748" y="143946"/>
                    <a:pt x="54868" y="148383"/>
                  </a:cubicBezTo>
                  <a:cubicBezTo>
                    <a:pt x="54987" y="153219"/>
                    <a:pt x="56227" y="157856"/>
                    <a:pt x="58426" y="161814"/>
                  </a:cubicBezTo>
                  <a:cubicBezTo>
                    <a:pt x="59425" y="163613"/>
                    <a:pt x="60864" y="165451"/>
                    <a:pt x="62743" y="167410"/>
                  </a:cubicBezTo>
                  <a:cubicBezTo>
                    <a:pt x="64461" y="169129"/>
                    <a:pt x="66500" y="170688"/>
                    <a:pt x="68779" y="171967"/>
                  </a:cubicBezTo>
                  <a:cubicBezTo>
                    <a:pt x="72496" y="174046"/>
                    <a:pt x="76973" y="175125"/>
                    <a:pt x="81690" y="175125"/>
                  </a:cubicBezTo>
                  <a:cubicBezTo>
                    <a:pt x="90084" y="175085"/>
                    <a:pt x="99039" y="171368"/>
                    <a:pt x="106914" y="164652"/>
                  </a:cubicBezTo>
                  <a:cubicBezTo>
                    <a:pt x="109832" y="162174"/>
                    <a:pt x="112590" y="159136"/>
                    <a:pt x="115508" y="155018"/>
                  </a:cubicBezTo>
                  <a:cubicBezTo>
                    <a:pt x="117746" y="151860"/>
                    <a:pt x="119785" y="148263"/>
                    <a:pt x="121744" y="144026"/>
                  </a:cubicBezTo>
                  <a:cubicBezTo>
                    <a:pt x="125302" y="136310"/>
                    <a:pt x="127900" y="127756"/>
                    <a:pt x="129619" y="117883"/>
                  </a:cubicBezTo>
                  <a:cubicBezTo>
                    <a:pt x="131218" y="108889"/>
                    <a:pt x="131977" y="99375"/>
                    <a:pt x="131857" y="89581"/>
                  </a:cubicBezTo>
                  <a:cubicBezTo>
                    <a:pt x="131777" y="80507"/>
                    <a:pt x="130898" y="71513"/>
                    <a:pt x="129299" y="62799"/>
                  </a:cubicBezTo>
                  <a:cubicBezTo>
                    <a:pt x="128779" y="60041"/>
                    <a:pt x="128180" y="57282"/>
                    <a:pt x="127380" y="54364"/>
                  </a:cubicBezTo>
                  <a:cubicBezTo>
                    <a:pt x="127260" y="53925"/>
                    <a:pt x="127020" y="53485"/>
                    <a:pt x="126781" y="53165"/>
                  </a:cubicBezTo>
                  <a:cubicBezTo>
                    <a:pt x="127060" y="52206"/>
                    <a:pt x="126781" y="51127"/>
                    <a:pt x="126021" y="50247"/>
                  </a:cubicBezTo>
                  <a:cubicBezTo>
                    <a:pt x="121424" y="45131"/>
                    <a:pt x="117187" y="40853"/>
                    <a:pt x="113069" y="37216"/>
                  </a:cubicBezTo>
                  <a:cubicBezTo>
                    <a:pt x="110431" y="34897"/>
                    <a:pt x="107513" y="32539"/>
                    <a:pt x="103636" y="29541"/>
                  </a:cubicBezTo>
                  <a:cubicBezTo>
                    <a:pt x="96241" y="23904"/>
                    <a:pt x="88406" y="18788"/>
                    <a:pt x="80371" y="14350"/>
                  </a:cubicBezTo>
                  <a:cubicBezTo>
                    <a:pt x="71097" y="9234"/>
                    <a:pt x="62343" y="5516"/>
                    <a:pt x="53668" y="2998"/>
                  </a:cubicBezTo>
                  <a:cubicBezTo>
                    <a:pt x="46833" y="999"/>
                    <a:pt x="40357" y="0"/>
                    <a:pt x="34401" y="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938;p35"/>
            <p:cNvSpPr/>
            <p:nvPr/>
          </p:nvSpPr>
          <p:spPr>
            <a:xfrm>
              <a:off x="5448567" y="3255421"/>
              <a:ext cx="59205" cy="20416"/>
            </a:xfrm>
            <a:custGeom>
              <a:avLst/>
              <a:gdLst/>
              <a:ahLst/>
              <a:cxnLst/>
              <a:rect l="l" t="t" r="r" b="b"/>
              <a:pathLst>
                <a:path w="78940" h="27221" extrusionOk="0">
                  <a:moveTo>
                    <a:pt x="12668" y="0"/>
                  </a:moveTo>
                  <a:lnTo>
                    <a:pt x="12149" y="0"/>
                  </a:lnTo>
                  <a:cubicBezTo>
                    <a:pt x="8471" y="40"/>
                    <a:pt x="3594" y="959"/>
                    <a:pt x="1275" y="4877"/>
                  </a:cubicBezTo>
                  <a:cubicBezTo>
                    <a:pt x="36" y="6995"/>
                    <a:pt x="-84" y="9394"/>
                    <a:pt x="36" y="11073"/>
                  </a:cubicBezTo>
                  <a:cubicBezTo>
                    <a:pt x="156" y="13231"/>
                    <a:pt x="796" y="15190"/>
                    <a:pt x="1915" y="16869"/>
                  </a:cubicBezTo>
                  <a:cubicBezTo>
                    <a:pt x="4633" y="21026"/>
                    <a:pt x="9510" y="22985"/>
                    <a:pt x="12948" y="24104"/>
                  </a:cubicBezTo>
                  <a:cubicBezTo>
                    <a:pt x="15266" y="24864"/>
                    <a:pt x="17825" y="25423"/>
                    <a:pt x="21023" y="25943"/>
                  </a:cubicBezTo>
                  <a:cubicBezTo>
                    <a:pt x="23701" y="26383"/>
                    <a:pt x="26579" y="26702"/>
                    <a:pt x="30177" y="26942"/>
                  </a:cubicBezTo>
                  <a:cubicBezTo>
                    <a:pt x="33055" y="27102"/>
                    <a:pt x="36093" y="27222"/>
                    <a:pt x="39210" y="27222"/>
                  </a:cubicBezTo>
                  <a:cubicBezTo>
                    <a:pt x="45327" y="27222"/>
                    <a:pt x="51882" y="26862"/>
                    <a:pt x="59277" y="26183"/>
                  </a:cubicBezTo>
                  <a:cubicBezTo>
                    <a:pt x="62435" y="25903"/>
                    <a:pt x="65553" y="25543"/>
                    <a:pt x="68711" y="25064"/>
                  </a:cubicBezTo>
                  <a:cubicBezTo>
                    <a:pt x="69631" y="25543"/>
                    <a:pt x="70550" y="26063"/>
                    <a:pt x="71470" y="26622"/>
                  </a:cubicBezTo>
                  <a:cubicBezTo>
                    <a:pt x="71829" y="26862"/>
                    <a:pt x="72269" y="26982"/>
                    <a:pt x="72708" y="26982"/>
                  </a:cubicBezTo>
                  <a:cubicBezTo>
                    <a:pt x="73508" y="26982"/>
                    <a:pt x="74227" y="26582"/>
                    <a:pt x="74668" y="25943"/>
                  </a:cubicBezTo>
                  <a:cubicBezTo>
                    <a:pt x="75027" y="25383"/>
                    <a:pt x="75107" y="24704"/>
                    <a:pt x="74907" y="24064"/>
                  </a:cubicBezTo>
                  <a:cubicBezTo>
                    <a:pt x="75947" y="23904"/>
                    <a:pt x="77026" y="23664"/>
                    <a:pt x="78065" y="23385"/>
                  </a:cubicBezTo>
                  <a:cubicBezTo>
                    <a:pt x="78665" y="23225"/>
                    <a:pt x="79065" y="22665"/>
                    <a:pt x="78905" y="22105"/>
                  </a:cubicBezTo>
                  <a:cubicBezTo>
                    <a:pt x="78825" y="21625"/>
                    <a:pt x="78345" y="21226"/>
                    <a:pt x="77865" y="21226"/>
                  </a:cubicBezTo>
                  <a:cubicBezTo>
                    <a:pt x="76107" y="21665"/>
                    <a:pt x="74548" y="21986"/>
                    <a:pt x="72989" y="22225"/>
                  </a:cubicBezTo>
                  <a:lnTo>
                    <a:pt x="70550" y="20826"/>
                  </a:lnTo>
                  <a:cubicBezTo>
                    <a:pt x="68632" y="19747"/>
                    <a:pt x="66712" y="18747"/>
                    <a:pt x="64714" y="17748"/>
                  </a:cubicBezTo>
                  <a:cubicBezTo>
                    <a:pt x="59197" y="14950"/>
                    <a:pt x="53561" y="12312"/>
                    <a:pt x="48005" y="9953"/>
                  </a:cubicBezTo>
                  <a:cubicBezTo>
                    <a:pt x="40809" y="6875"/>
                    <a:pt x="34773" y="4637"/>
                    <a:pt x="29017" y="2958"/>
                  </a:cubicBezTo>
                  <a:cubicBezTo>
                    <a:pt x="26059" y="2079"/>
                    <a:pt x="23061" y="1359"/>
                    <a:pt x="19863" y="839"/>
                  </a:cubicBezTo>
                  <a:cubicBezTo>
                    <a:pt x="17225" y="360"/>
                    <a:pt x="14867" y="120"/>
                    <a:pt x="12668" y="12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939;p35"/>
            <p:cNvSpPr/>
            <p:nvPr/>
          </p:nvSpPr>
          <p:spPr>
            <a:xfrm>
              <a:off x="5537606" y="3236593"/>
              <a:ext cx="2998" cy="120"/>
            </a:xfrm>
            <a:custGeom>
              <a:avLst/>
              <a:gdLst/>
              <a:ahLst/>
              <a:cxnLst/>
              <a:rect l="l" t="t" r="r" b="b"/>
              <a:pathLst>
                <a:path w="3997" h="160" extrusionOk="0">
                  <a:moveTo>
                    <a:pt x="0" y="160"/>
                  </a:moveTo>
                  <a:cubicBezTo>
                    <a:pt x="0" y="160"/>
                    <a:pt x="0" y="80"/>
                    <a:pt x="0" y="80"/>
                  </a:cubicBezTo>
                  <a:lnTo>
                    <a:pt x="0" y="0"/>
                  </a:lnTo>
                  <a:cubicBezTo>
                    <a:pt x="0" y="0"/>
                    <a:pt x="0" y="120"/>
                    <a:pt x="0" y="160"/>
                  </a:cubicBezTo>
                </a:path>
              </a:pathLst>
            </a:custGeom>
            <a:solidFill>
              <a:srgbClr val="FFB2A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940;p35"/>
            <p:cNvSpPr/>
            <p:nvPr/>
          </p:nvSpPr>
          <p:spPr>
            <a:xfrm>
              <a:off x="5658689" y="3142975"/>
              <a:ext cx="96782" cy="134852"/>
            </a:xfrm>
            <a:custGeom>
              <a:avLst/>
              <a:gdLst/>
              <a:ahLst/>
              <a:cxnLst/>
              <a:rect l="l" t="t" r="r" b="b"/>
              <a:pathLst>
                <a:path w="129042" h="179803" extrusionOk="0">
                  <a:moveTo>
                    <a:pt x="29592" y="12057"/>
                  </a:moveTo>
                  <a:cubicBezTo>
                    <a:pt x="31231" y="10419"/>
                    <a:pt x="32989" y="8860"/>
                    <a:pt x="34788" y="7540"/>
                  </a:cubicBezTo>
                  <a:cubicBezTo>
                    <a:pt x="38466" y="4782"/>
                    <a:pt x="42183" y="2783"/>
                    <a:pt x="46261" y="1424"/>
                  </a:cubicBezTo>
                  <a:cubicBezTo>
                    <a:pt x="48139" y="785"/>
                    <a:pt x="50218" y="385"/>
                    <a:pt x="52856" y="105"/>
                  </a:cubicBezTo>
                  <a:cubicBezTo>
                    <a:pt x="54855" y="-95"/>
                    <a:pt x="56933" y="-15"/>
                    <a:pt x="59692" y="385"/>
                  </a:cubicBezTo>
                  <a:cubicBezTo>
                    <a:pt x="63609" y="985"/>
                    <a:pt x="67567" y="2704"/>
                    <a:pt x="71124" y="5342"/>
                  </a:cubicBezTo>
                  <a:cubicBezTo>
                    <a:pt x="74562" y="7940"/>
                    <a:pt x="77520" y="11298"/>
                    <a:pt x="79838" y="15335"/>
                  </a:cubicBezTo>
                  <a:cubicBezTo>
                    <a:pt x="82077" y="19253"/>
                    <a:pt x="83596" y="23770"/>
                    <a:pt x="84355" y="28726"/>
                  </a:cubicBezTo>
                  <a:cubicBezTo>
                    <a:pt x="85035" y="33243"/>
                    <a:pt x="84995" y="37961"/>
                    <a:pt x="84196" y="43077"/>
                  </a:cubicBezTo>
                  <a:cubicBezTo>
                    <a:pt x="83556" y="47274"/>
                    <a:pt x="82237" y="51591"/>
                    <a:pt x="80078" y="56668"/>
                  </a:cubicBezTo>
                  <a:cubicBezTo>
                    <a:pt x="78839" y="59586"/>
                    <a:pt x="77320" y="62545"/>
                    <a:pt x="75481" y="65622"/>
                  </a:cubicBezTo>
                  <a:cubicBezTo>
                    <a:pt x="77400" y="64583"/>
                    <a:pt x="79399" y="63703"/>
                    <a:pt x="81477" y="62864"/>
                  </a:cubicBezTo>
                  <a:cubicBezTo>
                    <a:pt x="85155" y="61385"/>
                    <a:pt x="88952" y="60226"/>
                    <a:pt x="92830" y="59426"/>
                  </a:cubicBezTo>
                  <a:cubicBezTo>
                    <a:pt x="96947" y="58587"/>
                    <a:pt x="100865" y="58227"/>
                    <a:pt x="104502" y="58387"/>
                  </a:cubicBezTo>
                  <a:cubicBezTo>
                    <a:pt x="106221" y="58427"/>
                    <a:pt x="108060" y="58667"/>
                    <a:pt x="109979" y="59067"/>
                  </a:cubicBezTo>
                  <a:cubicBezTo>
                    <a:pt x="111658" y="59426"/>
                    <a:pt x="113376" y="59986"/>
                    <a:pt x="115415" y="60865"/>
                  </a:cubicBezTo>
                  <a:cubicBezTo>
                    <a:pt x="116894" y="61505"/>
                    <a:pt x="118333" y="62384"/>
                    <a:pt x="119892" y="63583"/>
                  </a:cubicBezTo>
                  <a:cubicBezTo>
                    <a:pt x="121292" y="64663"/>
                    <a:pt x="122531" y="65942"/>
                    <a:pt x="123930" y="67701"/>
                  </a:cubicBezTo>
                  <a:cubicBezTo>
                    <a:pt x="124889" y="68900"/>
                    <a:pt x="125729" y="70339"/>
                    <a:pt x="126648" y="72338"/>
                  </a:cubicBezTo>
                  <a:cubicBezTo>
                    <a:pt x="127527" y="74217"/>
                    <a:pt x="128127" y="75976"/>
                    <a:pt x="128527" y="77774"/>
                  </a:cubicBezTo>
                  <a:cubicBezTo>
                    <a:pt x="129246" y="81052"/>
                    <a:pt x="129206" y="84450"/>
                    <a:pt x="128447" y="87888"/>
                  </a:cubicBezTo>
                  <a:cubicBezTo>
                    <a:pt x="127487" y="92045"/>
                    <a:pt x="125169" y="96282"/>
                    <a:pt x="121571" y="100440"/>
                  </a:cubicBezTo>
                  <a:cubicBezTo>
                    <a:pt x="120972" y="101159"/>
                    <a:pt x="120332" y="101799"/>
                    <a:pt x="119693" y="102478"/>
                  </a:cubicBezTo>
                  <a:cubicBezTo>
                    <a:pt x="116894" y="105276"/>
                    <a:pt x="113536" y="107875"/>
                    <a:pt x="109339" y="110433"/>
                  </a:cubicBezTo>
                  <a:cubicBezTo>
                    <a:pt x="105222" y="112951"/>
                    <a:pt x="100585" y="115110"/>
                    <a:pt x="95548" y="116869"/>
                  </a:cubicBezTo>
                  <a:cubicBezTo>
                    <a:pt x="100345" y="118508"/>
                    <a:pt x="104622" y="120386"/>
                    <a:pt x="108540" y="122585"/>
                  </a:cubicBezTo>
                  <a:cubicBezTo>
                    <a:pt x="113097" y="125143"/>
                    <a:pt x="116934" y="128061"/>
                    <a:pt x="119972" y="131299"/>
                  </a:cubicBezTo>
                  <a:cubicBezTo>
                    <a:pt x="123290" y="134817"/>
                    <a:pt x="125729" y="138974"/>
                    <a:pt x="126928" y="143331"/>
                  </a:cubicBezTo>
                  <a:cubicBezTo>
                    <a:pt x="127487" y="145330"/>
                    <a:pt x="127767" y="147608"/>
                    <a:pt x="127807" y="150327"/>
                  </a:cubicBezTo>
                  <a:cubicBezTo>
                    <a:pt x="127807" y="152765"/>
                    <a:pt x="127447" y="155283"/>
                    <a:pt x="126768" y="157842"/>
                  </a:cubicBezTo>
                  <a:cubicBezTo>
                    <a:pt x="125609" y="161959"/>
                    <a:pt x="123210" y="165877"/>
                    <a:pt x="119892" y="169234"/>
                  </a:cubicBezTo>
                  <a:cubicBezTo>
                    <a:pt x="113896" y="175150"/>
                    <a:pt x="104982" y="178828"/>
                    <a:pt x="94629" y="179667"/>
                  </a:cubicBezTo>
                  <a:cubicBezTo>
                    <a:pt x="90792" y="179987"/>
                    <a:pt x="86714" y="179747"/>
                    <a:pt x="81717" y="178908"/>
                  </a:cubicBezTo>
                  <a:cubicBezTo>
                    <a:pt x="77880" y="178268"/>
                    <a:pt x="73922" y="177149"/>
                    <a:pt x="69565" y="175550"/>
                  </a:cubicBezTo>
                  <a:cubicBezTo>
                    <a:pt x="61571" y="172592"/>
                    <a:pt x="53696" y="168355"/>
                    <a:pt x="45501" y="162639"/>
                  </a:cubicBezTo>
                  <a:cubicBezTo>
                    <a:pt x="38026" y="157402"/>
                    <a:pt x="30751" y="151206"/>
                    <a:pt x="23915" y="144211"/>
                  </a:cubicBezTo>
                  <a:cubicBezTo>
                    <a:pt x="17559" y="137735"/>
                    <a:pt x="11803" y="130740"/>
                    <a:pt x="6807" y="123465"/>
                  </a:cubicBezTo>
                  <a:cubicBezTo>
                    <a:pt x="5248" y="121146"/>
                    <a:pt x="3729" y="118787"/>
                    <a:pt x="2210" y="116149"/>
                  </a:cubicBezTo>
                  <a:cubicBezTo>
                    <a:pt x="1970" y="115749"/>
                    <a:pt x="1850" y="115310"/>
                    <a:pt x="1810" y="114870"/>
                  </a:cubicBezTo>
                  <a:cubicBezTo>
                    <a:pt x="930" y="114390"/>
                    <a:pt x="371" y="113391"/>
                    <a:pt x="291" y="112272"/>
                  </a:cubicBezTo>
                  <a:cubicBezTo>
                    <a:pt x="-69" y="105396"/>
                    <a:pt x="-109" y="99400"/>
                    <a:pt x="251" y="93924"/>
                  </a:cubicBezTo>
                  <a:cubicBezTo>
                    <a:pt x="450" y="90446"/>
                    <a:pt x="851" y="86688"/>
                    <a:pt x="1490" y="81812"/>
                  </a:cubicBezTo>
                  <a:cubicBezTo>
                    <a:pt x="2729" y="72577"/>
                    <a:pt x="4648" y="63424"/>
                    <a:pt x="7206" y="54629"/>
                  </a:cubicBezTo>
                  <a:cubicBezTo>
                    <a:pt x="10164" y="44436"/>
                    <a:pt x="13722" y="35642"/>
                    <a:pt x="18079" y="27727"/>
                  </a:cubicBezTo>
                  <a:cubicBezTo>
                    <a:pt x="21517" y="21491"/>
                    <a:pt x="25355" y="16175"/>
                    <a:pt x="29592" y="11978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941;p35"/>
            <p:cNvSpPr/>
            <p:nvPr/>
          </p:nvSpPr>
          <p:spPr>
            <a:xfrm>
              <a:off x="5487555" y="3297393"/>
              <a:ext cx="33564" cy="56843"/>
            </a:xfrm>
            <a:custGeom>
              <a:avLst/>
              <a:gdLst/>
              <a:ahLst/>
              <a:cxnLst/>
              <a:rect l="l" t="t" r="r" b="b"/>
              <a:pathLst>
                <a:path w="44752" h="75790" extrusionOk="0">
                  <a:moveTo>
                    <a:pt x="39433" y="0"/>
                  </a:moveTo>
                  <a:lnTo>
                    <a:pt x="39393" y="0"/>
                  </a:lnTo>
                  <a:cubicBezTo>
                    <a:pt x="38793" y="0"/>
                    <a:pt x="38154" y="480"/>
                    <a:pt x="38154" y="1159"/>
                  </a:cubicBezTo>
                  <a:cubicBezTo>
                    <a:pt x="38154" y="2518"/>
                    <a:pt x="38074" y="3917"/>
                    <a:pt x="38034" y="5276"/>
                  </a:cubicBezTo>
                  <a:cubicBezTo>
                    <a:pt x="35995" y="7475"/>
                    <a:pt x="34076" y="9833"/>
                    <a:pt x="32197" y="12112"/>
                  </a:cubicBezTo>
                  <a:lnTo>
                    <a:pt x="31678" y="12751"/>
                  </a:lnTo>
                  <a:cubicBezTo>
                    <a:pt x="27960" y="17308"/>
                    <a:pt x="24322" y="22105"/>
                    <a:pt x="20565" y="27382"/>
                  </a:cubicBezTo>
                  <a:cubicBezTo>
                    <a:pt x="16248" y="33378"/>
                    <a:pt x="12610" y="38854"/>
                    <a:pt x="9412" y="44171"/>
                  </a:cubicBezTo>
                  <a:cubicBezTo>
                    <a:pt x="7733" y="46969"/>
                    <a:pt x="6254" y="49607"/>
                    <a:pt x="4935" y="52246"/>
                  </a:cubicBezTo>
                  <a:cubicBezTo>
                    <a:pt x="3496" y="55123"/>
                    <a:pt x="2417" y="57522"/>
                    <a:pt x="1578" y="59881"/>
                  </a:cubicBezTo>
                  <a:cubicBezTo>
                    <a:pt x="738" y="62279"/>
                    <a:pt x="258" y="64398"/>
                    <a:pt x="59" y="66396"/>
                  </a:cubicBezTo>
                  <a:cubicBezTo>
                    <a:pt x="-141" y="68355"/>
                    <a:pt x="179" y="70274"/>
                    <a:pt x="898" y="71833"/>
                  </a:cubicBezTo>
                  <a:cubicBezTo>
                    <a:pt x="1658" y="73392"/>
                    <a:pt x="3137" y="74671"/>
                    <a:pt x="4975" y="75310"/>
                  </a:cubicBezTo>
                  <a:cubicBezTo>
                    <a:pt x="5735" y="75550"/>
                    <a:pt x="6654" y="75710"/>
                    <a:pt x="7733" y="75790"/>
                  </a:cubicBezTo>
                  <a:lnTo>
                    <a:pt x="8173" y="75790"/>
                  </a:lnTo>
                  <a:cubicBezTo>
                    <a:pt x="9212" y="75790"/>
                    <a:pt x="10372" y="75670"/>
                    <a:pt x="11771" y="75430"/>
                  </a:cubicBezTo>
                  <a:cubicBezTo>
                    <a:pt x="14409" y="74951"/>
                    <a:pt x="17007" y="73831"/>
                    <a:pt x="19446" y="72112"/>
                  </a:cubicBezTo>
                  <a:cubicBezTo>
                    <a:pt x="21565" y="70633"/>
                    <a:pt x="23523" y="68635"/>
                    <a:pt x="25442" y="66076"/>
                  </a:cubicBezTo>
                  <a:cubicBezTo>
                    <a:pt x="27041" y="63918"/>
                    <a:pt x="28560" y="61320"/>
                    <a:pt x="30159" y="57882"/>
                  </a:cubicBezTo>
                  <a:cubicBezTo>
                    <a:pt x="31518" y="54964"/>
                    <a:pt x="32717" y="51806"/>
                    <a:pt x="33876" y="48248"/>
                  </a:cubicBezTo>
                  <a:cubicBezTo>
                    <a:pt x="35076" y="44451"/>
                    <a:pt x="36075" y="40293"/>
                    <a:pt x="37114" y="35137"/>
                  </a:cubicBezTo>
                  <a:cubicBezTo>
                    <a:pt x="37914" y="30980"/>
                    <a:pt x="38593" y="26742"/>
                    <a:pt x="39113" y="22105"/>
                  </a:cubicBezTo>
                  <a:cubicBezTo>
                    <a:pt x="39513" y="18827"/>
                    <a:pt x="39832" y="15510"/>
                    <a:pt x="40072" y="12232"/>
                  </a:cubicBezTo>
                  <a:cubicBezTo>
                    <a:pt x="41271" y="10793"/>
                    <a:pt x="42511" y="9354"/>
                    <a:pt x="43790" y="7995"/>
                  </a:cubicBezTo>
                  <a:cubicBezTo>
                    <a:pt x="44429" y="7315"/>
                    <a:pt x="44709" y="6675"/>
                    <a:pt x="44749" y="5916"/>
                  </a:cubicBezTo>
                  <a:cubicBezTo>
                    <a:pt x="44789" y="5116"/>
                    <a:pt x="44509" y="4277"/>
                    <a:pt x="43950" y="3677"/>
                  </a:cubicBezTo>
                  <a:cubicBezTo>
                    <a:pt x="43390" y="3078"/>
                    <a:pt x="42511" y="2678"/>
                    <a:pt x="41671" y="2678"/>
                  </a:cubicBezTo>
                  <a:cubicBezTo>
                    <a:pt x="41231" y="2678"/>
                    <a:pt x="40832" y="2758"/>
                    <a:pt x="40472" y="2918"/>
                  </a:cubicBezTo>
                  <a:cubicBezTo>
                    <a:pt x="40552" y="2398"/>
                    <a:pt x="40552" y="1839"/>
                    <a:pt x="40552" y="1279"/>
                  </a:cubicBezTo>
                  <a:cubicBezTo>
                    <a:pt x="40552" y="599"/>
                    <a:pt x="40032" y="0"/>
                    <a:pt x="39393" y="0"/>
                  </a:cubicBezTo>
                  <a:lnTo>
                    <a:pt x="39393" y="0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942;p35"/>
            <p:cNvSpPr/>
            <p:nvPr/>
          </p:nvSpPr>
          <p:spPr>
            <a:xfrm>
              <a:off x="5456080" y="3286810"/>
              <a:ext cx="57647" cy="32798"/>
            </a:xfrm>
            <a:custGeom>
              <a:avLst/>
              <a:gdLst/>
              <a:ahLst/>
              <a:cxnLst/>
              <a:rect l="l" t="t" r="r" b="b"/>
              <a:pathLst>
                <a:path w="76863" h="43731" extrusionOk="0">
                  <a:moveTo>
                    <a:pt x="73485" y="40"/>
                  </a:moveTo>
                  <a:cubicBezTo>
                    <a:pt x="73204" y="40"/>
                    <a:pt x="72965" y="160"/>
                    <a:pt x="72845" y="320"/>
                  </a:cubicBezTo>
                  <a:cubicBezTo>
                    <a:pt x="71845" y="1479"/>
                    <a:pt x="70766" y="2598"/>
                    <a:pt x="69727" y="3678"/>
                  </a:cubicBezTo>
                  <a:cubicBezTo>
                    <a:pt x="67688" y="4157"/>
                    <a:pt x="65650" y="4677"/>
                    <a:pt x="63651" y="5197"/>
                  </a:cubicBezTo>
                  <a:cubicBezTo>
                    <a:pt x="58254" y="6596"/>
                    <a:pt x="52578" y="8155"/>
                    <a:pt x="46742" y="9873"/>
                  </a:cubicBezTo>
                  <a:cubicBezTo>
                    <a:pt x="39706" y="11952"/>
                    <a:pt x="33431" y="14071"/>
                    <a:pt x="27475" y="16309"/>
                  </a:cubicBezTo>
                  <a:cubicBezTo>
                    <a:pt x="22478" y="18148"/>
                    <a:pt x="16642" y="20467"/>
                    <a:pt x="10966" y="23585"/>
                  </a:cubicBezTo>
                  <a:cubicBezTo>
                    <a:pt x="8647" y="24864"/>
                    <a:pt x="6649" y="26183"/>
                    <a:pt x="4849" y="27542"/>
                  </a:cubicBezTo>
                  <a:cubicBezTo>
                    <a:pt x="3210" y="28821"/>
                    <a:pt x="1931" y="30180"/>
                    <a:pt x="1092" y="31579"/>
                  </a:cubicBezTo>
                  <a:cubicBezTo>
                    <a:pt x="173" y="33098"/>
                    <a:pt x="-187" y="34737"/>
                    <a:pt x="93" y="36336"/>
                  </a:cubicBezTo>
                  <a:cubicBezTo>
                    <a:pt x="372" y="37855"/>
                    <a:pt x="1332" y="39294"/>
                    <a:pt x="3011" y="40654"/>
                  </a:cubicBezTo>
                  <a:cubicBezTo>
                    <a:pt x="3890" y="41373"/>
                    <a:pt x="4889" y="41932"/>
                    <a:pt x="6049" y="42452"/>
                  </a:cubicBezTo>
                  <a:cubicBezTo>
                    <a:pt x="7128" y="42932"/>
                    <a:pt x="8247" y="43251"/>
                    <a:pt x="9687" y="43491"/>
                  </a:cubicBezTo>
                  <a:cubicBezTo>
                    <a:pt x="10566" y="43652"/>
                    <a:pt x="11485" y="43731"/>
                    <a:pt x="12405" y="43731"/>
                  </a:cubicBezTo>
                  <a:cubicBezTo>
                    <a:pt x="13924" y="43731"/>
                    <a:pt x="15603" y="43531"/>
                    <a:pt x="17441" y="43132"/>
                  </a:cubicBezTo>
                  <a:cubicBezTo>
                    <a:pt x="20000" y="42572"/>
                    <a:pt x="22678" y="41653"/>
                    <a:pt x="26076" y="40134"/>
                  </a:cubicBezTo>
                  <a:cubicBezTo>
                    <a:pt x="29553" y="38575"/>
                    <a:pt x="32791" y="36656"/>
                    <a:pt x="35229" y="35137"/>
                  </a:cubicBezTo>
                  <a:cubicBezTo>
                    <a:pt x="38987" y="32818"/>
                    <a:pt x="42945" y="30020"/>
                    <a:pt x="47302" y="26663"/>
                  </a:cubicBezTo>
                  <a:cubicBezTo>
                    <a:pt x="51059" y="23744"/>
                    <a:pt x="54857" y="20587"/>
                    <a:pt x="58894" y="16989"/>
                  </a:cubicBezTo>
                  <a:cubicBezTo>
                    <a:pt x="61452" y="14710"/>
                    <a:pt x="63931" y="12352"/>
                    <a:pt x="66369" y="9993"/>
                  </a:cubicBezTo>
                  <a:lnTo>
                    <a:pt x="67129" y="9833"/>
                  </a:lnTo>
                  <a:lnTo>
                    <a:pt x="67888" y="9634"/>
                  </a:lnTo>
                  <a:cubicBezTo>
                    <a:pt x="70166" y="9074"/>
                    <a:pt x="72445" y="8554"/>
                    <a:pt x="74723" y="8075"/>
                  </a:cubicBezTo>
                  <a:cubicBezTo>
                    <a:pt x="75403" y="7955"/>
                    <a:pt x="76003" y="7515"/>
                    <a:pt x="76403" y="6915"/>
                  </a:cubicBezTo>
                  <a:cubicBezTo>
                    <a:pt x="76802" y="6316"/>
                    <a:pt x="76962" y="5556"/>
                    <a:pt x="76802" y="4877"/>
                  </a:cubicBezTo>
                  <a:cubicBezTo>
                    <a:pt x="76563" y="3638"/>
                    <a:pt x="75443" y="2758"/>
                    <a:pt x="74164" y="2758"/>
                  </a:cubicBezTo>
                  <a:cubicBezTo>
                    <a:pt x="73964" y="2758"/>
                    <a:pt x="73804" y="2758"/>
                    <a:pt x="73605" y="2798"/>
                  </a:cubicBezTo>
                  <a:lnTo>
                    <a:pt x="73204" y="2878"/>
                  </a:lnTo>
                  <a:lnTo>
                    <a:pt x="73684" y="2398"/>
                  </a:lnTo>
                  <a:lnTo>
                    <a:pt x="74164" y="1839"/>
                  </a:lnTo>
                  <a:cubicBezTo>
                    <a:pt x="74564" y="1359"/>
                    <a:pt x="74604" y="759"/>
                    <a:pt x="74204" y="360"/>
                  </a:cubicBezTo>
                  <a:cubicBezTo>
                    <a:pt x="74004" y="160"/>
                    <a:pt x="73684" y="0"/>
                    <a:pt x="73405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943;p35"/>
            <p:cNvSpPr/>
            <p:nvPr/>
          </p:nvSpPr>
          <p:spPr>
            <a:xfrm>
              <a:off x="5667507" y="3165869"/>
              <a:ext cx="37804" cy="50097"/>
            </a:xfrm>
            <a:custGeom>
              <a:avLst/>
              <a:gdLst/>
              <a:ahLst/>
              <a:cxnLst/>
              <a:rect l="l" t="t" r="r" b="b"/>
              <a:pathLst>
                <a:path w="50405" h="66796" extrusionOk="0">
                  <a:moveTo>
                    <a:pt x="41378" y="0"/>
                  </a:moveTo>
                  <a:cubicBezTo>
                    <a:pt x="41098" y="0"/>
                    <a:pt x="40818" y="0"/>
                    <a:pt x="40538" y="40"/>
                  </a:cubicBezTo>
                  <a:cubicBezTo>
                    <a:pt x="38819" y="200"/>
                    <a:pt x="37061" y="920"/>
                    <a:pt x="35142" y="2239"/>
                  </a:cubicBezTo>
                  <a:cubicBezTo>
                    <a:pt x="33423" y="3438"/>
                    <a:pt x="31784" y="4997"/>
                    <a:pt x="29785" y="7315"/>
                  </a:cubicBezTo>
                  <a:cubicBezTo>
                    <a:pt x="28106" y="9314"/>
                    <a:pt x="26468" y="11552"/>
                    <a:pt x="24469" y="14551"/>
                  </a:cubicBezTo>
                  <a:cubicBezTo>
                    <a:pt x="22830" y="17029"/>
                    <a:pt x="21191" y="19787"/>
                    <a:pt x="19312" y="23225"/>
                  </a:cubicBezTo>
                  <a:cubicBezTo>
                    <a:pt x="14715" y="31579"/>
                    <a:pt x="10878" y="40134"/>
                    <a:pt x="7760" y="47409"/>
                  </a:cubicBezTo>
                  <a:cubicBezTo>
                    <a:pt x="6361" y="50647"/>
                    <a:pt x="5042" y="53885"/>
                    <a:pt x="3722" y="57122"/>
                  </a:cubicBezTo>
                  <a:lnTo>
                    <a:pt x="2883" y="59201"/>
                  </a:lnTo>
                  <a:cubicBezTo>
                    <a:pt x="2323" y="60560"/>
                    <a:pt x="1764" y="61960"/>
                    <a:pt x="1204" y="63319"/>
                  </a:cubicBezTo>
                  <a:cubicBezTo>
                    <a:pt x="1084" y="63678"/>
                    <a:pt x="964" y="64038"/>
                    <a:pt x="924" y="64398"/>
                  </a:cubicBezTo>
                  <a:lnTo>
                    <a:pt x="525" y="64678"/>
                  </a:lnTo>
                  <a:cubicBezTo>
                    <a:pt x="5" y="65077"/>
                    <a:pt x="-155" y="65717"/>
                    <a:pt x="164" y="66197"/>
                  </a:cubicBezTo>
                  <a:cubicBezTo>
                    <a:pt x="365" y="66517"/>
                    <a:pt x="764" y="66756"/>
                    <a:pt x="1164" y="66756"/>
                  </a:cubicBezTo>
                  <a:cubicBezTo>
                    <a:pt x="1364" y="66756"/>
                    <a:pt x="1564" y="66716"/>
                    <a:pt x="1724" y="66596"/>
                  </a:cubicBezTo>
                  <a:lnTo>
                    <a:pt x="2203" y="66477"/>
                  </a:lnTo>
                  <a:lnTo>
                    <a:pt x="2203" y="66477"/>
                  </a:lnTo>
                  <a:cubicBezTo>
                    <a:pt x="2523" y="66676"/>
                    <a:pt x="2923" y="66796"/>
                    <a:pt x="3283" y="66796"/>
                  </a:cubicBezTo>
                  <a:cubicBezTo>
                    <a:pt x="3523" y="66796"/>
                    <a:pt x="3722" y="66796"/>
                    <a:pt x="3962" y="66716"/>
                  </a:cubicBezTo>
                  <a:cubicBezTo>
                    <a:pt x="4482" y="66556"/>
                    <a:pt x="5161" y="66157"/>
                    <a:pt x="5361" y="65557"/>
                  </a:cubicBezTo>
                  <a:cubicBezTo>
                    <a:pt x="5681" y="64758"/>
                    <a:pt x="6001" y="63958"/>
                    <a:pt x="6281" y="63159"/>
                  </a:cubicBezTo>
                  <a:cubicBezTo>
                    <a:pt x="7640" y="62079"/>
                    <a:pt x="9039" y="60960"/>
                    <a:pt x="10398" y="59801"/>
                  </a:cubicBezTo>
                  <a:cubicBezTo>
                    <a:pt x="15035" y="55964"/>
                    <a:pt x="19672" y="51886"/>
                    <a:pt x="24109" y="47729"/>
                  </a:cubicBezTo>
                  <a:cubicBezTo>
                    <a:pt x="29665" y="42532"/>
                    <a:pt x="34302" y="37695"/>
                    <a:pt x="38260" y="33058"/>
                  </a:cubicBezTo>
                  <a:cubicBezTo>
                    <a:pt x="40378" y="30580"/>
                    <a:pt x="42297" y="28061"/>
                    <a:pt x="44016" y="25623"/>
                  </a:cubicBezTo>
                  <a:cubicBezTo>
                    <a:pt x="45655" y="23265"/>
                    <a:pt x="47054" y="20866"/>
                    <a:pt x="48213" y="18508"/>
                  </a:cubicBezTo>
                  <a:cubicBezTo>
                    <a:pt x="50492" y="13671"/>
                    <a:pt x="51011" y="9554"/>
                    <a:pt x="49692" y="6276"/>
                  </a:cubicBezTo>
                  <a:cubicBezTo>
                    <a:pt x="48973" y="4437"/>
                    <a:pt x="47613" y="2838"/>
                    <a:pt x="45815" y="1559"/>
                  </a:cubicBezTo>
                  <a:cubicBezTo>
                    <a:pt x="44935" y="999"/>
                    <a:pt x="44176" y="600"/>
                    <a:pt x="43296" y="360"/>
                  </a:cubicBezTo>
                  <a:cubicBezTo>
                    <a:pt x="42737" y="160"/>
                    <a:pt x="42097" y="80"/>
                    <a:pt x="41458" y="8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944;p35"/>
            <p:cNvSpPr/>
            <p:nvPr/>
          </p:nvSpPr>
          <p:spPr>
            <a:xfrm>
              <a:off x="5670550" y="3202835"/>
              <a:ext cx="61110" cy="28031"/>
            </a:xfrm>
            <a:custGeom>
              <a:avLst/>
              <a:gdLst/>
              <a:ahLst/>
              <a:cxnLst/>
              <a:rect l="l" t="t" r="r" b="b"/>
              <a:pathLst>
                <a:path w="81480" h="37375" extrusionOk="0">
                  <a:moveTo>
                    <a:pt x="67540" y="80"/>
                  </a:moveTo>
                  <a:lnTo>
                    <a:pt x="67101" y="80"/>
                  </a:lnTo>
                  <a:cubicBezTo>
                    <a:pt x="67101" y="80"/>
                    <a:pt x="66661" y="80"/>
                    <a:pt x="66661" y="80"/>
                  </a:cubicBezTo>
                  <a:cubicBezTo>
                    <a:pt x="60345" y="280"/>
                    <a:pt x="54149" y="2318"/>
                    <a:pt x="48913" y="4277"/>
                  </a:cubicBezTo>
                  <a:cubicBezTo>
                    <a:pt x="44356" y="5956"/>
                    <a:pt x="39599" y="8155"/>
                    <a:pt x="33883" y="11073"/>
                  </a:cubicBezTo>
                  <a:cubicBezTo>
                    <a:pt x="29526" y="13311"/>
                    <a:pt x="24849" y="15949"/>
                    <a:pt x="19652" y="19068"/>
                  </a:cubicBezTo>
                  <a:cubicBezTo>
                    <a:pt x="15535" y="21546"/>
                    <a:pt x="11538" y="24144"/>
                    <a:pt x="7780" y="26663"/>
                  </a:cubicBezTo>
                  <a:cubicBezTo>
                    <a:pt x="6421" y="27582"/>
                    <a:pt x="5101" y="28541"/>
                    <a:pt x="3782" y="29541"/>
                  </a:cubicBezTo>
                  <a:lnTo>
                    <a:pt x="2463" y="30500"/>
                  </a:lnTo>
                  <a:lnTo>
                    <a:pt x="1144" y="31459"/>
                  </a:lnTo>
                  <a:cubicBezTo>
                    <a:pt x="505" y="31939"/>
                    <a:pt x="105" y="32699"/>
                    <a:pt x="25" y="33578"/>
                  </a:cubicBezTo>
                  <a:cubicBezTo>
                    <a:pt x="-95" y="34537"/>
                    <a:pt x="225" y="35497"/>
                    <a:pt x="784" y="36216"/>
                  </a:cubicBezTo>
                  <a:cubicBezTo>
                    <a:pt x="1384" y="36896"/>
                    <a:pt x="2223" y="37295"/>
                    <a:pt x="3063" y="37375"/>
                  </a:cubicBezTo>
                  <a:lnTo>
                    <a:pt x="3103" y="37375"/>
                  </a:lnTo>
                  <a:cubicBezTo>
                    <a:pt x="4062" y="37375"/>
                    <a:pt x="4782" y="37096"/>
                    <a:pt x="5502" y="36576"/>
                  </a:cubicBezTo>
                  <a:cubicBezTo>
                    <a:pt x="6141" y="36096"/>
                    <a:pt x="6740" y="35657"/>
                    <a:pt x="7380" y="35177"/>
                  </a:cubicBezTo>
                  <a:cubicBezTo>
                    <a:pt x="8059" y="35177"/>
                    <a:pt x="8779" y="35177"/>
                    <a:pt x="9459" y="35177"/>
                  </a:cubicBezTo>
                  <a:cubicBezTo>
                    <a:pt x="11538" y="35177"/>
                    <a:pt x="13616" y="35097"/>
                    <a:pt x="15695" y="34977"/>
                  </a:cubicBezTo>
                  <a:cubicBezTo>
                    <a:pt x="20731" y="34697"/>
                    <a:pt x="26208" y="34178"/>
                    <a:pt x="32923" y="33378"/>
                  </a:cubicBezTo>
                  <a:cubicBezTo>
                    <a:pt x="39559" y="32579"/>
                    <a:pt x="46074" y="31459"/>
                    <a:pt x="52351" y="30060"/>
                  </a:cubicBezTo>
                  <a:cubicBezTo>
                    <a:pt x="59186" y="28501"/>
                    <a:pt x="64622" y="26822"/>
                    <a:pt x="69460" y="24664"/>
                  </a:cubicBezTo>
                  <a:cubicBezTo>
                    <a:pt x="71778" y="23665"/>
                    <a:pt x="73897" y="22425"/>
                    <a:pt x="75855" y="21026"/>
                  </a:cubicBezTo>
                  <a:cubicBezTo>
                    <a:pt x="77654" y="19707"/>
                    <a:pt x="79053" y="18268"/>
                    <a:pt x="80012" y="16709"/>
                  </a:cubicBezTo>
                  <a:cubicBezTo>
                    <a:pt x="80532" y="15829"/>
                    <a:pt x="80932" y="14990"/>
                    <a:pt x="81132" y="14151"/>
                  </a:cubicBezTo>
                  <a:cubicBezTo>
                    <a:pt x="81452" y="13072"/>
                    <a:pt x="81531" y="11952"/>
                    <a:pt x="81452" y="10633"/>
                  </a:cubicBezTo>
                  <a:cubicBezTo>
                    <a:pt x="81332" y="8594"/>
                    <a:pt x="80492" y="6556"/>
                    <a:pt x="79053" y="4637"/>
                  </a:cubicBezTo>
                  <a:cubicBezTo>
                    <a:pt x="77534" y="2638"/>
                    <a:pt x="75296" y="1519"/>
                    <a:pt x="73656" y="959"/>
                  </a:cubicBezTo>
                  <a:cubicBezTo>
                    <a:pt x="71898" y="320"/>
                    <a:pt x="69819" y="0"/>
                    <a:pt x="67580" y="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945;p35"/>
            <p:cNvSpPr/>
            <p:nvPr/>
          </p:nvSpPr>
          <p:spPr>
            <a:xfrm>
              <a:off x="5675513" y="3240460"/>
              <a:ext cx="61882" cy="26203"/>
            </a:xfrm>
            <a:custGeom>
              <a:avLst/>
              <a:gdLst/>
              <a:ahLst/>
              <a:cxnLst/>
              <a:rect l="l" t="t" r="r" b="b"/>
              <a:pathLst>
                <a:path w="82510" h="34937" extrusionOk="0">
                  <a:moveTo>
                    <a:pt x="4122" y="0"/>
                  </a:moveTo>
                  <a:cubicBezTo>
                    <a:pt x="3762" y="0"/>
                    <a:pt x="3402" y="120"/>
                    <a:pt x="3162" y="320"/>
                  </a:cubicBezTo>
                  <a:cubicBezTo>
                    <a:pt x="2563" y="879"/>
                    <a:pt x="2483" y="1799"/>
                    <a:pt x="3002" y="2438"/>
                  </a:cubicBezTo>
                  <a:cubicBezTo>
                    <a:pt x="3322" y="2838"/>
                    <a:pt x="3642" y="3198"/>
                    <a:pt x="4002" y="3597"/>
                  </a:cubicBezTo>
                  <a:lnTo>
                    <a:pt x="3482" y="3597"/>
                  </a:lnTo>
                  <a:cubicBezTo>
                    <a:pt x="3482" y="3597"/>
                    <a:pt x="2962" y="3557"/>
                    <a:pt x="2962" y="3557"/>
                  </a:cubicBezTo>
                  <a:cubicBezTo>
                    <a:pt x="2083" y="3557"/>
                    <a:pt x="1483" y="3757"/>
                    <a:pt x="964" y="4237"/>
                  </a:cubicBezTo>
                  <a:cubicBezTo>
                    <a:pt x="404" y="4717"/>
                    <a:pt x="44" y="5396"/>
                    <a:pt x="4" y="6116"/>
                  </a:cubicBezTo>
                  <a:cubicBezTo>
                    <a:pt x="-36" y="6835"/>
                    <a:pt x="204" y="7595"/>
                    <a:pt x="684" y="8114"/>
                  </a:cubicBezTo>
                  <a:cubicBezTo>
                    <a:pt x="1084" y="8554"/>
                    <a:pt x="1803" y="9074"/>
                    <a:pt x="2523" y="9074"/>
                  </a:cubicBezTo>
                  <a:lnTo>
                    <a:pt x="3082" y="9074"/>
                  </a:lnTo>
                  <a:cubicBezTo>
                    <a:pt x="3602" y="9074"/>
                    <a:pt x="4122" y="9074"/>
                    <a:pt x="4681" y="9074"/>
                  </a:cubicBezTo>
                  <a:lnTo>
                    <a:pt x="5361" y="9074"/>
                  </a:lnTo>
                  <a:cubicBezTo>
                    <a:pt x="5361" y="9074"/>
                    <a:pt x="7759" y="9194"/>
                    <a:pt x="7759" y="9194"/>
                  </a:cubicBezTo>
                  <a:lnTo>
                    <a:pt x="10158" y="9274"/>
                  </a:lnTo>
                  <a:cubicBezTo>
                    <a:pt x="11637" y="10513"/>
                    <a:pt x="13196" y="11672"/>
                    <a:pt x="14755" y="12831"/>
                  </a:cubicBezTo>
                  <a:cubicBezTo>
                    <a:pt x="20351" y="17029"/>
                    <a:pt x="26507" y="20946"/>
                    <a:pt x="33462" y="24784"/>
                  </a:cubicBezTo>
                  <a:cubicBezTo>
                    <a:pt x="41217" y="29021"/>
                    <a:pt x="47813" y="31779"/>
                    <a:pt x="54129" y="33418"/>
                  </a:cubicBezTo>
                  <a:cubicBezTo>
                    <a:pt x="58086" y="34457"/>
                    <a:pt x="61524" y="34937"/>
                    <a:pt x="64682" y="34937"/>
                  </a:cubicBezTo>
                  <a:cubicBezTo>
                    <a:pt x="67560" y="34937"/>
                    <a:pt x="70238" y="34497"/>
                    <a:pt x="72637" y="33658"/>
                  </a:cubicBezTo>
                  <a:cubicBezTo>
                    <a:pt x="75195" y="32778"/>
                    <a:pt x="77514" y="31259"/>
                    <a:pt x="79273" y="29341"/>
                  </a:cubicBezTo>
                  <a:cubicBezTo>
                    <a:pt x="80391" y="28141"/>
                    <a:pt x="81751" y="26463"/>
                    <a:pt x="82231" y="24464"/>
                  </a:cubicBezTo>
                  <a:cubicBezTo>
                    <a:pt x="82351" y="23984"/>
                    <a:pt x="82430" y="23505"/>
                    <a:pt x="82510" y="23025"/>
                  </a:cubicBezTo>
                  <a:cubicBezTo>
                    <a:pt x="82510" y="22625"/>
                    <a:pt x="82510" y="22185"/>
                    <a:pt x="82510" y="21786"/>
                  </a:cubicBezTo>
                  <a:cubicBezTo>
                    <a:pt x="82430" y="20866"/>
                    <a:pt x="82231" y="20106"/>
                    <a:pt x="81791" y="19187"/>
                  </a:cubicBezTo>
                  <a:cubicBezTo>
                    <a:pt x="81111" y="17788"/>
                    <a:pt x="79992" y="16509"/>
                    <a:pt x="78233" y="15190"/>
                  </a:cubicBezTo>
                  <a:cubicBezTo>
                    <a:pt x="76594" y="13951"/>
                    <a:pt x="74636" y="12991"/>
                    <a:pt x="72797" y="12192"/>
                  </a:cubicBezTo>
                  <a:cubicBezTo>
                    <a:pt x="70398" y="11152"/>
                    <a:pt x="67920" y="10393"/>
                    <a:pt x="66041" y="9873"/>
                  </a:cubicBezTo>
                  <a:cubicBezTo>
                    <a:pt x="61124" y="8474"/>
                    <a:pt x="55728" y="7435"/>
                    <a:pt x="48653" y="6436"/>
                  </a:cubicBezTo>
                  <a:cubicBezTo>
                    <a:pt x="40138" y="5236"/>
                    <a:pt x="30784" y="4397"/>
                    <a:pt x="19991" y="3877"/>
                  </a:cubicBezTo>
                  <a:cubicBezTo>
                    <a:pt x="16354" y="3717"/>
                    <a:pt x="12716" y="3597"/>
                    <a:pt x="9078" y="3518"/>
                  </a:cubicBezTo>
                  <a:lnTo>
                    <a:pt x="8079" y="3518"/>
                  </a:lnTo>
                  <a:cubicBezTo>
                    <a:pt x="7280" y="2758"/>
                    <a:pt x="6200" y="1719"/>
                    <a:pt x="5241" y="520"/>
                  </a:cubicBezTo>
                  <a:cubicBezTo>
                    <a:pt x="4961" y="200"/>
                    <a:pt x="4561" y="40"/>
                    <a:pt x="4122" y="40"/>
                  </a:cubicBezTo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946;p35"/>
            <p:cNvSpPr/>
            <p:nvPr/>
          </p:nvSpPr>
          <p:spPr>
            <a:xfrm>
              <a:off x="5495352" y="3182591"/>
              <a:ext cx="192587" cy="156572"/>
            </a:xfrm>
            <a:custGeom>
              <a:avLst/>
              <a:gdLst/>
              <a:ahLst/>
              <a:cxnLst/>
              <a:rect l="l" t="t" r="r" b="b"/>
              <a:pathLst>
                <a:path w="256783" h="208763" extrusionOk="0">
                  <a:moveTo>
                    <a:pt x="154874" y="203157"/>
                  </a:moveTo>
                  <a:cubicBezTo>
                    <a:pt x="224189" y="184569"/>
                    <a:pt x="268600" y="125208"/>
                    <a:pt x="254009" y="70684"/>
                  </a:cubicBezTo>
                  <a:cubicBezTo>
                    <a:pt x="239379" y="16160"/>
                    <a:pt x="171223" y="-12981"/>
                    <a:pt x="101909" y="5607"/>
                  </a:cubicBezTo>
                  <a:cubicBezTo>
                    <a:pt x="32595" y="24195"/>
                    <a:pt x="-11816" y="83556"/>
                    <a:pt x="2774" y="138080"/>
                  </a:cubicBezTo>
                  <a:cubicBezTo>
                    <a:pt x="17404" y="192604"/>
                    <a:pt x="85560" y="221745"/>
                    <a:pt x="154874" y="203157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947;p35"/>
            <p:cNvSpPr/>
            <p:nvPr/>
          </p:nvSpPr>
          <p:spPr>
            <a:xfrm>
              <a:off x="5536705" y="3182479"/>
              <a:ext cx="108470" cy="156736"/>
            </a:xfrm>
            <a:custGeom>
              <a:avLst/>
              <a:gdLst/>
              <a:ahLst/>
              <a:cxnLst/>
              <a:rect l="l" t="t" r="r" b="b"/>
              <a:pathLst>
                <a:path w="144627" h="208982" extrusionOk="0">
                  <a:moveTo>
                    <a:pt x="88664" y="80"/>
                  </a:moveTo>
                  <a:cubicBezTo>
                    <a:pt x="74713" y="80"/>
                    <a:pt x="60602" y="1959"/>
                    <a:pt x="46692" y="5716"/>
                  </a:cubicBezTo>
                  <a:cubicBezTo>
                    <a:pt x="39457" y="7675"/>
                    <a:pt x="32461" y="10033"/>
                    <a:pt x="25745" y="12832"/>
                  </a:cubicBezTo>
                  <a:cubicBezTo>
                    <a:pt x="25586" y="13031"/>
                    <a:pt x="25426" y="13272"/>
                    <a:pt x="25266" y="13471"/>
                  </a:cubicBezTo>
                  <a:cubicBezTo>
                    <a:pt x="22188" y="17509"/>
                    <a:pt x="19310" y="21706"/>
                    <a:pt x="16791" y="26103"/>
                  </a:cubicBezTo>
                  <a:cubicBezTo>
                    <a:pt x="14273" y="30500"/>
                    <a:pt x="11995" y="35017"/>
                    <a:pt x="10036" y="39654"/>
                  </a:cubicBezTo>
                  <a:lnTo>
                    <a:pt x="10116" y="39414"/>
                  </a:lnTo>
                  <a:cubicBezTo>
                    <a:pt x="7917" y="44691"/>
                    <a:pt x="6039" y="50087"/>
                    <a:pt x="4560" y="55604"/>
                  </a:cubicBezTo>
                  <a:cubicBezTo>
                    <a:pt x="3121" y="61080"/>
                    <a:pt x="2001" y="66596"/>
                    <a:pt x="1241" y="72193"/>
                  </a:cubicBezTo>
                  <a:cubicBezTo>
                    <a:pt x="1241" y="72273"/>
                    <a:pt x="1241" y="72313"/>
                    <a:pt x="1241" y="72392"/>
                  </a:cubicBezTo>
                  <a:lnTo>
                    <a:pt x="1241" y="72392"/>
                  </a:lnTo>
                  <a:cubicBezTo>
                    <a:pt x="402" y="79028"/>
                    <a:pt x="-38" y="85744"/>
                    <a:pt x="3" y="92499"/>
                  </a:cubicBezTo>
                  <a:cubicBezTo>
                    <a:pt x="43" y="99295"/>
                    <a:pt x="522" y="106091"/>
                    <a:pt x="1401" y="112806"/>
                  </a:cubicBezTo>
                  <a:lnTo>
                    <a:pt x="1401" y="112806"/>
                  </a:lnTo>
                  <a:cubicBezTo>
                    <a:pt x="3520" y="128516"/>
                    <a:pt x="7837" y="143866"/>
                    <a:pt x="13993" y="158536"/>
                  </a:cubicBezTo>
                  <a:cubicBezTo>
                    <a:pt x="13993" y="158456"/>
                    <a:pt x="13953" y="158376"/>
                    <a:pt x="13913" y="158297"/>
                  </a:cubicBezTo>
                  <a:cubicBezTo>
                    <a:pt x="19949" y="172527"/>
                    <a:pt x="27704" y="185958"/>
                    <a:pt x="37098" y="198190"/>
                  </a:cubicBezTo>
                  <a:cubicBezTo>
                    <a:pt x="37058" y="198150"/>
                    <a:pt x="36978" y="198070"/>
                    <a:pt x="36938" y="197990"/>
                  </a:cubicBezTo>
                  <a:cubicBezTo>
                    <a:pt x="39736" y="201628"/>
                    <a:pt x="42694" y="205106"/>
                    <a:pt x="45772" y="208503"/>
                  </a:cubicBezTo>
                  <a:cubicBezTo>
                    <a:pt x="49730" y="208823"/>
                    <a:pt x="53767" y="208983"/>
                    <a:pt x="57804" y="208983"/>
                  </a:cubicBezTo>
                  <a:cubicBezTo>
                    <a:pt x="71795" y="208983"/>
                    <a:pt x="85906" y="207104"/>
                    <a:pt x="99777" y="203347"/>
                  </a:cubicBezTo>
                  <a:cubicBezTo>
                    <a:pt x="116046" y="198990"/>
                    <a:pt x="131196" y="192314"/>
                    <a:pt x="144627" y="183760"/>
                  </a:cubicBezTo>
                  <a:cubicBezTo>
                    <a:pt x="142429" y="181441"/>
                    <a:pt x="140350" y="179003"/>
                    <a:pt x="138312" y="176484"/>
                  </a:cubicBezTo>
                  <a:cubicBezTo>
                    <a:pt x="127759" y="163413"/>
                    <a:pt x="119444" y="148663"/>
                    <a:pt x="113368" y="132993"/>
                  </a:cubicBezTo>
                  <a:cubicBezTo>
                    <a:pt x="110210" y="124878"/>
                    <a:pt x="107572" y="116524"/>
                    <a:pt x="105653" y="108009"/>
                  </a:cubicBezTo>
                  <a:cubicBezTo>
                    <a:pt x="103734" y="99615"/>
                    <a:pt x="102375" y="91060"/>
                    <a:pt x="101736" y="82466"/>
                  </a:cubicBezTo>
                  <a:cubicBezTo>
                    <a:pt x="101096" y="73951"/>
                    <a:pt x="101096" y="65358"/>
                    <a:pt x="101936" y="56843"/>
                  </a:cubicBezTo>
                  <a:cubicBezTo>
                    <a:pt x="102735" y="48608"/>
                    <a:pt x="104214" y="40413"/>
                    <a:pt x="106612" y="32499"/>
                  </a:cubicBezTo>
                  <a:cubicBezTo>
                    <a:pt x="108971" y="24704"/>
                    <a:pt x="112089" y="17149"/>
                    <a:pt x="116126" y="10113"/>
                  </a:cubicBezTo>
                  <a:cubicBezTo>
                    <a:pt x="117485" y="7795"/>
                    <a:pt x="118884" y="5556"/>
                    <a:pt x="120403" y="3358"/>
                  </a:cubicBezTo>
                  <a:cubicBezTo>
                    <a:pt x="110370" y="1159"/>
                    <a:pt x="99737" y="0"/>
                    <a:pt x="88704" y="0"/>
                  </a:cubicBezTo>
                  <a:lnTo>
                    <a:pt x="8870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948;p35"/>
            <p:cNvSpPr/>
            <p:nvPr/>
          </p:nvSpPr>
          <p:spPr>
            <a:xfrm>
              <a:off x="5498512" y="3201516"/>
              <a:ext cx="189555" cy="137729"/>
            </a:xfrm>
            <a:custGeom>
              <a:avLst/>
              <a:gdLst/>
              <a:ahLst/>
              <a:cxnLst/>
              <a:rect l="l" t="t" r="r" b="b"/>
              <a:pathLst>
                <a:path w="252740" h="183639" extrusionOk="0">
                  <a:moveTo>
                    <a:pt x="223213" y="10953"/>
                  </a:moveTo>
                  <a:cubicBezTo>
                    <a:pt x="224692" y="16589"/>
                    <a:pt x="225452" y="22385"/>
                    <a:pt x="225572" y="28221"/>
                  </a:cubicBezTo>
                  <a:cubicBezTo>
                    <a:pt x="225652" y="34057"/>
                    <a:pt x="225212" y="39894"/>
                    <a:pt x="224293" y="45650"/>
                  </a:cubicBezTo>
                  <a:cubicBezTo>
                    <a:pt x="222894" y="54124"/>
                    <a:pt x="220495" y="62479"/>
                    <a:pt x="217297" y="70473"/>
                  </a:cubicBezTo>
                  <a:cubicBezTo>
                    <a:pt x="215738" y="74351"/>
                    <a:pt x="214019" y="78108"/>
                    <a:pt x="212021" y="81746"/>
                  </a:cubicBezTo>
                  <a:cubicBezTo>
                    <a:pt x="210022" y="85463"/>
                    <a:pt x="207824" y="89021"/>
                    <a:pt x="205385" y="92499"/>
                  </a:cubicBezTo>
                  <a:cubicBezTo>
                    <a:pt x="199829" y="100414"/>
                    <a:pt x="193353" y="107609"/>
                    <a:pt x="186158" y="114005"/>
                  </a:cubicBezTo>
                  <a:cubicBezTo>
                    <a:pt x="178803" y="120521"/>
                    <a:pt x="170768" y="126277"/>
                    <a:pt x="162253" y="131194"/>
                  </a:cubicBezTo>
                  <a:cubicBezTo>
                    <a:pt x="145265" y="140908"/>
                    <a:pt x="126557" y="147583"/>
                    <a:pt x="107289" y="150861"/>
                  </a:cubicBezTo>
                  <a:cubicBezTo>
                    <a:pt x="102493" y="151700"/>
                    <a:pt x="97656" y="152300"/>
                    <a:pt x="92819" y="152700"/>
                  </a:cubicBezTo>
                  <a:cubicBezTo>
                    <a:pt x="88022" y="153099"/>
                    <a:pt x="83225" y="153299"/>
                    <a:pt x="78429" y="153219"/>
                  </a:cubicBezTo>
                  <a:cubicBezTo>
                    <a:pt x="69194" y="153059"/>
                    <a:pt x="59961" y="151860"/>
                    <a:pt x="51047" y="149382"/>
                  </a:cubicBezTo>
                  <a:cubicBezTo>
                    <a:pt x="42492" y="147023"/>
                    <a:pt x="34177" y="143625"/>
                    <a:pt x="26503" y="139148"/>
                  </a:cubicBezTo>
                  <a:cubicBezTo>
                    <a:pt x="18868" y="134751"/>
                    <a:pt x="11752" y="129395"/>
                    <a:pt x="5436" y="123239"/>
                  </a:cubicBezTo>
                  <a:cubicBezTo>
                    <a:pt x="3558" y="121400"/>
                    <a:pt x="1759" y="119521"/>
                    <a:pt x="0" y="117563"/>
                  </a:cubicBezTo>
                  <a:cubicBezTo>
                    <a:pt x="13271" y="157297"/>
                    <a:pt x="56283" y="183639"/>
                    <a:pt x="108808" y="183639"/>
                  </a:cubicBezTo>
                  <a:cubicBezTo>
                    <a:pt x="122799" y="183639"/>
                    <a:pt x="136910" y="181721"/>
                    <a:pt x="150781" y="178003"/>
                  </a:cubicBezTo>
                  <a:cubicBezTo>
                    <a:pt x="184319" y="169009"/>
                    <a:pt x="213100" y="150261"/>
                    <a:pt x="231848" y="125238"/>
                  </a:cubicBezTo>
                  <a:cubicBezTo>
                    <a:pt x="250595" y="100174"/>
                    <a:pt x="257031" y="71833"/>
                    <a:pt x="249916" y="45450"/>
                  </a:cubicBezTo>
                  <a:cubicBezTo>
                    <a:pt x="245079" y="27382"/>
                    <a:pt x="234206" y="11872"/>
                    <a:pt x="219136" y="0"/>
                  </a:cubicBezTo>
                  <a:cubicBezTo>
                    <a:pt x="220895" y="3517"/>
                    <a:pt x="222294" y="7195"/>
                    <a:pt x="223293" y="10993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901;p35"/>
          <p:cNvGrpSpPr/>
          <p:nvPr/>
        </p:nvGrpSpPr>
        <p:grpSpPr>
          <a:xfrm rot="19345441">
            <a:off x="7603273" y="1758441"/>
            <a:ext cx="1252935" cy="402457"/>
            <a:chOff x="1386490" y="3866360"/>
            <a:chExt cx="851243" cy="273450"/>
          </a:xfrm>
        </p:grpSpPr>
        <p:sp>
          <p:nvSpPr>
            <p:cNvPr id="263" name="Google Shape;902;p35"/>
            <p:cNvSpPr/>
            <p:nvPr/>
          </p:nvSpPr>
          <p:spPr>
            <a:xfrm>
              <a:off x="2106039" y="3866450"/>
              <a:ext cx="131581" cy="241341"/>
            </a:xfrm>
            <a:custGeom>
              <a:avLst/>
              <a:gdLst/>
              <a:ahLst/>
              <a:cxnLst/>
              <a:rect l="l" t="t" r="r" b="b"/>
              <a:pathLst>
                <a:path w="175442" h="321788" extrusionOk="0">
                  <a:moveTo>
                    <a:pt x="84250" y="0"/>
                  </a:moveTo>
                  <a:lnTo>
                    <a:pt x="82451" y="0"/>
                  </a:lnTo>
                  <a:cubicBezTo>
                    <a:pt x="64942" y="0"/>
                    <a:pt x="46794" y="280"/>
                    <a:pt x="27487" y="879"/>
                  </a:cubicBezTo>
                  <a:cubicBezTo>
                    <a:pt x="27367" y="919"/>
                    <a:pt x="27287" y="959"/>
                    <a:pt x="27167" y="959"/>
                  </a:cubicBezTo>
                  <a:cubicBezTo>
                    <a:pt x="18813" y="1199"/>
                    <a:pt x="10498" y="1839"/>
                    <a:pt x="2184" y="2398"/>
                  </a:cubicBezTo>
                  <a:cubicBezTo>
                    <a:pt x="1784" y="2398"/>
                    <a:pt x="1384" y="2438"/>
                    <a:pt x="1024" y="2478"/>
                  </a:cubicBezTo>
                  <a:cubicBezTo>
                    <a:pt x="945" y="2558"/>
                    <a:pt x="865" y="2638"/>
                    <a:pt x="785" y="2718"/>
                  </a:cubicBezTo>
                  <a:cubicBezTo>
                    <a:pt x="225" y="3398"/>
                    <a:pt x="-95" y="4357"/>
                    <a:pt x="25" y="5197"/>
                  </a:cubicBezTo>
                  <a:cubicBezTo>
                    <a:pt x="105" y="5956"/>
                    <a:pt x="545" y="6676"/>
                    <a:pt x="1144" y="7195"/>
                  </a:cubicBezTo>
                  <a:cubicBezTo>
                    <a:pt x="1704" y="7635"/>
                    <a:pt x="2304" y="7835"/>
                    <a:pt x="3183" y="7835"/>
                  </a:cubicBezTo>
                  <a:lnTo>
                    <a:pt x="3623" y="7835"/>
                  </a:lnTo>
                  <a:cubicBezTo>
                    <a:pt x="3623" y="7835"/>
                    <a:pt x="3623" y="8155"/>
                    <a:pt x="3663" y="8315"/>
                  </a:cubicBezTo>
                  <a:cubicBezTo>
                    <a:pt x="12137" y="54484"/>
                    <a:pt x="17853" y="101893"/>
                    <a:pt x="23450" y="147743"/>
                  </a:cubicBezTo>
                  <a:lnTo>
                    <a:pt x="25449" y="164173"/>
                  </a:lnTo>
                  <a:cubicBezTo>
                    <a:pt x="28167" y="186118"/>
                    <a:pt x="31125" y="209703"/>
                    <a:pt x="34562" y="233647"/>
                  </a:cubicBezTo>
                  <a:cubicBezTo>
                    <a:pt x="36241" y="245199"/>
                    <a:pt x="38120" y="256791"/>
                    <a:pt x="39839" y="267625"/>
                  </a:cubicBezTo>
                  <a:cubicBezTo>
                    <a:pt x="41558" y="278098"/>
                    <a:pt x="43476" y="290290"/>
                    <a:pt x="44276" y="302322"/>
                  </a:cubicBezTo>
                  <a:lnTo>
                    <a:pt x="44276" y="301522"/>
                  </a:lnTo>
                  <a:cubicBezTo>
                    <a:pt x="44516" y="305839"/>
                    <a:pt x="44636" y="309877"/>
                    <a:pt x="44636" y="313874"/>
                  </a:cubicBezTo>
                  <a:cubicBezTo>
                    <a:pt x="44636" y="314594"/>
                    <a:pt x="44836" y="315273"/>
                    <a:pt x="45196" y="315793"/>
                  </a:cubicBezTo>
                  <a:lnTo>
                    <a:pt x="44436" y="315793"/>
                  </a:lnTo>
                  <a:cubicBezTo>
                    <a:pt x="44436" y="315793"/>
                    <a:pt x="43677" y="315753"/>
                    <a:pt x="43677" y="315753"/>
                  </a:cubicBezTo>
                  <a:cubicBezTo>
                    <a:pt x="41118" y="315753"/>
                    <a:pt x="38560" y="315673"/>
                    <a:pt x="35961" y="315553"/>
                  </a:cubicBezTo>
                  <a:lnTo>
                    <a:pt x="35922" y="315553"/>
                  </a:lnTo>
                  <a:cubicBezTo>
                    <a:pt x="34882" y="315553"/>
                    <a:pt x="34283" y="315753"/>
                    <a:pt x="33723" y="316152"/>
                  </a:cubicBezTo>
                  <a:cubicBezTo>
                    <a:pt x="33083" y="316633"/>
                    <a:pt x="32684" y="317352"/>
                    <a:pt x="32564" y="318151"/>
                  </a:cubicBezTo>
                  <a:cubicBezTo>
                    <a:pt x="32444" y="318951"/>
                    <a:pt x="32764" y="319910"/>
                    <a:pt x="33323" y="320590"/>
                  </a:cubicBezTo>
                  <a:cubicBezTo>
                    <a:pt x="33803" y="321189"/>
                    <a:pt x="34482" y="321549"/>
                    <a:pt x="35162" y="321589"/>
                  </a:cubicBezTo>
                  <a:cubicBezTo>
                    <a:pt x="37920" y="321709"/>
                    <a:pt x="40718" y="321789"/>
                    <a:pt x="43476" y="321789"/>
                  </a:cubicBezTo>
                  <a:cubicBezTo>
                    <a:pt x="60665" y="321789"/>
                    <a:pt x="79453" y="319351"/>
                    <a:pt x="102558" y="314114"/>
                  </a:cubicBezTo>
                  <a:cubicBezTo>
                    <a:pt x="120426" y="310037"/>
                    <a:pt x="138294" y="304840"/>
                    <a:pt x="155563" y="299763"/>
                  </a:cubicBezTo>
                  <a:cubicBezTo>
                    <a:pt x="160120" y="298444"/>
                    <a:pt x="164637" y="297125"/>
                    <a:pt x="169194" y="295806"/>
                  </a:cubicBezTo>
                  <a:cubicBezTo>
                    <a:pt x="169914" y="295566"/>
                    <a:pt x="170553" y="294807"/>
                    <a:pt x="170833" y="294207"/>
                  </a:cubicBezTo>
                  <a:cubicBezTo>
                    <a:pt x="171193" y="293687"/>
                    <a:pt x="171433" y="293128"/>
                    <a:pt x="171473" y="292568"/>
                  </a:cubicBezTo>
                  <a:cubicBezTo>
                    <a:pt x="174231" y="272701"/>
                    <a:pt x="175590" y="251355"/>
                    <a:pt x="175430" y="229130"/>
                  </a:cubicBezTo>
                  <a:cubicBezTo>
                    <a:pt x="175350" y="207784"/>
                    <a:pt x="173831" y="185278"/>
                    <a:pt x="170993" y="162333"/>
                  </a:cubicBezTo>
                  <a:cubicBezTo>
                    <a:pt x="165396" y="117363"/>
                    <a:pt x="155003" y="73951"/>
                    <a:pt x="140133" y="33338"/>
                  </a:cubicBezTo>
                  <a:cubicBezTo>
                    <a:pt x="136376" y="23065"/>
                    <a:pt x="132218" y="12832"/>
                    <a:pt x="127781" y="2958"/>
                  </a:cubicBezTo>
                  <a:cubicBezTo>
                    <a:pt x="127421" y="2119"/>
                    <a:pt x="126582" y="1519"/>
                    <a:pt x="125543" y="1359"/>
                  </a:cubicBezTo>
                  <a:cubicBezTo>
                    <a:pt x="125103" y="919"/>
                    <a:pt x="124503" y="640"/>
                    <a:pt x="123984" y="640"/>
                  </a:cubicBezTo>
                  <a:cubicBezTo>
                    <a:pt x="111512" y="280"/>
                    <a:pt x="98401" y="120"/>
                    <a:pt x="85129" y="80"/>
                  </a:cubicBezTo>
                  <a:lnTo>
                    <a:pt x="84689" y="80"/>
                  </a:lnTo>
                  <a:cubicBezTo>
                    <a:pt x="84689" y="80"/>
                    <a:pt x="84410" y="80"/>
                    <a:pt x="84250" y="8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903;p35"/>
            <p:cNvSpPr/>
            <p:nvPr/>
          </p:nvSpPr>
          <p:spPr>
            <a:xfrm>
              <a:off x="2130383" y="4054577"/>
              <a:ext cx="107018" cy="53185"/>
            </a:xfrm>
            <a:custGeom>
              <a:avLst/>
              <a:gdLst/>
              <a:ahLst/>
              <a:cxnLst/>
              <a:rect l="l" t="t" r="r" b="b"/>
              <a:pathLst>
                <a:path w="142691" h="70913" extrusionOk="0">
                  <a:moveTo>
                    <a:pt x="88407" y="13831"/>
                  </a:moveTo>
                  <a:cubicBezTo>
                    <a:pt x="76975" y="16310"/>
                    <a:pt x="65502" y="18548"/>
                    <a:pt x="54030" y="20747"/>
                  </a:cubicBezTo>
                  <a:cubicBezTo>
                    <a:pt x="42397" y="22945"/>
                    <a:pt x="30765" y="25024"/>
                    <a:pt x="19133" y="27222"/>
                  </a:cubicBezTo>
                  <a:cubicBezTo>
                    <a:pt x="15855" y="27862"/>
                    <a:pt x="12577" y="28461"/>
                    <a:pt x="9299" y="29101"/>
                  </a:cubicBezTo>
                  <a:cubicBezTo>
                    <a:pt x="10338" y="36216"/>
                    <a:pt x="11258" y="43772"/>
                    <a:pt x="11777" y="51406"/>
                  </a:cubicBezTo>
                  <a:lnTo>
                    <a:pt x="11977" y="50607"/>
                  </a:lnTo>
                  <a:cubicBezTo>
                    <a:pt x="12057" y="55524"/>
                    <a:pt x="12137" y="59321"/>
                    <a:pt x="12097" y="62959"/>
                  </a:cubicBezTo>
                  <a:cubicBezTo>
                    <a:pt x="12097" y="63678"/>
                    <a:pt x="12297" y="64398"/>
                    <a:pt x="12697" y="64917"/>
                  </a:cubicBezTo>
                  <a:lnTo>
                    <a:pt x="12017" y="64718"/>
                  </a:lnTo>
                  <a:lnTo>
                    <a:pt x="11218" y="64718"/>
                  </a:lnTo>
                  <a:cubicBezTo>
                    <a:pt x="8659" y="64718"/>
                    <a:pt x="6101" y="64638"/>
                    <a:pt x="3543" y="64518"/>
                  </a:cubicBezTo>
                  <a:cubicBezTo>
                    <a:pt x="2503" y="64518"/>
                    <a:pt x="1824" y="64718"/>
                    <a:pt x="1224" y="65157"/>
                  </a:cubicBezTo>
                  <a:cubicBezTo>
                    <a:pt x="585" y="65677"/>
                    <a:pt x="145" y="66436"/>
                    <a:pt x="25" y="67236"/>
                  </a:cubicBezTo>
                  <a:cubicBezTo>
                    <a:pt x="-95" y="68035"/>
                    <a:pt x="225" y="68995"/>
                    <a:pt x="785" y="69715"/>
                  </a:cubicBezTo>
                  <a:cubicBezTo>
                    <a:pt x="1304" y="70314"/>
                    <a:pt x="1984" y="70714"/>
                    <a:pt x="2703" y="70714"/>
                  </a:cubicBezTo>
                  <a:cubicBezTo>
                    <a:pt x="5462" y="70833"/>
                    <a:pt x="8260" y="70913"/>
                    <a:pt x="11018" y="70913"/>
                  </a:cubicBezTo>
                  <a:cubicBezTo>
                    <a:pt x="28246" y="70913"/>
                    <a:pt x="46994" y="68475"/>
                    <a:pt x="70099" y="63199"/>
                  </a:cubicBezTo>
                  <a:cubicBezTo>
                    <a:pt x="88447" y="59041"/>
                    <a:pt x="107635" y="53405"/>
                    <a:pt x="123104" y="48848"/>
                  </a:cubicBezTo>
                  <a:lnTo>
                    <a:pt x="125623" y="48129"/>
                  </a:lnTo>
                  <a:cubicBezTo>
                    <a:pt x="129340" y="47049"/>
                    <a:pt x="133018" y="45970"/>
                    <a:pt x="136735" y="44890"/>
                  </a:cubicBezTo>
                  <a:cubicBezTo>
                    <a:pt x="137495" y="44691"/>
                    <a:pt x="138135" y="43891"/>
                    <a:pt x="138414" y="43252"/>
                  </a:cubicBezTo>
                  <a:cubicBezTo>
                    <a:pt x="138774" y="42692"/>
                    <a:pt x="139014" y="42133"/>
                    <a:pt x="139094" y="41573"/>
                  </a:cubicBezTo>
                  <a:cubicBezTo>
                    <a:pt x="140933" y="28262"/>
                    <a:pt x="142132" y="14350"/>
                    <a:pt x="142691" y="0"/>
                  </a:cubicBezTo>
                  <a:cubicBezTo>
                    <a:pt x="124783" y="5396"/>
                    <a:pt x="106635" y="9873"/>
                    <a:pt x="88367" y="13791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904;p35"/>
            <p:cNvSpPr/>
            <p:nvPr/>
          </p:nvSpPr>
          <p:spPr>
            <a:xfrm>
              <a:off x="2175252" y="3866360"/>
              <a:ext cx="62481" cy="227701"/>
            </a:xfrm>
            <a:custGeom>
              <a:avLst/>
              <a:gdLst/>
              <a:ahLst/>
              <a:cxnLst/>
              <a:rect l="l" t="t" r="r" b="b"/>
              <a:pathLst>
                <a:path w="83308" h="303601" extrusionOk="0">
                  <a:moveTo>
                    <a:pt x="18148" y="37416"/>
                  </a:moveTo>
                  <a:cubicBezTo>
                    <a:pt x="25623" y="55644"/>
                    <a:pt x="31659" y="74392"/>
                    <a:pt x="36496" y="93459"/>
                  </a:cubicBezTo>
                  <a:cubicBezTo>
                    <a:pt x="41533" y="113326"/>
                    <a:pt x="45410" y="133472"/>
                    <a:pt x="48208" y="153779"/>
                  </a:cubicBezTo>
                  <a:cubicBezTo>
                    <a:pt x="50967" y="174046"/>
                    <a:pt x="52725" y="194472"/>
                    <a:pt x="53485" y="214899"/>
                  </a:cubicBezTo>
                  <a:cubicBezTo>
                    <a:pt x="54204" y="234846"/>
                    <a:pt x="54045" y="254833"/>
                    <a:pt x="52845" y="274740"/>
                  </a:cubicBezTo>
                  <a:cubicBezTo>
                    <a:pt x="52246" y="284373"/>
                    <a:pt x="51446" y="294007"/>
                    <a:pt x="50327" y="303601"/>
                  </a:cubicBezTo>
                  <a:cubicBezTo>
                    <a:pt x="54284" y="302442"/>
                    <a:pt x="58242" y="301282"/>
                    <a:pt x="62199" y="300163"/>
                  </a:cubicBezTo>
                  <a:lnTo>
                    <a:pt x="63358" y="299803"/>
                  </a:lnTo>
                  <a:lnTo>
                    <a:pt x="68875" y="298205"/>
                  </a:lnTo>
                  <a:lnTo>
                    <a:pt x="76990" y="295846"/>
                  </a:lnTo>
                  <a:cubicBezTo>
                    <a:pt x="77749" y="295646"/>
                    <a:pt x="78389" y="294847"/>
                    <a:pt x="78628" y="294207"/>
                  </a:cubicBezTo>
                  <a:cubicBezTo>
                    <a:pt x="79028" y="293648"/>
                    <a:pt x="79268" y="293088"/>
                    <a:pt x="79308" y="292528"/>
                  </a:cubicBezTo>
                  <a:cubicBezTo>
                    <a:pt x="82066" y="272541"/>
                    <a:pt x="83385" y="251196"/>
                    <a:pt x="83305" y="229090"/>
                  </a:cubicBezTo>
                  <a:cubicBezTo>
                    <a:pt x="83185" y="207744"/>
                    <a:pt x="81706" y="185279"/>
                    <a:pt x="78868" y="162254"/>
                  </a:cubicBezTo>
                  <a:cubicBezTo>
                    <a:pt x="73232" y="117163"/>
                    <a:pt x="62839" y="73752"/>
                    <a:pt x="47969" y="33258"/>
                  </a:cubicBezTo>
                  <a:cubicBezTo>
                    <a:pt x="44131" y="22785"/>
                    <a:pt x="39974" y="12552"/>
                    <a:pt x="35617" y="2878"/>
                  </a:cubicBezTo>
                  <a:cubicBezTo>
                    <a:pt x="35257" y="1999"/>
                    <a:pt x="34377" y="1399"/>
                    <a:pt x="33338" y="1239"/>
                  </a:cubicBezTo>
                  <a:cubicBezTo>
                    <a:pt x="32938" y="800"/>
                    <a:pt x="32299" y="520"/>
                    <a:pt x="31779" y="520"/>
                  </a:cubicBezTo>
                  <a:cubicBezTo>
                    <a:pt x="21346" y="240"/>
                    <a:pt x="10673" y="80"/>
                    <a:pt x="0" y="0"/>
                  </a:cubicBezTo>
                  <a:cubicBezTo>
                    <a:pt x="6915" y="12032"/>
                    <a:pt x="12911" y="24544"/>
                    <a:pt x="18188" y="37376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905;p35"/>
            <p:cNvSpPr/>
            <p:nvPr/>
          </p:nvSpPr>
          <p:spPr>
            <a:xfrm>
              <a:off x="2219306" y="4078261"/>
              <a:ext cx="11492" cy="5995"/>
            </a:xfrm>
            <a:custGeom>
              <a:avLst/>
              <a:gdLst/>
              <a:ahLst/>
              <a:cxnLst/>
              <a:rect l="l" t="t" r="r" b="b"/>
              <a:pathLst>
                <a:path w="15322" h="7993" extrusionOk="0">
                  <a:moveTo>
                    <a:pt x="11895" y="0"/>
                  </a:moveTo>
                  <a:cubicBezTo>
                    <a:pt x="8817" y="720"/>
                    <a:pt x="5699" y="1399"/>
                    <a:pt x="2581" y="1999"/>
                  </a:cubicBezTo>
                  <a:cubicBezTo>
                    <a:pt x="982" y="2278"/>
                    <a:pt x="-177" y="3718"/>
                    <a:pt x="22" y="5396"/>
                  </a:cubicBezTo>
                  <a:cubicBezTo>
                    <a:pt x="222" y="6955"/>
                    <a:pt x="1781" y="8235"/>
                    <a:pt x="3420" y="7955"/>
                  </a:cubicBezTo>
                  <a:cubicBezTo>
                    <a:pt x="6538" y="7355"/>
                    <a:pt x="9616" y="6716"/>
                    <a:pt x="12734" y="5956"/>
                  </a:cubicBezTo>
                  <a:cubicBezTo>
                    <a:pt x="13494" y="5756"/>
                    <a:pt x="14173" y="5476"/>
                    <a:pt x="14693" y="4837"/>
                  </a:cubicBezTo>
                  <a:cubicBezTo>
                    <a:pt x="15172" y="4197"/>
                    <a:pt x="15412" y="3398"/>
                    <a:pt x="15292" y="2598"/>
                  </a:cubicBezTo>
                  <a:cubicBezTo>
                    <a:pt x="15093" y="1279"/>
                    <a:pt x="13813" y="0"/>
                    <a:pt x="12414" y="0"/>
                  </a:cubicBezTo>
                  <a:cubicBezTo>
                    <a:pt x="12254" y="0"/>
                    <a:pt x="12055" y="0"/>
                    <a:pt x="11895" y="8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906;p35"/>
            <p:cNvSpPr/>
            <p:nvPr/>
          </p:nvSpPr>
          <p:spPr>
            <a:xfrm>
              <a:off x="2219996" y="4062911"/>
              <a:ext cx="10797" cy="5629"/>
            </a:xfrm>
            <a:custGeom>
              <a:avLst/>
              <a:gdLst/>
              <a:ahLst/>
              <a:cxnLst/>
              <a:rect l="l" t="t" r="r" b="b"/>
              <a:pathLst>
                <a:path w="14396" h="7505" extrusionOk="0">
                  <a:moveTo>
                    <a:pt x="10976" y="40"/>
                  </a:moveTo>
                  <a:cubicBezTo>
                    <a:pt x="8178" y="600"/>
                    <a:pt x="5380" y="1079"/>
                    <a:pt x="2581" y="1519"/>
                  </a:cubicBezTo>
                  <a:cubicBezTo>
                    <a:pt x="942" y="1759"/>
                    <a:pt x="-177" y="3278"/>
                    <a:pt x="23" y="4917"/>
                  </a:cubicBezTo>
                  <a:cubicBezTo>
                    <a:pt x="223" y="6516"/>
                    <a:pt x="1782" y="7715"/>
                    <a:pt x="3421" y="7475"/>
                  </a:cubicBezTo>
                  <a:cubicBezTo>
                    <a:pt x="6219" y="7035"/>
                    <a:pt x="9017" y="6556"/>
                    <a:pt x="11815" y="5996"/>
                  </a:cubicBezTo>
                  <a:cubicBezTo>
                    <a:pt x="13414" y="5676"/>
                    <a:pt x="14574" y="4317"/>
                    <a:pt x="14374" y="2598"/>
                  </a:cubicBezTo>
                  <a:cubicBezTo>
                    <a:pt x="14174" y="1199"/>
                    <a:pt x="12895" y="0"/>
                    <a:pt x="11496" y="0"/>
                  </a:cubicBezTo>
                  <a:cubicBezTo>
                    <a:pt x="11336" y="0"/>
                    <a:pt x="11176" y="0"/>
                    <a:pt x="11016" y="4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907;p35"/>
            <p:cNvSpPr/>
            <p:nvPr/>
          </p:nvSpPr>
          <p:spPr>
            <a:xfrm>
              <a:off x="2220715" y="4045492"/>
              <a:ext cx="11037" cy="5314"/>
            </a:xfrm>
            <a:custGeom>
              <a:avLst/>
              <a:gdLst/>
              <a:ahLst/>
              <a:cxnLst/>
              <a:rect l="l" t="t" r="r" b="b"/>
              <a:pathLst>
                <a:path w="14716" h="7085" extrusionOk="0">
                  <a:moveTo>
                    <a:pt x="11296" y="40"/>
                  </a:moveTo>
                  <a:cubicBezTo>
                    <a:pt x="8418" y="520"/>
                    <a:pt x="5499" y="880"/>
                    <a:pt x="2581" y="1119"/>
                  </a:cubicBezTo>
                  <a:cubicBezTo>
                    <a:pt x="943" y="1239"/>
                    <a:pt x="-177" y="2959"/>
                    <a:pt x="23" y="4517"/>
                  </a:cubicBezTo>
                  <a:cubicBezTo>
                    <a:pt x="263" y="6236"/>
                    <a:pt x="1782" y="7195"/>
                    <a:pt x="3421" y="7075"/>
                  </a:cubicBezTo>
                  <a:cubicBezTo>
                    <a:pt x="6339" y="6836"/>
                    <a:pt x="9257" y="6516"/>
                    <a:pt x="12135" y="5996"/>
                  </a:cubicBezTo>
                  <a:cubicBezTo>
                    <a:pt x="13734" y="5716"/>
                    <a:pt x="14893" y="4277"/>
                    <a:pt x="14694" y="2598"/>
                  </a:cubicBezTo>
                  <a:cubicBezTo>
                    <a:pt x="14494" y="1159"/>
                    <a:pt x="13215" y="0"/>
                    <a:pt x="11775" y="0"/>
                  </a:cubicBezTo>
                  <a:cubicBezTo>
                    <a:pt x="11616" y="0"/>
                    <a:pt x="11456" y="0"/>
                    <a:pt x="11336" y="4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908;p35"/>
            <p:cNvSpPr/>
            <p:nvPr/>
          </p:nvSpPr>
          <p:spPr>
            <a:xfrm>
              <a:off x="2219635" y="4025735"/>
              <a:ext cx="12572" cy="5983"/>
            </a:xfrm>
            <a:custGeom>
              <a:avLst/>
              <a:gdLst/>
              <a:ahLst/>
              <a:cxnLst/>
              <a:rect l="l" t="t" r="r" b="b"/>
              <a:pathLst>
                <a:path w="16762" h="7977" extrusionOk="0">
                  <a:moveTo>
                    <a:pt x="13334" y="0"/>
                  </a:moveTo>
                  <a:cubicBezTo>
                    <a:pt x="9777" y="879"/>
                    <a:pt x="6219" y="1559"/>
                    <a:pt x="2581" y="1999"/>
                  </a:cubicBezTo>
                  <a:cubicBezTo>
                    <a:pt x="942" y="2199"/>
                    <a:pt x="-177" y="3798"/>
                    <a:pt x="23" y="5396"/>
                  </a:cubicBezTo>
                  <a:cubicBezTo>
                    <a:pt x="223" y="7035"/>
                    <a:pt x="1782" y="8155"/>
                    <a:pt x="3421" y="7955"/>
                  </a:cubicBezTo>
                  <a:cubicBezTo>
                    <a:pt x="7058" y="7515"/>
                    <a:pt x="10616" y="6875"/>
                    <a:pt x="14174" y="5956"/>
                  </a:cubicBezTo>
                  <a:cubicBezTo>
                    <a:pt x="14933" y="5756"/>
                    <a:pt x="15613" y="5476"/>
                    <a:pt x="16133" y="4837"/>
                  </a:cubicBezTo>
                  <a:cubicBezTo>
                    <a:pt x="16612" y="4197"/>
                    <a:pt x="16852" y="3398"/>
                    <a:pt x="16732" y="2598"/>
                  </a:cubicBezTo>
                  <a:cubicBezTo>
                    <a:pt x="16612" y="1839"/>
                    <a:pt x="16212" y="1119"/>
                    <a:pt x="15573" y="640"/>
                  </a:cubicBezTo>
                  <a:cubicBezTo>
                    <a:pt x="15093" y="280"/>
                    <a:pt x="14414" y="0"/>
                    <a:pt x="13774" y="0"/>
                  </a:cubicBezTo>
                  <a:cubicBezTo>
                    <a:pt x="13614" y="0"/>
                    <a:pt x="13454" y="0"/>
                    <a:pt x="13334" y="4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909;p35"/>
            <p:cNvSpPr/>
            <p:nvPr/>
          </p:nvSpPr>
          <p:spPr>
            <a:xfrm>
              <a:off x="2219216" y="4010176"/>
              <a:ext cx="10797" cy="4921"/>
            </a:xfrm>
            <a:custGeom>
              <a:avLst/>
              <a:gdLst/>
              <a:ahLst/>
              <a:cxnLst/>
              <a:rect l="l" t="t" r="r" b="b"/>
              <a:pathLst>
                <a:path w="14396" h="6562" extrusionOk="0">
                  <a:moveTo>
                    <a:pt x="10976" y="0"/>
                  </a:moveTo>
                  <a:cubicBezTo>
                    <a:pt x="8178" y="200"/>
                    <a:pt x="5380" y="400"/>
                    <a:pt x="2581" y="599"/>
                  </a:cubicBezTo>
                  <a:cubicBezTo>
                    <a:pt x="943" y="719"/>
                    <a:pt x="-177" y="2478"/>
                    <a:pt x="23" y="3997"/>
                  </a:cubicBezTo>
                  <a:cubicBezTo>
                    <a:pt x="143" y="4757"/>
                    <a:pt x="543" y="5476"/>
                    <a:pt x="1142" y="5956"/>
                  </a:cubicBezTo>
                  <a:cubicBezTo>
                    <a:pt x="1822" y="6476"/>
                    <a:pt x="2581" y="6595"/>
                    <a:pt x="3421" y="6556"/>
                  </a:cubicBezTo>
                  <a:cubicBezTo>
                    <a:pt x="6219" y="6356"/>
                    <a:pt x="9017" y="6156"/>
                    <a:pt x="11815" y="5956"/>
                  </a:cubicBezTo>
                  <a:cubicBezTo>
                    <a:pt x="13454" y="5836"/>
                    <a:pt x="14574" y="4077"/>
                    <a:pt x="14374" y="2558"/>
                  </a:cubicBezTo>
                  <a:cubicBezTo>
                    <a:pt x="14134" y="959"/>
                    <a:pt x="12775" y="0"/>
                    <a:pt x="11216" y="0"/>
                  </a:cubicBezTo>
                  <a:cubicBezTo>
                    <a:pt x="11136" y="0"/>
                    <a:pt x="11056" y="0"/>
                    <a:pt x="10976" y="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910;p35"/>
            <p:cNvSpPr/>
            <p:nvPr/>
          </p:nvSpPr>
          <p:spPr>
            <a:xfrm>
              <a:off x="2216638" y="3987960"/>
              <a:ext cx="10497" cy="5168"/>
            </a:xfrm>
            <a:custGeom>
              <a:avLst/>
              <a:gdLst/>
              <a:ahLst/>
              <a:cxnLst/>
              <a:rect l="l" t="t" r="r" b="b"/>
              <a:pathLst>
                <a:path w="13996" h="6891" extrusionOk="0">
                  <a:moveTo>
                    <a:pt x="10576" y="0"/>
                  </a:moveTo>
                  <a:cubicBezTo>
                    <a:pt x="7898" y="360"/>
                    <a:pt x="5260" y="640"/>
                    <a:pt x="2581" y="919"/>
                  </a:cubicBezTo>
                  <a:cubicBezTo>
                    <a:pt x="942" y="1079"/>
                    <a:pt x="-177" y="2718"/>
                    <a:pt x="23" y="4317"/>
                  </a:cubicBezTo>
                  <a:cubicBezTo>
                    <a:pt x="263" y="5996"/>
                    <a:pt x="1782" y="7035"/>
                    <a:pt x="3421" y="6875"/>
                  </a:cubicBezTo>
                  <a:cubicBezTo>
                    <a:pt x="6099" y="6596"/>
                    <a:pt x="8737" y="6276"/>
                    <a:pt x="11415" y="5956"/>
                  </a:cubicBezTo>
                  <a:cubicBezTo>
                    <a:pt x="13055" y="5756"/>
                    <a:pt x="14174" y="4157"/>
                    <a:pt x="13974" y="2558"/>
                  </a:cubicBezTo>
                  <a:cubicBezTo>
                    <a:pt x="13774" y="1039"/>
                    <a:pt x="12455" y="0"/>
                    <a:pt x="10976" y="0"/>
                  </a:cubicBezTo>
                  <a:cubicBezTo>
                    <a:pt x="10856" y="0"/>
                    <a:pt x="10696" y="0"/>
                    <a:pt x="10576" y="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911;p35"/>
            <p:cNvSpPr/>
            <p:nvPr/>
          </p:nvSpPr>
          <p:spPr>
            <a:xfrm>
              <a:off x="2214569" y="3971771"/>
              <a:ext cx="10527" cy="5221"/>
            </a:xfrm>
            <a:custGeom>
              <a:avLst/>
              <a:gdLst/>
              <a:ahLst/>
              <a:cxnLst/>
              <a:rect l="l" t="t" r="r" b="b"/>
              <a:pathLst>
                <a:path w="14036" h="6962" extrusionOk="0">
                  <a:moveTo>
                    <a:pt x="10656" y="80"/>
                  </a:moveTo>
                  <a:cubicBezTo>
                    <a:pt x="7978" y="520"/>
                    <a:pt x="5300" y="839"/>
                    <a:pt x="2581" y="999"/>
                  </a:cubicBezTo>
                  <a:cubicBezTo>
                    <a:pt x="942" y="1079"/>
                    <a:pt x="-177" y="2878"/>
                    <a:pt x="23" y="4397"/>
                  </a:cubicBezTo>
                  <a:cubicBezTo>
                    <a:pt x="143" y="5157"/>
                    <a:pt x="543" y="5876"/>
                    <a:pt x="1142" y="6356"/>
                  </a:cubicBezTo>
                  <a:cubicBezTo>
                    <a:pt x="1822" y="6875"/>
                    <a:pt x="2541" y="6995"/>
                    <a:pt x="3381" y="6955"/>
                  </a:cubicBezTo>
                  <a:cubicBezTo>
                    <a:pt x="6099" y="6796"/>
                    <a:pt x="8777" y="6476"/>
                    <a:pt x="11456" y="5996"/>
                  </a:cubicBezTo>
                  <a:cubicBezTo>
                    <a:pt x="13055" y="5716"/>
                    <a:pt x="14214" y="4277"/>
                    <a:pt x="14014" y="2598"/>
                  </a:cubicBezTo>
                  <a:cubicBezTo>
                    <a:pt x="13814" y="1159"/>
                    <a:pt x="12495" y="0"/>
                    <a:pt x="11056" y="0"/>
                  </a:cubicBezTo>
                  <a:cubicBezTo>
                    <a:pt x="10896" y="0"/>
                    <a:pt x="10776" y="0"/>
                    <a:pt x="10616" y="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912;p35"/>
            <p:cNvSpPr/>
            <p:nvPr/>
          </p:nvSpPr>
          <p:spPr>
            <a:xfrm>
              <a:off x="2211032" y="3951084"/>
              <a:ext cx="12206" cy="5494"/>
            </a:xfrm>
            <a:custGeom>
              <a:avLst/>
              <a:gdLst/>
              <a:ahLst/>
              <a:cxnLst/>
              <a:rect l="l" t="t" r="r" b="b"/>
              <a:pathLst>
                <a:path w="16274" h="7325" extrusionOk="0">
                  <a:moveTo>
                    <a:pt x="12855" y="80"/>
                  </a:moveTo>
                  <a:cubicBezTo>
                    <a:pt x="9457" y="680"/>
                    <a:pt x="6019" y="1079"/>
                    <a:pt x="2581" y="1359"/>
                  </a:cubicBezTo>
                  <a:cubicBezTo>
                    <a:pt x="942" y="1479"/>
                    <a:pt x="-177" y="3198"/>
                    <a:pt x="23" y="4757"/>
                  </a:cubicBezTo>
                  <a:cubicBezTo>
                    <a:pt x="263" y="6436"/>
                    <a:pt x="1782" y="7435"/>
                    <a:pt x="3421" y="7316"/>
                  </a:cubicBezTo>
                  <a:cubicBezTo>
                    <a:pt x="6859" y="7035"/>
                    <a:pt x="10256" y="6596"/>
                    <a:pt x="13694" y="5996"/>
                  </a:cubicBezTo>
                  <a:cubicBezTo>
                    <a:pt x="15293" y="5716"/>
                    <a:pt x="16452" y="4277"/>
                    <a:pt x="16252" y="2598"/>
                  </a:cubicBezTo>
                  <a:cubicBezTo>
                    <a:pt x="16053" y="1159"/>
                    <a:pt x="14773" y="0"/>
                    <a:pt x="13334" y="0"/>
                  </a:cubicBezTo>
                  <a:cubicBezTo>
                    <a:pt x="13174" y="0"/>
                    <a:pt x="13015" y="0"/>
                    <a:pt x="12895" y="4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913;p35"/>
            <p:cNvSpPr/>
            <p:nvPr/>
          </p:nvSpPr>
          <p:spPr>
            <a:xfrm>
              <a:off x="2206385" y="3930878"/>
              <a:ext cx="12356" cy="5314"/>
            </a:xfrm>
            <a:custGeom>
              <a:avLst/>
              <a:gdLst/>
              <a:ahLst/>
              <a:cxnLst/>
              <a:rect l="l" t="t" r="r" b="b"/>
              <a:pathLst>
                <a:path w="16474" h="7085" extrusionOk="0">
                  <a:moveTo>
                    <a:pt x="13055" y="0"/>
                  </a:moveTo>
                  <a:cubicBezTo>
                    <a:pt x="9577" y="440"/>
                    <a:pt x="6099" y="800"/>
                    <a:pt x="2581" y="1119"/>
                  </a:cubicBezTo>
                  <a:cubicBezTo>
                    <a:pt x="942" y="1279"/>
                    <a:pt x="-177" y="2958"/>
                    <a:pt x="23" y="4517"/>
                  </a:cubicBezTo>
                  <a:cubicBezTo>
                    <a:pt x="263" y="6196"/>
                    <a:pt x="1782" y="7195"/>
                    <a:pt x="3421" y="7075"/>
                  </a:cubicBezTo>
                  <a:cubicBezTo>
                    <a:pt x="6898" y="6756"/>
                    <a:pt x="10416" y="6396"/>
                    <a:pt x="13894" y="5956"/>
                  </a:cubicBezTo>
                  <a:cubicBezTo>
                    <a:pt x="15493" y="5756"/>
                    <a:pt x="16652" y="4157"/>
                    <a:pt x="16452" y="2558"/>
                  </a:cubicBezTo>
                  <a:cubicBezTo>
                    <a:pt x="16252" y="1079"/>
                    <a:pt x="14893" y="0"/>
                    <a:pt x="13454" y="0"/>
                  </a:cubicBezTo>
                  <a:cubicBezTo>
                    <a:pt x="13334" y="0"/>
                    <a:pt x="13214" y="0"/>
                    <a:pt x="13094" y="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914;p35"/>
            <p:cNvSpPr/>
            <p:nvPr/>
          </p:nvSpPr>
          <p:spPr>
            <a:xfrm>
              <a:off x="2200328" y="3908633"/>
              <a:ext cx="13081" cy="5851"/>
            </a:xfrm>
            <a:custGeom>
              <a:avLst/>
              <a:gdLst/>
              <a:ahLst/>
              <a:cxnLst/>
              <a:rect l="l" t="t" r="r" b="b"/>
              <a:pathLst>
                <a:path w="17442" h="7801" extrusionOk="0">
                  <a:moveTo>
                    <a:pt x="14054" y="80"/>
                  </a:moveTo>
                  <a:cubicBezTo>
                    <a:pt x="10296" y="1039"/>
                    <a:pt x="6459" y="1639"/>
                    <a:pt x="2581" y="1839"/>
                  </a:cubicBezTo>
                  <a:cubicBezTo>
                    <a:pt x="942" y="1919"/>
                    <a:pt x="-177" y="3717"/>
                    <a:pt x="23" y="5236"/>
                  </a:cubicBezTo>
                  <a:cubicBezTo>
                    <a:pt x="143" y="5996"/>
                    <a:pt x="543" y="6715"/>
                    <a:pt x="1142" y="7195"/>
                  </a:cubicBezTo>
                  <a:cubicBezTo>
                    <a:pt x="1822" y="7715"/>
                    <a:pt x="2581" y="7835"/>
                    <a:pt x="3381" y="7795"/>
                  </a:cubicBezTo>
                  <a:cubicBezTo>
                    <a:pt x="7258" y="7555"/>
                    <a:pt x="11096" y="6955"/>
                    <a:pt x="14853" y="5996"/>
                  </a:cubicBezTo>
                  <a:cubicBezTo>
                    <a:pt x="15613" y="5796"/>
                    <a:pt x="16292" y="5516"/>
                    <a:pt x="16812" y="4877"/>
                  </a:cubicBezTo>
                  <a:cubicBezTo>
                    <a:pt x="17292" y="4237"/>
                    <a:pt x="17532" y="3398"/>
                    <a:pt x="17412" y="2598"/>
                  </a:cubicBezTo>
                  <a:cubicBezTo>
                    <a:pt x="17292" y="1839"/>
                    <a:pt x="16892" y="1119"/>
                    <a:pt x="16252" y="639"/>
                  </a:cubicBezTo>
                  <a:cubicBezTo>
                    <a:pt x="15773" y="280"/>
                    <a:pt x="15093" y="0"/>
                    <a:pt x="14454" y="0"/>
                  </a:cubicBezTo>
                  <a:cubicBezTo>
                    <a:pt x="14294" y="0"/>
                    <a:pt x="14174" y="0"/>
                    <a:pt x="14014" y="4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915;p35"/>
            <p:cNvSpPr/>
            <p:nvPr/>
          </p:nvSpPr>
          <p:spPr>
            <a:xfrm>
              <a:off x="2192168" y="3891813"/>
              <a:ext cx="12451" cy="5011"/>
            </a:xfrm>
            <a:custGeom>
              <a:avLst/>
              <a:gdLst/>
              <a:ahLst/>
              <a:cxnLst/>
              <a:rect l="l" t="t" r="r" b="b"/>
              <a:pathLst>
                <a:path w="16602" h="6682" extrusionOk="0">
                  <a:moveTo>
                    <a:pt x="13182" y="0"/>
                  </a:moveTo>
                  <a:cubicBezTo>
                    <a:pt x="9664" y="320"/>
                    <a:pt x="6106" y="559"/>
                    <a:pt x="2589" y="719"/>
                  </a:cubicBezTo>
                  <a:cubicBezTo>
                    <a:pt x="1829" y="719"/>
                    <a:pt x="1070" y="1279"/>
                    <a:pt x="630" y="1839"/>
                  </a:cubicBezTo>
                  <a:cubicBezTo>
                    <a:pt x="150" y="2478"/>
                    <a:pt x="-89" y="3318"/>
                    <a:pt x="31" y="4117"/>
                  </a:cubicBezTo>
                  <a:cubicBezTo>
                    <a:pt x="150" y="4877"/>
                    <a:pt x="550" y="5596"/>
                    <a:pt x="1150" y="6076"/>
                  </a:cubicBezTo>
                  <a:cubicBezTo>
                    <a:pt x="1829" y="6595"/>
                    <a:pt x="2589" y="6715"/>
                    <a:pt x="3428" y="6675"/>
                  </a:cubicBezTo>
                  <a:cubicBezTo>
                    <a:pt x="6986" y="6515"/>
                    <a:pt x="10504" y="6276"/>
                    <a:pt x="14021" y="5956"/>
                  </a:cubicBezTo>
                  <a:cubicBezTo>
                    <a:pt x="15660" y="5796"/>
                    <a:pt x="16780" y="4117"/>
                    <a:pt x="16580" y="2558"/>
                  </a:cubicBezTo>
                  <a:cubicBezTo>
                    <a:pt x="16340" y="999"/>
                    <a:pt x="14981" y="0"/>
                    <a:pt x="13462" y="0"/>
                  </a:cubicBezTo>
                  <a:cubicBezTo>
                    <a:pt x="13342" y="0"/>
                    <a:pt x="13262" y="0"/>
                    <a:pt x="13142" y="0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916;p35"/>
            <p:cNvSpPr/>
            <p:nvPr/>
          </p:nvSpPr>
          <p:spPr>
            <a:xfrm>
              <a:off x="2188354" y="3876523"/>
              <a:ext cx="11505" cy="4677"/>
            </a:xfrm>
            <a:custGeom>
              <a:avLst/>
              <a:gdLst/>
              <a:ahLst/>
              <a:cxnLst/>
              <a:rect l="l" t="t" r="r" b="b"/>
              <a:pathLst>
                <a:path w="15340" h="6236" extrusionOk="0">
                  <a:moveTo>
                    <a:pt x="40" y="2598"/>
                  </a:moveTo>
                  <a:cubicBezTo>
                    <a:pt x="-160" y="4117"/>
                    <a:pt x="999" y="5837"/>
                    <a:pt x="2638" y="5956"/>
                  </a:cubicBezTo>
                  <a:cubicBezTo>
                    <a:pt x="5756" y="6156"/>
                    <a:pt x="8874" y="6236"/>
                    <a:pt x="11992" y="6236"/>
                  </a:cubicBezTo>
                  <a:cubicBezTo>
                    <a:pt x="12832" y="6236"/>
                    <a:pt x="13511" y="6156"/>
                    <a:pt x="14191" y="5636"/>
                  </a:cubicBezTo>
                  <a:cubicBezTo>
                    <a:pt x="14830" y="5157"/>
                    <a:pt x="15230" y="4437"/>
                    <a:pt x="15310" y="3638"/>
                  </a:cubicBezTo>
                  <a:cubicBezTo>
                    <a:pt x="15430" y="2838"/>
                    <a:pt x="15190" y="2039"/>
                    <a:pt x="14710" y="1399"/>
                  </a:cubicBezTo>
                  <a:cubicBezTo>
                    <a:pt x="14271" y="840"/>
                    <a:pt x="13471" y="280"/>
                    <a:pt x="12712" y="280"/>
                  </a:cubicBezTo>
                  <a:cubicBezTo>
                    <a:pt x="9594" y="280"/>
                    <a:pt x="6476" y="200"/>
                    <a:pt x="3358" y="0"/>
                  </a:cubicBezTo>
                  <a:cubicBezTo>
                    <a:pt x="3278" y="0"/>
                    <a:pt x="3198" y="0"/>
                    <a:pt x="3118" y="0"/>
                  </a:cubicBezTo>
                  <a:cubicBezTo>
                    <a:pt x="1599" y="0"/>
                    <a:pt x="200" y="959"/>
                    <a:pt x="0" y="2598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917;p35"/>
            <p:cNvSpPr/>
            <p:nvPr/>
          </p:nvSpPr>
          <p:spPr>
            <a:xfrm>
              <a:off x="1706588" y="3868101"/>
              <a:ext cx="445510" cy="259479"/>
            </a:xfrm>
            <a:custGeom>
              <a:avLst/>
              <a:gdLst/>
              <a:ahLst/>
              <a:cxnLst/>
              <a:rect l="l" t="t" r="r" b="b"/>
              <a:pathLst>
                <a:path w="594013" h="345972" extrusionOk="0">
                  <a:moveTo>
                    <a:pt x="546576" y="0"/>
                  </a:moveTo>
                  <a:lnTo>
                    <a:pt x="546496" y="0"/>
                  </a:lnTo>
                  <a:cubicBezTo>
                    <a:pt x="488494" y="1959"/>
                    <a:pt x="429853" y="5996"/>
                    <a:pt x="372091" y="12032"/>
                  </a:cubicBezTo>
                  <a:cubicBezTo>
                    <a:pt x="336114" y="15749"/>
                    <a:pt x="300098" y="20307"/>
                    <a:pt x="265001" y="25463"/>
                  </a:cubicBezTo>
                  <a:cubicBezTo>
                    <a:pt x="247772" y="28022"/>
                    <a:pt x="229904" y="30860"/>
                    <a:pt x="211876" y="33898"/>
                  </a:cubicBezTo>
                  <a:cubicBezTo>
                    <a:pt x="209997" y="34217"/>
                    <a:pt x="208118" y="34537"/>
                    <a:pt x="206240" y="34857"/>
                  </a:cubicBezTo>
                  <a:lnTo>
                    <a:pt x="203202" y="35377"/>
                  </a:lnTo>
                  <a:cubicBezTo>
                    <a:pt x="197765" y="36336"/>
                    <a:pt x="192329" y="37295"/>
                    <a:pt x="186892" y="38175"/>
                  </a:cubicBezTo>
                  <a:cubicBezTo>
                    <a:pt x="178978" y="39454"/>
                    <a:pt x="171023" y="40533"/>
                    <a:pt x="163068" y="41652"/>
                  </a:cubicBezTo>
                  <a:lnTo>
                    <a:pt x="158671" y="42252"/>
                  </a:lnTo>
                  <a:cubicBezTo>
                    <a:pt x="143961" y="44251"/>
                    <a:pt x="128771" y="46329"/>
                    <a:pt x="113980" y="49167"/>
                  </a:cubicBezTo>
                  <a:cubicBezTo>
                    <a:pt x="94713" y="52845"/>
                    <a:pt x="80362" y="56763"/>
                    <a:pt x="67531" y="61879"/>
                  </a:cubicBezTo>
                  <a:cubicBezTo>
                    <a:pt x="64213" y="63198"/>
                    <a:pt x="60335" y="64797"/>
                    <a:pt x="56658" y="66716"/>
                  </a:cubicBezTo>
                  <a:cubicBezTo>
                    <a:pt x="53340" y="68475"/>
                    <a:pt x="50262" y="70354"/>
                    <a:pt x="47504" y="72232"/>
                  </a:cubicBezTo>
                  <a:cubicBezTo>
                    <a:pt x="41628" y="76310"/>
                    <a:pt x="36031" y="80947"/>
                    <a:pt x="30835" y="86024"/>
                  </a:cubicBezTo>
                  <a:cubicBezTo>
                    <a:pt x="24319" y="92419"/>
                    <a:pt x="18203" y="99415"/>
                    <a:pt x="12287" y="106130"/>
                  </a:cubicBezTo>
                  <a:cubicBezTo>
                    <a:pt x="8569" y="110408"/>
                    <a:pt x="4812" y="114645"/>
                    <a:pt x="974" y="118802"/>
                  </a:cubicBezTo>
                  <a:cubicBezTo>
                    <a:pt x="455" y="119322"/>
                    <a:pt x="175" y="120041"/>
                    <a:pt x="95" y="120761"/>
                  </a:cubicBezTo>
                  <a:cubicBezTo>
                    <a:pt x="-105" y="121560"/>
                    <a:pt x="15" y="122360"/>
                    <a:pt x="415" y="122999"/>
                  </a:cubicBezTo>
                  <a:cubicBezTo>
                    <a:pt x="4332" y="128875"/>
                    <a:pt x="7850" y="135391"/>
                    <a:pt x="11088" y="142986"/>
                  </a:cubicBezTo>
                  <a:lnTo>
                    <a:pt x="11088" y="142986"/>
                  </a:lnTo>
                  <a:cubicBezTo>
                    <a:pt x="17843" y="159055"/>
                    <a:pt x="22480" y="176884"/>
                    <a:pt x="25358" y="197590"/>
                  </a:cubicBezTo>
                  <a:cubicBezTo>
                    <a:pt x="25358" y="197910"/>
                    <a:pt x="25398" y="198070"/>
                    <a:pt x="25438" y="198230"/>
                  </a:cubicBezTo>
                  <a:cubicBezTo>
                    <a:pt x="28476" y="221534"/>
                    <a:pt x="28636" y="243960"/>
                    <a:pt x="25838" y="264826"/>
                  </a:cubicBezTo>
                  <a:cubicBezTo>
                    <a:pt x="24479" y="274580"/>
                    <a:pt x="22600" y="283174"/>
                    <a:pt x="20042" y="291049"/>
                  </a:cubicBezTo>
                  <a:cubicBezTo>
                    <a:pt x="19402" y="291209"/>
                    <a:pt x="18843" y="291608"/>
                    <a:pt x="18483" y="292168"/>
                  </a:cubicBezTo>
                  <a:cubicBezTo>
                    <a:pt x="17563" y="293527"/>
                    <a:pt x="17883" y="295366"/>
                    <a:pt x="19242" y="296406"/>
                  </a:cubicBezTo>
                  <a:cubicBezTo>
                    <a:pt x="23719" y="299843"/>
                    <a:pt x="28117" y="303401"/>
                    <a:pt x="32514" y="306958"/>
                  </a:cubicBezTo>
                  <a:cubicBezTo>
                    <a:pt x="39509" y="312595"/>
                    <a:pt x="46704" y="318431"/>
                    <a:pt x="54219" y="323668"/>
                  </a:cubicBezTo>
                  <a:cubicBezTo>
                    <a:pt x="60295" y="327865"/>
                    <a:pt x="66611" y="331462"/>
                    <a:pt x="73007" y="334460"/>
                  </a:cubicBezTo>
                  <a:cubicBezTo>
                    <a:pt x="76085" y="335860"/>
                    <a:pt x="79443" y="337179"/>
                    <a:pt x="82960" y="338338"/>
                  </a:cubicBezTo>
                  <a:cubicBezTo>
                    <a:pt x="86558" y="339497"/>
                    <a:pt x="90156" y="340337"/>
                    <a:pt x="94473" y="341256"/>
                  </a:cubicBezTo>
                  <a:cubicBezTo>
                    <a:pt x="111782" y="344933"/>
                    <a:pt x="129170" y="345653"/>
                    <a:pt x="142401" y="345893"/>
                  </a:cubicBezTo>
                  <a:cubicBezTo>
                    <a:pt x="145200" y="345933"/>
                    <a:pt x="147998" y="345973"/>
                    <a:pt x="150796" y="345973"/>
                  </a:cubicBezTo>
                  <a:cubicBezTo>
                    <a:pt x="163108" y="345973"/>
                    <a:pt x="175620" y="345533"/>
                    <a:pt x="187692" y="345093"/>
                  </a:cubicBezTo>
                  <a:lnTo>
                    <a:pt x="192049" y="344933"/>
                  </a:lnTo>
                  <a:cubicBezTo>
                    <a:pt x="200084" y="344654"/>
                    <a:pt x="208118" y="344414"/>
                    <a:pt x="216153" y="344294"/>
                  </a:cubicBezTo>
                  <a:cubicBezTo>
                    <a:pt x="219111" y="344294"/>
                    <a:pt x="222069" y="344254"/>
                    <a:pt x="225027" y="344254"/>
                  </a:cubicBezTo>
                  <a:cubicBezTo>
                    <a:pt x="227586" y="344254"/>
                    <a:pt x="230144" y="344254"/>
                    <a:pt x="232702" y="344254"/>
                  </a:cubicBezTo>
                  <a:lnTo>
                    <a:pt x="238578" y="344254"/>
                  </a:lnTo>
                  <a:cubicBezTo>
                    <a:pt x="238578" y="344254"/>
                    <a:pt x="241536" y="344254"/>
                    <a:pt x="241536" y="344254"/>
                  </a:cubicBezTo>
                  <a:cubicBezTo>
                    <a:pt x="259365" y="344254"/>
                    <a:pt x="277473" y="343974"/>
                    <a:pt x="295301" y="343534"/>
                  </a:cubicBezTo>
                  <a:cubicBezTo>
                    <a:pt x="330758" y="342655"/>
                    <a:pt x="367054" y="341016"/>
                    <a:pt x="403111" y="338578"/>
                  </a:cubicBezTo>
                  <a:cubicBezTo>
                    <a:pt x="461073" y="334700"/>
                    <a:pt x="519594" y="328704"/>
                    <a:pt x="576996" y="320790"/>
                  </a:cubicBezTo>
                  <a:cubicBezTo>
                    <a:pt x="577876" y="320669"/>
                    <a:pt x="578675" y="320070"/>
                    <a:pt x="579115" y="319190"/>
                  </a:cubicBezTo>
                  <a:cubicBezTo>
                    <a:pt x="580434" y="319190"/>
                    <a:pt x="581593" y="318271"/>
                    <a:pt x="581953" y="316992"/>
                  </a:cubicBezTo>
                  <a:cubicBezTo>
                    <a:pt x="585391" y="305240"/>
                    <a:pt x="587390" y="293208"/>
                    <a:pt x="589428" y="279816"/>
                  </a:cubicBezTo>
                  <a:cubicBezTo>
                    <a:pt x="591387" y="267105"/>
                    <a:pt x="592746" y="253833"/>
                    <a:pt x="593426" y="240402"/>
                  </a:cubicBezTo>
                  <a:cubicBezTo>
                    <a:pt x="594705" y="216018"/>
                    <a:pt x="593905" y="190275"/>
                    <a:pt x="590947" y="161734"/>
                  </a:cubicBezTo>
                  <a:cubicBezTo>
                    <a:pt x="589708" y="149862"/>
                    <a:pt x="588029" y="137070"/>
                    <a:pt x="585831" y="122679"/>
                  </a:cubicBezTo>
                  <a:cubicBezTo>
                    <a:pt x="585111" y="117963"/>
                    <a:pt x="584392" y="113206"/>
                    <a:pt x="583712" y="108489"/>
                  </a:cubicBezTo>
                  <a:cubicBezTo>
                    <a:pt x="582872" y="102852"/>
                    <a:pt x="582073" y="97216"/>
                    <a:pt x="581194" y="91620"/>
                  </a:cubicBezTo>
                  <a:cubicBezTo>
                    <a:pt x="577996" y="71273"/>
                    <a:pt x="573878" y="49608"/>
                    <a:pt x="565564" y="29221"/>
                  </a:cubicBezTo>
                  <a:cubicBezTo>
                    <a:pt x="561407" y="19068"/>
                    <a:pt x="556450" y="9953"/>
                    <a:pt x="550774" y="2079"/>
                  </a:cubicBezTo>
                  <a:cubicBezTo>
                    <a:pt x="550374" y="1519"/>
                    <a:pt x="549854" y="919"/>
                    <a:pt x="548975" y="679"/>
                  </a:cubicBezTo>
                  <a:cubicBezTo>
                    <a:pt x="548695" y="600"/>
                    <a:pt x="548415" y="560"/>
                    <a:pt x="548175" y="560"/>
                  </a:cubicBezTo>
                  <a:cubicBezTo>
                    <a:pt x="547576" y="240"/>
                    <a:pt x="547056" y="80"/>
                    <a:pt x="546536" y="8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918;p35"/>
            <p:cNvSpPr/>
            <p:nvPr/>
          </p:nvSpPr>
          <p:spPr>
            <a:xfrm>
              <a:off x="1724213" y="4086476"/>
              <a:ext cx="415587" cy="45653"/>
            </a:xfrm>
            <a:custGeom>
              <a:avLst/>
              <a:gdLst/>
              <a:ahLst/>
              <a:cxnLst/>
              <a:rect l="l" t="t" r="r" b="b"/>
              <a:pathLst>
                <a:path w="554116" h="60871" extrusionOk="0">
                  <a:moveTo>
                    <a:pt x="2379" y="80"/>
                  </a:moveTo>
                  <a:cubicBezTo>
                    <a:pt x="1620" y="240"/>
                    <a:pt x="940" y="720"/>
                    <a:pt x="500" y="1359"/>
                  </a:cubicBezTo>
                  <a:cubicBezTo>
                    <a:pt x="61" y="2039"/>
                    <a:pt x="-99" y="2878"/>
                    <a:pt x="61" y="3638"/>
                  </a:cubicBezTo>
                  <a:cubicBezTo>
                    <a:pt x="220" y="4477"/>
                    <a:pt x="700" y="4997"/>
                    <a:pt x="1340" y="5516"/>
                  </a:cubicBezTo>
                  <a:cubicBezTo>
                    <a:pt x="12692" y="15230"/>
                    <a:pt x="23725" y="25343"/>
                    <a:pt x="35957" y="33978"/>
                  </a:cubicBezTo>
                  <a:cubicBezTo>
                    <a:pt x="41953" y="38255"/>
                    <a:pt x="48309" y="42012"/>
                    <a:pt x="54944" y="45251"/>
                  </a:cubicBezTo>
                  <a:cubicBezTo>
                    <a:pt x="58142" y="46809"/>
                    <a:pt x="61460" y="48169"/>
                    <a:pt x="64818" y="49327"/>
                  </a:cubicBezTo>
                  <a:cubicBezTo>
                    <a:pt x="68616" y="50687"/>
                    <a:pt x="72533" y="51686"/>
                    <a:pt x="76450" y="52646"/>
                  </a:cubicBezTo>
                  <a:cubicBezTo>
                    <a:pt x="108509" y="60480"/>
                    <a:pt x="141808" y="61440"/>
                    <a:pt x="174626" y="60640"/>
                  </a:cubicBezTo>
                  <a:cubicBezTo>
                    <a:pt x="191175" y="60201"/>
                    <a:pt x="207724" y="59281"/>
                    <a:pt x="224273" y="58402"/>
                  </a:cubicBezTo>
                  <a:cubicBezTo>
                    <a:pt x="241462" y="57482"/>
                    <a:pt x="258691" y="56763"/>
                    <a:pt x="275880" y="55763"/>
                  </a:cubicBezTo>
                  <a:cubicBezTo>
                    <a:pt x="311856" y="53685"/>
                    <a:pt x="347752" y="50727"/>
                    <a:pt x="383649" y="47329"/>
                  </a:cubicBezTo>
                  <a:cubicBezTo>
                    <a:pt x="439732" y="41972"/>
                    <a:pt x="495735" y="35417"/>
                    <a:pt x="551739" y="29101"/>
                  </a:cubicBezTo>
                  <a:cubicBezTo>
                    <a:pt x="553377" y="28901"/>
                    <a:pt x="554377" y="27062"/>
                    <a:pt x="554057" y="25543"/>
                  </a:cubicBezTo>
                  <a:cubicBezTo>
                    <a:pt x="553897" y="24784"/>
                    <a:pt x="553457" y="24104"/>
                    <a:pt x="552818" y="23665"/>
                  </a:cubicBezTo>
                  <a:cubicBezTo>
                    <a:pt x="552098" y="23185"/>
                    <a:pt x="551339" y="23105"/>
                    <a:pt x="550539" y="23225"/>
                  </a:cubicBezTo>
                  <a:cubicBezTo>
                    <a:pt x="478746" y="31339"/>
                    <a:pt x="406994" y="39814"/>
                    <a:pt x="335001" y="45690"/>
                  </a:cubicBezTo>
                  <a:cubicBezTo>
                    <a:pt x="325127" y="46490"/>
                    <a:pt x="315254" y="47249"/>
                    <a:pt x="305380" y="47929"/>
                  </a:cubicBezTo>
                  <a:cubicBezTo>
                    <a:pt x="305420" y="47929"/>
                    <a:pt x="305500" y="47929"/>
                    <a:pt x="305540" y="47929"/>
                  </a:cubicBezTo>
                  <a:cubicBezTo>
                    <a:pt x="287512" y="49208"/>
                    <a:pt x="269444" y="50287"/>
                    <a:pt x="251376" y="51127"/>
                  </a:cubicBezTo>
                  <a:cubicBezTo>
                    <a:pt x="234906" y="51926"/>
                    <a:pt x="218477" y="52805"/>
                    <a:pt x="202008" y="53605"/>
                  </a:cubicBezTo>
                  <a:cubicBezTo>
                    <a:pt x="168870" y="55244"/>
                    <a:pt x="135492" y="56083"/>
                    <a:pt x="102553" y="51526"/>
                  </a:cubicBezTo>
                  <a:cubicBezTo>
                    <a:pt x="97517" y="50847"/>
                    <a:pt x="92520" y="50007"/>
                    <a:pt x="87563" y="49008"/>
                  </a:cubicBezTo>
                  <a:lnTo>
                    <a:pt x="87483" y="49008"/>
                  </a:lnTo>
                  <a:cubicBezTo>
                    <a:pt x="87483" y="49008"/>
                    <a:pt x="87483" y="49008"/>
                    <a:pt x="87523" y="49008"/>
                  </a:cubicBezTo>
                  <a:cubicBezTo>
                    <a:pt x="87403" y="49008"/>
                    <a:pt x="87243" y="48968"/>
                    <a:pt x="87123" y="48928"/>
                  </a:cubicBezTo>
                  <a:lnTo>
                    <a:pt x="87283" y="48928"/>
                  </a:lnTo>
                  <a:cubicBezTo>
                    <a:pt x="81847" y="47848"/>
                    <a:pt x="76410" y="46610"/>
                    <a:pt x="71054" y="45091"/>
                  </a:cubicBezTo>
                  <a:cubicBezTo>
                    <a:pt x="65657" y="43531"/>
                    <a:pt x="60421" y="41373"/>
                    <a:pt x="55384" y="38854"/>
                  </a:cubicBezTo>
                  <a:cubicBezTo>
                    <a:pt x="36437" y="29061"/>
                    <a:pt x="20807" y="14271"/>
                    <a:pt x="4697" y="520"/>
                  </a:cubicBezTo>
                  <a:cubicBezTo>
                    <a:pt x="4298" y="160"/>
                    <a:pt x="3658" y="0"/>
                    <a:pt x="3059" y="0"/>
                  </a:cubicBezTo>
                  <a:cubicBezTo>
                    <a:pt x="2859" y="0"/>
                    <a:pt x="2619" y="0"/>
                    <a:pt x="2419" y="80"/>
                  </a:cubicBezTo>
                  <a:moveTo>
                    <a:pt x="55704" y="39014"/>
                  </a:moveTo>
                  <a:cubicBezTo>
                    <a:pt x="55704" y="39014"/>
                    <a:pt x="55864" y="39094"/>
                    <a:pt x="55984" y="39134"/>
                  </a:cubicBezTo>
                  <a:cubicBezTo>
                    <a:pt x="55904" y="39094"/>
                    <a:pt x="55824" y="39054"/>
                    <a:pt x="55704" y="39014"/>
                  </a:cubicBezTo>
                  <a:moveTo>
                    <a:pt x="87443" y="49008"/>
                  </a:moveTo>
                  <a:cubicBezTo>
                    <a:pt x="87443" y="49008"/>
                    <a:pt x="87323" y="49008"/>
                    <a:pt x="87283" y="49008"/>
                  </a:cubicBezTo>
                  <a:cubicBezTo>
                    <a:pt x="87323" y="49008"/>
                    <a:pt x="87403" y="49008"/>
                    <a:pt x="87443" y="49008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919;p35"/>
            <p:cNvSpPr/>
            <p:nvPr/>
          </p:nvSpPr>
          <p:spPr>
            <a:xfrm>
              <a:off x="1821749" y="4116785"/>
              <a:ext cx="146743" cy="13604"/>
            </a:xfrm>
            <a:custGeom>
              <a:avLst/>
              <a:gdLst/>
              <a:ahLst/>
              <a:cxnLst/>
              <a:rect l="l" t="t" r="r" b="b"/>
              <a:pathLst>
                <a:path w="195657" h="18139" extrusionOk="0">
                  <a:moveTo>
                    <a:pt x="192042" y="80"/>
                  </a:moveTo>
                  <a:cubicBezTo>
                    <a:pt x="169657" y="3278"/>
                    <a:pt x="147151" y="5676"/>
                    <a:pt x="124566" y="7355"/>
                  </a:cubicBezTo>
                  <a:cubicBezTo>
                    <a:pt x="124366" y="7275"/>
                    <a:pt x="124126" y="7275"/>
                    <a:pt x="123886" y="7235"/>
                  </a:cubicBezTo>
                  <a:cubicBezTo>
                    <a:pt x="111774" y="6995"/>
                    <a:pt x="99622" y="7715"/>
                    <a:pt x="87550" y="8434"/>
                  </a:cubicBezTo>
                  <a:cubicBezTo>
                    <a:pt x="76557" y="9074"/>
                    <a:pt x="65565" y="9873"/>
                    <a:pt x="54532" y="9873"/>
                  </a:cubicBezTo>
                  <a:lnTo>
                    <a:pt x="53453" y="9873"/>
                  </a:lnTo>
                  <a:cubicBezTo>
                    <a:pt x="52733" y="9873"/>
                    <a:pt x="52053" y="10073"/>
                    <a:pt x="51534" y="10473"/>
                  </a:cubicBezTo>
                  <a:cubicBezTo>
                    <a:pt x="46137" y="10473"/>
                    <a:pt x="40701" y="10553"/>
                    <a:pt x="35304" y="10593"/>
                  </a:cubicBezTo>
                  <a:cubicBezTo>
                    <a:pt x="29308" y="10673"/>
                    <a:pt x="23312" y="10753"/>
                    <a:pt x="17316" y="10713"/>
                  </a:cubicBezTo>
                  <a:cubicBezTo>
                    <a:pt x="12599" y="10433"/>
                    <a:pt x="7923" y="10113"/>
                    <a:pt x="3206" y="9794"/>
                  </a:cubicBezTo>
                  <a:cubicBezTo>
                    <a:pt x="1567" y="9674"/>
                    <a:pt x="128" y="10953"/>
                    <a:pt x="8" y="12592"/>
                  </a:cubicBezTo>
                  <a:cubicBezTo>
                    <a:pt x="-112" y="14231"/>
                    <a:pt x="1167" y="15670"/>
                    <a:pt x="2806" y="15790"/>
                  </a:cubicBezTo>
                  <a:cubicBezTo>
                    <a:pt x="4365" y="15909"/>
                    <a:pt x="5924" y="15990"/>
                    <a:pt x="7523" y="16110"/>
                  </a:cubicBezTo>
                  <a:cubicBezTo>
                    <a:pt x="7963" y="16429"/>
                    <a:pt x="8482" y="16629"/>
                    <a:pt x="9042" y="16629"/>
                  </a:cubicBezTo>
                  <a:cubicBezTo>
                    <a:pt x="14638" y="16829"/>
                    <a:pt x="20235" y="17029"/>
                    <a:pt x="25831" y="17229"/>
                  </a:cubicBezTo>
                  <a:cubicBezTo>
                    <a:pt x="39582" y="17948"/>
                    <a:pt x="53373" y="18388"/>
                    <a:pt x="67124" y="17988"/>
                  </a:cubicBezTo>
                  <a:cubicBezTo>
                    <a:pt x="85791" y="17829"/>
                    <a:pt x="104499" y="16709"/>
                    <a:pt x="122887" y="13431"/>
                  </a:cubicBezTo>
                  <a:cubicBezTo>
                    <a:pt x="146432" y="11753"/>
                    <a:pt x="169896" y="9234"/>
                    <a:pt x="193281" y="5916"/>
                  </a:cubicBezTo>
                  <a:cubicBezTo>
                    <a:pt x="194880" y="5676"/>
                    <a:pt x="195919" y="3877"/>
                    <a:pt x="195599" y="2358"/>
                  </a:cubicBezTo>
                  <a:cubicBezTo>
                    <a:pt x="195280" y="879"/>
                    <a:pt x="194000" y="0"/>
                    <a:pt x="192561" y="0"/>
                  </a:cubicBezTo>
                  <a:cubicBezTo>
                    <a:pt x="192402" y="0"/>
                    <a:pt x="192202" y="0"/>
                    <a:pt x="192042" y="4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920;p35"/>
            <p:cNvSpPr/>
            <p:nvPr/>
          </p:nvSpPr>
          <p:spPr>
            <a:xfrm>
              <a:off x="1697444" y="3869867"/>
              <a:ext cx="417613" cy="104553"/>
            </a:xfrm>
            <a:custGeom>
              <a:avLst/>
              <a:gdLst/>
              <a:ahLst/>
              <a:cxnLst/>
              <a:rect l="l" t="t" r="r" b="b"/>
              <a:pathLst>
                <a:path w="556818" h="139404" extrusionOk="0">
                  <a:moveTo>
                    <a:pt x="341112" y="11673"/>
                  </a:moveTo>
                  <a:cubicBezTo>
                    <a:pt x="306015" y="15670"/>
                    <a:pt x="271038" y="20347"/>
                    <a:pt x="236021" y="24984"/>
                  </a:cubicBezTo>
                  <a:cubicBezTo>
                    <a:pt x="201763" y="29501"/>
                    <a:pt x="167426" y="34098"/>
                    <a:pt x="133648" y="41573"/>
                  </a:cubicBezTo>
                  <a:cubicBezTo>
                    <a:pt x="125294" y="43411"/>
                    <a:pt x="116979" y="45490"/>
                    <a:pt x="108745" y="47729"/>
                  </a:cubicBezTo>
                  <a:cubicBezTo>
                    <a:pt x="101909" y="49608"/>
                    <a:pt x="95113" y="51806"/>
                    <a:pt x="88558" y="54484"/>
                  </a:cubicBezTo>
                  <a:cubicBezTo>
                    <a:pt x="76486" y="59361"/>
                    <a:pt x="65173" y="65837"/>
                    <a:pt x="54740" y="73592"/>
                  </a:cubicBezTo>
                  <a:cubicBezTo>
                    <a:pt x="33634" y="89261"/>
                    <a:pt x="17125" y="110247"/>
                    <a:pt x="2454" y="131833"/>
                  </a:cubicBezTo>
                  <a:cubicBezTo>
                    <a:pt x="1815" y="132753"/>
                    <a:pt x="1175" y="133712"/>
                    <a:pt x="536" y="134672"/>
                  </a:cubicBezTo>
                  <a:cubicBezTo>
                    <a:pt x="-384" y="136031"/>
                    <a:pt x="-104" y="137870"/>
                    <a:pt x="1255" y="138869"/>
                  </a:cubicBezTo>
                  <a:cubicBezTo>
                    <a:pt x="2534" y="139788"/>
                    <a:pt x="4533" y="139509"/>
                    <a:pt x="5452" y="138150"/>
                  </a:cubicBezTo>
                  <a:cubicBezTo>
                    <a:pt x="14486" y="124678"/>
                    <a:pt x="24040" y="111607"/>
                    <a:pt x="34993" y="99655"/>
                  </a:cubicBezTo>
                  <a:cubicBezTo>
                    <a:pt x="44547" y="89381"/>
                    <a:pt x="55100" y="80108"/>
                    <a:pt x="66892" y="72432"/>
                  </a:cubicBezTo>
                  <a:cubicBezTo>
                    <a:pt x="66852" y="72432"/>
                    <a:pt x="66812" y="72512"/>
                    <a:pt x="66732" y="72552"/>
                  </a:cubicBezTo>
                  <a:cubicBezTo>
                    <a:pt x="78005" y="65357"/>
                    <a:pt x="90117" y="59801"/>
                    <a:pt x="102828" y="55724"/>
                  </a:cubicBezTo>
                  <a:cubicBezTo>
                    <a:pt x="110383" y="53365"/>
                    <a:pt x="118098" y="51446"/>
                    <a:pt x="125774" y="49568"/>
                  </a:cubicBezTo>
                  <a:cubicBezTo>
                    <a:pt x="134128" y="47569"/>
                    <a:pt x="142562" y="45770"/>
                    <a:pt x="151037" y="44131"/>
                  </a:cubicBezTo>
                  <a:cubicBezTo>
                    <a:pt x="168066" y="40773"/>
                    <a:pt x="185174" y="38095"/>
                    <a:pt x="202363" y="35657"/>
                  </a:cubicBezTo>
                  <a:cubicBezTo>
                    <a:pt x="219392" y="33218"/>
                    <a:pt x="236461" y="31020"/>
                    <a:pt x="253530" y="28781"/>
                  </a:cubicBezTo>
                  <a:cubicBezTo>
                    <a:pt x="271078" y="26423"/>
                    <a:pt x="288627" y="24144"/>
                    <a:pt x="306175" y="21946"/>
                  </a:cubicBezTo>
                  <a:cubicBezTo>
                    <a:pt x="360380" y="15150"/>
                    <a:pt x="414824" y="9474"/>
                    <a:pt x="469428" y="7075"/>
                  </a:cubicBezTo>
                  <a:lnTo>
                    <a:pt x="468628" y="7075"/>
                  </a:lnTo>
                  <a:cubicBezTo>
                    <a:pt x="496930" y="5916"/>
                    <a:pt x="525271" y="5596"/>
                    <a:pt x="553573" y="6596"/>
                  </a:cubicBezTo>
                  <a:cubicBezTo>
                    <a:pt x="555212" y="6636"/>
                    <a:pt x="556651" y="5556"/>
                    <a:pt x="556811" y="3877"/>
                  </a:cubicBezTo>
                  <a:cubicBezTo>
                    <a:pt x="556931" y="2318"/>
                    <a:pt x="555731" y="680"/>
                    <a:pt x="554092" y="600"/>
                  </a:cubicBezTo>
                  <a:cubicBezTo>
                    <a:pt x="542500" y="200"/>
                    <a:pt x="530868" y="0"/>
                    <a:pt x="519275" y="0"/>
                  </a:cubicBezTo>
                  <a:cubicBezTo>
                    <a:pt x="459754" y="0"/>
                    <a:pt x="400313" y="4997"/>
                    <a:pt x="341192" y="11713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921;p35"/>
            <p:cNvSpPr/>
            <p:nvPr/>
          </p:nvSpPr>
          <p:spPr>
            <a:xfrm>
              <a:off x="1697328" y="3915437"/>
              <a:ext cx="106478" cy="210372"/>
            </a:xfrm>
            <a:custGeom>
              <a:avLst/>
              <a:gdLst/>
              <a:ahLst/>
              <a:cxnLst/>
              <a:rect l="l" t="t" r="r" b="b"/>
              <a:pathLst>
                <a:path w="141971" h="280496" extrusionOk="0">
                  <a:moveTo>
                    <a:pt x="66127" y="5077"/>
                  </a:moveTo>
                  <a:cubicBezTo>
                    <a:pt x="63929" y="6356"/>
                    <a:pt x="61770" y="7675"/>
                    <a:pt x="59772" y="9074"/>
                  </a:cubicBezTo>
                  <a:cubicBezTo>
                    <a:pt x="57133" y="10873"/>
                    <a:pt x="54375" y="12991"/>
                    <a:pt x="51537" y="15270"/>
                  </a:cubicBezTo>
                  <a:cubicBezTo>
                    <a:pt x="38905" y="25184"/>
                    <a:pt x="26753" y="38015"/>
                    <a:pt x="14361" y="54405"/>
                  </a:cubicBezTo>
                  <a:lnTo>
                    <a:pt x="13162" y="55684"/>
                  </a:lnTo>
                  <a:cubicBezTo>
                    <a:pt x="12802" y="56043"/>
                    <a:pt x="12563" y="56523"/>
                    <a:pt x="12363" y="57043"/>
                  </a:cubicBezTo>
                  <a:cubicBezTo>
                    <a:pt x="9205" y="61320"/>
                    <a:pt x="5967" y="65917"/>
                    <a:pt x="2489" y="71033"/>
                  </a:cubicBezTo>
                  <a:lnTo>
                    <a:pt x="1530" y="72433"/>
                  </a:lnTo>
                  <a:lnTo>
                    <a:pt x="570" y="73832"/>
                  </a:lnTo>
                  <a:cubicBezTo>
                    <a:pt x="-429" y="75271"/>
                    <a:pt x="-69" y="77150"/>
                    <a:pt x="1290" y="78109"/>
                  </a:cubicBezTo>
                  <a:cubicBezTo>
                    <a:pt x="1770" y="78469"/>
                    <a:pt x="2409" y="78669"/>
                    <a:pt x="3089" y="78669"/>
                  </a:cubicBezTo>
                  <a:cubicBezTo>
                    <a:pt x="4128" y="78669"/>
                    <a:pt x="5047" y="78189"/>
                    <a:pt x="5567" y="77390"/>
                  </a:cubicBezTo>
                  <a:cubicBezTo>
                    <a:pt x="9005" y="72313"/>
                    <a:pt x="12083" y="67796"/>
                    <a:pt x="15081" y="63678"/>
                  </a:cubicBezTo>
                  <a:cubicBezTo>
                    <a:pt x="18039" y="68755"/>
                    <a:pt x="20717" y="74032"/>
                    <a:pt x="23236" y="79908"/>
                  </a:cubicBezTo>
                  <a:cubicBezTo>
                    <a:pt x="29991" y="95977"/>
                    <a:pt x="34628" y="113806"/>
                    <a:pt x="37506" y="134472"/>
                  </a:cubicBezTo>
                  <a:lnTo>
                    <a:pt x="37666" y="135112"/>
                  </a:lnTo>
                  <a:cubicBezTo>
                    <a:pt x="40664" y="158416"/>
                    <a:pt x="40824" y="180802"/>
                    <a:pt x="38026" y="201708"/>
                  </a:cubicBezTo>
                  <a:cubicBezTo>
                    <a:pt x="36707" y="211381"/>
                    <a:pt x="34828" y="219976"/>
                    <a:pt x="32270" y="227891"/>
                  </a:cubicBezTo>
                  <a:cubicBezTo>
                    <a:pt x="31670" y="228011"/>
                    <a:pt x="31110" y="228450"/>
                    <a:pt x="30711" y="228970"/>
                  </a:cubicBezTo>
                  <a:cubicBezTo>
                    <a:pt x="29751" y="230369"/>
                    <a:pt x="30071" y="232248"/>
                    <a:pt x="31470" y="233327"/>
                  </a:cubicBezTo>
                  <a:cubicBezTo>
                    <a:pt x="35907" y="236685"/>
                    <a:pt x="40145" y="240123"/>
                    <a:pt x="44102" y="243321"/>
                  </a:cubicBezTo>
                  <a:lnTo>
                    <a:pt x="44742" y="243840"/>
                  </a:lnTo>
                  <a:lnTo>
                    <a:pt x="45341" y="244320"/>
                  </a:lnTo>
                  <a:cubicBezTo>
                    <a:pt x="52137" y="249797"/>
                    <a:pt x="59132" y="255473"/>
                    <a:pt x="66487" y="260549"/>
                  </a:cubicBezTo>
                  <a:cubicBezTo>
                    <a:pt x="72563" y="264747"/>
                    <a:pt x="78919" y="268384"/>
                    <a:pt x="85275" y="271302"/>
                  </a:cubicBezTo>
                  <a:cubicBezTo>
                    <a:pt x="87633" y="272381"/>
                    <a:pt x="90112" y="273381"/>
                    <a:pt x="92670" y="274300"/>
                  </a:cubicBezTo>
                  <a:cubicBezTo>
                    <a:pt x="95228" y="275459"/>
                    <a:pt x="97787" y="276499"/>
                    <a:pt x="100505" y="277418"/>
                  </a:cubicBezTo>
                  <a:cubicBezTo>
                    <a:pt x="104103" y="278698"/>
                    <a:pt x="107820" y="279697"/>
                    <a:pt x="111098" y="280496"/>
                  </a:cubicBezTo>
                  <a:cubicBezTo>
                    <a:pt x="112257" y="278738"/>
                    <a:pt x="113377" y="276978"/>
                    <a:pt x="114496" y="275220"/>
                  </a:cubicBezTo>
                  <a:cubicBezTo>
                    <a:pt x="117254" y="270783"/>
                    <a:pt x="119892" y="266306"/>
                    <a:pt x="122331" y="261709"/>
                  </a:cubicBezTo>
                  <a:cubicBezTo>
                    <a:pt x="124729" y="257152"/>
                    <a:pt x="126928" y="252514"/>
                    <a:pt x="128966" y="247798"/>
                  </a:cubicBezTo>
                  <a:cubicBezTo>
                    <a:pt x="128966" y="247798"/>
                    <a:pt x="128966" y="247837"/>
                    <a:pt x="128966" y="247877"/>
                  </a:cubicBezTo>
                  <a:cubicBezTo>
                    <a:pt x="128966" y="247877"/>
                    <a:pt x="128966" y="247798"/>
                    <a:pt x="129006" y="247798"/>
                  </a:cubicBezTo>
                  <a:cubicBezTo>
                    <a:pt x="129006" y="247758"/>
                    <a:pt x="129046" y="247718"/>
                    <a:pt x="129086" y="247638"/>
                  </a:cubicBezTo>
                  <a:cubicBezTo>
                    <a:pt x="129086" y="247678"/>
                    <a:pt x="129086" y="247718"/>
                    <a:pt x="129046" y="247758"/>
                  </a:cubicBezTo>
                  <a:cubicBezTo>
                    <a:pt x="132444" y="239603"/>
                    <a:pt x="135242" y="231209"/>
                    <a:pt x="137161" y="222574"/>
                  </a:cubicBezTo>
                  <a:cubicBezTo>
                    <a:pt x="138320" y="217377"/>
                    <a:pt x="139199" y="212141"/>
                    <a:pt x="139919" y="206904"/>
                  </a:cubicBezTo>
                  <a:cubicBezTo>
                    <a:pt x="139919" y="206984"/>
                    <a:pt x="139919" y="207064"/>
                    <a:pt x="139879" y="207184"/>
                  </a:cubicBezTo>
                  <a:cubicBezTo>
                    <a:pt x="141438" y="195312"/>
                    <a:pt x="142078" y="183280"/>
                    <a:pt x="141958" y="171328"/>
                  </a:cubicBezTo>
                  <a:cubicBezTo>
                    <a:pt x="141838" y="158257"/>
                    <a:pt x="140878" y="145185"/>
                    <a:pt x="139120" y="132234"/>
                  </a:cubicBezTo>
                  <a:cubicBezTo>
                    <a:pt x="139120" y="132314"/>
                    <a:pt x="139120" y="132394"/>
                    <a:pt x="139160" y="132513"/>
                  </a:cubicBezTo>
                  <a:cubicBezTo>
                    <a:pt x="135882" y="108489"/>
                    <a:pt x="130046" y="84705"/>
                    <a:pt x="120652" y="62319"/>
                  </a:cubicBezTo>
                  <a:lnTo>
                    <a:pt x="120732" y="62559"/>
                  </a:lnTo>
                  <a:cubicBezTo>
                    <a:pt x="114856" y="48608"/>
                    <a:pt x="107580" y="35217"/>
                    <a:pt x="98306" y="23185"/>
                  </a:cubicBezTo>
                  <a:lnTo>
                    <a:pt x="98306" y="23185"/>
                  </a:lnTo>
                  <a:cubicBezTo>
                    <a:pt x="98306" y="23185"/>
                    <a:pt x="98306" y="23185"/>
                    <a:pt x="98306" y="23185"/>
                  </a:cubicBezTo>
                  <a:cubicBezTo>
                    <a:pt x="98306" y="23185"/>
                    <a:pt x="98306" y="23185"/>
                    <a:pt x="98306" y="23185"/>
                  </a:cubicBezTo>
                  <a:lnTo>
                    <a:pt x="98306" y="23185"/>
                  </a:lnTo>
                  <a:cubicBezTo>
                    <a:pt x="98306" y="23185"/>
                    <a:pt x="98266" y="23065"/>
                    <a:pt x="98226" y="23065"/>
                  </a:cubicBezTo>
                  <a:cubicBezTo>
                    <a:pt x="98226" y="23065"/>
                    <a:pt x="98266" y="23105"/>
                    <a:pt x="98306" y="23145"/>
                  </a:cubicBezTo>
                  <a:cubicBezTo>
                    <a:pt x="98306" y="23145"/>
                    <a:pt x="98306" y="23145"/>
                    <a:pt x="98306" y="23145"/>
                  </a:cubicBezTo>
                  <a:cubicBezTo>
                    <a:pt x="98306" y="23105"/>
                    <a:pt x="98266" y="23065"/>
                    <a:pt x="98226" y="23025"/>
                  </a:cubicBezTo>
                  <a:cubicBezTo>
                    <a:pt x="98226" y="23025"/>
                    <a:pt x="98226" y="23025"/>
                    <a:pt x="98226" y="23025"/>
                  </a:cubicBezTo>
                  <a:cubicBezTo>
                    <a:pt x="95108" y="19028"/>
                    <a:pt x="91791" y="15150"/>
                    <a:pt x="88193" y="11512"/>
                  </a:cubicBezTo>
                  <a:cubicBezTo>
                    <a:pt x="84755" y="8035"/>
                    <a:pt x="81118" y="4757"/>
                    <a:pt x="77240" y="1759"/>
                  </a:cubicBezTo>
                  <a:cubicBezTo>
                    <a:pt x="77280" y="1799"/>
                    <a:pt x="77320" y="1839"/>
                    <a:pt x="77360" y="1879"/>
                  </a:cubicBezTo>
                  <a:cubicBezTo>
                    <a:pt x="76521" y="1239"/>
                    <a:pt x="75721" y="640"/>
                    <a:pt x="74842" y="0"/>
                  </a:cubicBezTo>
                  <a:cubicBezTo>
                    <a:pt x="71884" y="1559"/>
                    <a:pt x="68926" y="3278"/>
                    <a:pt x="66007" y="5037"/>
                  </a:cubicBezTo>
                  <a:moveTo>
                    <a:pt x="77320" y="1839"/>
                  </a:moveTo>
                  <a:cubicBezTo>
                    <a:pt x="77320" y="1839"/>
                    <a:pt x="77360" y="1839"/>
                    <a:pt x="77400" y="1879"/>
                  </a:cubicBezTo>
                  <a:cubicBezTo>
                    <a:pt x="77400" y="1879"/>
                    <a:pt x="77400" y="1879"/>
                    <a:pt x="77320" y="1839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922;p35"/>
            <p:cNvSpPr/>
            <p:nvPr/>
          </p:nvSpPr>
          <p:spPr>
            <a:xfrm>
              <a:off x="1780861" y="4074124"/>
              <a:ext cx="368518" cy="58102"/>
            </a:xfrm>
            <a:custGeom>
              <a:avLst/>
              <a:gdLst/>
              <a:ahLst/>
              <a:cxnLst/>
              <a:rect l="l" t="t" r="r" b="b"/>
              <a:pathLst>
                <a:path w="491357" h="77469" extrusionOk="0">
                  <a:moveTo>
                    <a:pt x="469172" y="3718"/>
                  </a:moveTo>
                  <a:cubicBezTo>
                    <a:pt x="458579" y="5476"/>
                    <a:pt x="447986" y="7235"/>
                    <a:pt x="437353" y="8914"/>
                  </a:cubicBezTo>
                  <a:cubicBezTo>
                    <a:pt x="426560" y="10633"/>
                    <a:pt x="415727" y="12352"/>
                    <a:pt x="404934" y="14031"/>
                  </a:cubicBezTo>
                  <a:cubicBezTo>
                    <a:pt x="382309" y="17509"/>
                    <a:pt x="359604" y="20747"/>
                    <a:pt x="336859" y="23625"/>
                  </a:cubicBezTo>
                  <a:cubicBezTo>
                    <a:pt x="291369" y="29381"/>
                    <a:pt x="245679" y="33658"/>
                    <a:pt x="199869" y="35177"/>
                  </a:cubicBezTo>
                  <a:cubicBezTo>
                    <a:pt x="189596" y="35537"/>
                    <a:pt x="179322" y="35737"/>
                    <a:pt x="169089" y="35976"/>
                  </a:cubicBezTo>
                  <a:cubicBezTo>
                    <a:pt x="159136" y="36216"/>
                    <a:pt x="149182" y="36456"/>
                    <a:pt x="139189" y="36576"/>
                  </a:cubicBezTo>
                  <a:cubicBezTo>
                    <a:pt x="119122" y="36816"/>
                    <a:pt x="99055" y="36776"/>
                    <a:pt x="79028" y="35816"/>
                  </a:cubicBezTo>
                  <a:cubicBezTo>
                    <a:pt x="59321" y="34857"/>
                    <a:pt x="39614" y="33138"/>
                    <a:pt x="20187" y="29900"/>
                  </a:cubicBezTo>
                  <a:lnTo>
                    <a:pt x="20187" y="29900"/>
                  </a:lnTo>
                  <a:cubicBezTo>
                    <a:pt x="20187" y="29900"/>
                    <a:pt x="20307" y="29940"/>
                    <a:pt x="20307" y="29940"/>
                  </a:cubicBezTo>
                  <a:cubicBezTo>
                    <a:pt x="19507" y="32019"/>
                    <a:pt x="18668" y="34178"/>
                    <a:pt x="17788" y="36296"/>
                  </a:cubicBezTo>
                  <a:cubicBezTo>
                    <a:pt x="15869" y="40853"/>
                    <a:pt x="13631" y="45530"/>
                    <a:pt x="11153" y="50207"/>
                  </a:cubicBezTo>
                  <a:cubicBezTo>
                    <a:pt x="9074" y="54125"/>
                    <a:pt x="6556" y="58522"/>
                    <a:pt x="3398" y="63598"/>
                  </a:cubicBezTo>
                  <a:lnTo>
                    <a:pt x="3038" y="64198"/>
                  </a:lnTo>
                  <a:lnTo>
                    <a:pt x="2758" y="64757"/>
                  </a:lnTo>
                  <a:lnTo>
                    <a:pt x="1759" y="66276"/>
                  </a:lnTo>
                  <a:lnTo>
                    <a:pt x="1279" y="66996"/>
                  </a:lnTo>
                  <a:lnTo>
                    <a:pt x="919" y="67556"/>
                  </a:lnTo>
                  <a:lnTo>
                    <a:pt x="0" y="68915"/>
                  </a:lnTo>
                  <a:lnTo>
                    <a:pt x="440" y="69115"/>
                  </a:lnTo>
                  <a:lnTo>
                    <a:pt x="959" y="69234"/>
                  </a:lnTo>
                  <a:cubicBezTo>
                    <a:pt x="23864" y="74871"/>
                    <a:pt x="49368" y="77469"/>
                    <a:pt x="81227" y="77469"/>
                  </a:cubicBezTo>
                  <a:cubicBezTo>
                    <a:pt x="87223" y="77469"/>
                    <a:pt x="93219" y="77389"/>
                    <a:pt x="99175" y="77229"/>
                  </a:cubicBezTo>
                  <a:cubicBezTo>
                    <a:pt x="113765" y="76829"/>
                    <a:pt x="128596" y="76070"/>
                    <a:pt x="142946" y="75270"/>
                  </a:cubicBezTo>
                  <a:lnTo>
                    <a:pt x="143466" y="75270"/>
                  </a:lnTo>
                  <a:cubicBezTo>
                    <a:pt x="143466" y="75270"/>
                    <a:pt x="148822" y="74991"/>
                    <a:pt x="148822" y="74991"/>
                  </a:cubicBezTo>
                  <a:cubicBezTo>
                    <a:pt x="156138" y="74591"/>
                    <a:pt x="163413" y="74231"/>
                    <a:pt x="170728" y="73911"/>
                  </a:cubicBezTo>
                  <a:cubicBezTo>
                    <a:pt x="180801" y="73432"/>
                    <a:pt x="190635" y="72912"/>
                    <a:pt x="200429" y="72392"/>
                  </a:cubicBezTo>
                  <a:cubicBezTo>
                    <a:pt x="233087" y="70514"/>
                    <a:pt x="268344" y="67755"/>
                    <a:pt x="308198" y="63958"/>
                  </a:cubicBezTo>
                  <a:lnTo>
                    <a:pt x="318671" y="62959"/>
                  </a:lnTo>
                  <a:cubicBezTo>
                    <a:pt x="371916" y="59081"/>
                    <a:pt x="425601" y="53405"/>
                    <a:pt x="478126" y="46170"/>
                  </a:cubicBezTo>
                  <a:cubicBezTo>
                    <a:pt x="479046" y="46050"/>
                    <a:pt x="479845" y="45410"/>
                    <a:pt x="480285" y="44531"/>
                  </a:cubicBezTo>
                  <a:lnTo>
                    <a:pt x="480325" y="44531"/>
                  </a:lnTo>
                  <a:cubicBezTo>
                    <a:pt x="481604" y="44531"/>
                    <a:pt x="482803" y="43572"/>
                    <a:pt x="483123" y="42332"/>
                  </a:cubicBezTo>
                  <a:cubicBezTo>
                    <a:pt x="486601" y="30580"/>
                    <a:pt x="488559" y="18508"/>
                    <a:pt x="490598" y="5117"/>
                  </a:cubicBezTo>
                  <a:cubicBezTo>
                    <a:pt x="490838" y="3398"/>
                    <a:pt x="491078" y="1719"/>
                    <a:pt x="491358" y="0"/>
                  </a:cubicBezTo>
                  <a:cubicBezTo>
                    <a:pt x="484002" y="1319"/>
                    <a:pt x="476607" y="2598"/>
                    <a:pt x="469252" y="3837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923;p35"/>
            <p:cNvSpPr/>
            <p:nvPr/>
          </p:nvSpPr>
          <p:spPr>
            <a:xfrm>
              <a:off x="1697270" y="3951024"/>
              <a:ext cx="98761" cy="174935"/>
            </a:xfrm>
            <a:custGeom>
              <a:avLst/>
              <a:gdLst/>
              <a:ahLst/>
              <a:cxnLst/>
              <a:rect l="l" t="t" r="r" b="b"/>
              <a:pathLst>
                <a:path w="131681" h="233246" extrusionOk="0">
                  <a:moveTo>
                    <a:pt x="19595" y="0"/>
                  </a:moveTo>
                  <a:lnTo>
                    <a:pt x="19595" y="0"/>
                  </a:lnTo>
                  <a:cubicBezTo>
                    <a:pt x="17797" y="2238"/>
                    <a:pt x="16038" y="4477"/>
                    <a:pt x="14319" y="6795"/>
                  </a:cubicBezTo>
                  <a:lnTo>
                    <a:pt x="13159" y="8074"/>
                  </a:lnTo>
                  <a:cubicBezTo>
                    <a:pt x="12800" y="8474"/>
                    <a:pt x="12520" y="8954"/>
                    <a:pt x="12360" y="9513"/>
                  </a:cubicBezTo>
                  <a:cubicBezTo>
                    <a:pt x="9162" y="13831"/>
                    <a:pt x="5964" y="18388"/>
                    <a:pt x="2527" y="23465"/>
                  </a:cubicBezTo>
                  <a:lnTo>
                    <a:pt x="1567" y="24864"/>
                  </a:lnTo>
                  <a:lnTo>
                    <a:pt x="608" y="26263"/>
                  </a:lnTo>
                  <a:cubicBezTo>
                    <a:pt x="-432" y="27782"/>
                    <a:pt x="-112" y="29780"/>
                    <a:pt x="1367" y="30820"/>
                  </a:cubicBezTo>
                  <a:cubicBezTo>
                    <a:pt x="1847" y="31179"/>
                    <a:pt x="2527" y="31419"/>
                    <a:pt x="3246" y="31419"/>
                  </a:cubicBezTo>
                  <a:cubicBezTo>
                    <a:pt x="4365" y="31419"/>
                    <a:pt x="5364" y="30900"/>
                    <a:pt x="5924" y="30020"/>
                  </a:cubicBezTo>
                  <a:cubicBezTo>
                    <a:pt x="9482" y="24704"/>
                    <a:pt x="12600" y="20226"/>
                    <a:pt x="15438" y="16309"/>
                  </a:cubicBezTo>
                  <a:cubicBezTo>
                    <a:pt x="18516" y="22225"/>
                    <a:pt x="21074" y="27541"/>
                    <a:pt x="23233" y="32538"/>
                  </a:cubicBezTo>
                  <a:cubicBezTo>
                    <a:pt x="29948" y="48528"/>
                    <a:pt x="34586" y="66356"/>
                    <a:pt x="37424" y="87022"/>
                  </a:cubicBezTo>
                  <a:lnTo>
                    <a:pt x="37584" y="87702"/>
                  </a:lnTo>
                  <a:cubicBezTo>
                    <a:pt x="40582" y="111127"/>
                    <a:pt x="40701" y="133512"/>
                    <a:pt x="37903" y="154259"/>
                  </a:cubicBezTo>
                  <a:cubicBezTo>
                    <a:pt x="36584" y="163892"/>
                    <a:pt x="34745" y="172446"/>
                    <a:pt x="32147" y="180362"/>
                  </a:cubicBezTo>
                  <a:cubicBezTo>
                    <a:pt x="31627" y="180362"/>
                    <a:pt x="31028" y="180841"/>
                    <a:pt x="30628" y="181401"/>
                  </a:cubicBezTo>
                  <a:cubicBezTo>
                    <a:pt x="29589" y="182880"/>
                    <a:pt x="29948" y="184879"/>
                    <a:pt x="31427" y="186038"/>
                  </a:cubicBezTo>
                  <a:cubicBezTo>
                    <a:pt x="35745" y="189276"/>
                    <a:pt x="39942" y="192673"/>
                    <a:pt x="43540" y="195591"/>
                  </a:cubicBezTo>
                  <a:lnTo>
                    <a:pt x="44099" y="196031"/>
                  </a:lnTo>
                  <a:lnTo>
                    <a:pt x="44739" y="196551"/>
                  </a:lnTo>
                  <a:lnTo>
                    <a:pt x="45338" y="197030"/>
                  </a:lnTo>
                  <a:cubicBezTo>
                    <a:pt x="51734" y="202187"/>
                    <a:pt x="58969" y="208063"/>
                    <a:pt x="66525" y="213260"/>
                  </a:cubicBezTo>
                  <a:cubicBezTo>
                    <a:pt x="72760" y="217577"/>
                    <a:pt x="79076" y="221175"/>
                    <a:pt x="85352" y="224053"/>
                  </a:cubicBezTo>
                  <a:cubicBezTo>
                    <a:pt x="87631" y="225132"/>
                    <a:pt x="90109" y="226131"/>
                    <a:pt x="92787" y="227051"/>
                  </a:cubicBezTo>
                  <a:cubicBezTo>
                    <a:pt x="95546" y="228330"/>
                    <a:pt x="98104" y="229330"/>
                    <a:pt x="100622" y="230169"/>
                  </a:cubicBezTo>
                  <a:cubicBezTo>
                    <a:pt x="103620" y="231248"/>
                    <a:pt x="107098" y="232248"/>
                    <a:pt x="111215" y="233247"/>
                  </a:cubicBezTo>
                  <a:lnTo>
                    <a:pt x="112294" y="231648"/>
                  </a:lnTo>
                  <a:lnTo>
                    <a:pt x="112654" y="231088"/>
                  </a:lnTo>
                  <a:lnTo>
                    <a:pt x="113134" y="230368"/>
                  </a:lnTo>
                  <a:lnTo>
                    <a:pt x="114133" y="228850"/>
                  </a:lnTo>
                  <a:lnTo>
                    <a:pt x="114413" y="228290"/>
                  </a:lnTo>
                  <a:lnTo>
                    <a:pt x="114773" y="227690"/>
                  </a:lnTo>
                  <a:cubicBezTo>
                    <a:pt x="117931" y="222614"/>
                    <a:pt x="120449" y="218217"/>
                    <a:pt x="122528" y="214299"/>
                  </a:cubicBezTo>
                  <a:cubicBezTo>
                    <a:pt x="125006" y="209622"/>
                    <a:pt x="127245" y="204945"/>
                    <a:pt x="129163" y="200388"/>
                  </a:cubicBezTo>
                  <a:cubicBezTo>
                    <a:pt x="130083" y="198230"/>
                    <a:pt x="130882" y="196111"/>
                    <a:pt x="131682" y="194032"/>
                  </a:cubicBezTo>
                  <a:lnTo>
                    <a:pt x="130682" y="193713"/>
                  </a:lnTo>
                  <a:lnTo>
                    <a:pt x="129763" y="193553"/>
                  </a:lnTo>
                  <a:cubicBezTo>
                    <a:pt x="118810" y="191674"/>
                    <a:pt x="109217" y="189635"/>
                    <a:pt x="100462" y="187317"/>
                  </a:cubicBezTo>
                  <a:cubicBezTo>
                    <a:pt x="95266" y="185958"/>
                    <a:pt x="90828" y="184719"/>
                    <a:pt x="86511" y="183360"/>
                  </a:cubicBezTo>
                  <a:cubicBezTo>
                    <a:pt x="82354" y="182080"/>
                    <a:pt x="78037" y="180601"/>
                    <a:pt x="73680" y="179002"/>
                  </a:cubicBezTo>
                  <a:lnTo>
                    <a:pt x="74239" y="175524"/>
                  </a:lnTo>
                  <a:lnTo>
                    <a:pt x="74799" y="173086"/>
                  </a:lnTo>
                  <a:lnTo>
                    <a:pt x="74559" y="173566"/>
                  </a:lnTo>
                  <a:cubicBezTo>
                    <a:pt x="75279" y="171127"/>
                    <a:pt x="75958" y="168209"/>
                    <a:pt x="76638" y="164612"/>
                  </a:cubicBezTo>
                  <a:cubicBezTo>
                    <a:pt x="77517" y="159655"/>
                    <a:pt x="78157" y="155018"/>
                    <a:pt x="78517" y="150421"/>
                  </a:cubicBezTo>
                  <a:cubicBezTo>
                    <a:pt x="78757" y="147143"/>
                    <a:pt x="78916" y="143826"/>
                    <a:pt x="78996" y="140547"/>
                  </a:cubicBezTo>
                  <a:cubicBezTo>
                    <a:pt x="79116" y="133472"/>
                    <a:pt x="78916" y="126317"/>
                    <a:pt x="78317" y="119362"/>
                  </a:cubicBezTo>
                  <a:cubicBezTo>
                    <a:pt x="76638" y="99694"/>
                    <a:pt x="72481" y="80627"/>
                    <a:pt x="65965" y="62799"/>
                  </a:cubicBezTo>
                  <a:cubicBezTo>
                    <a:pt x="60968" y="49167"/>
                    <a:pt x="54692" y="37015"/>
                    <a:pt x="47377" y="26622"/>
                  </a:cubicBezTo>
                  <a:cubicBezTo>
                    <a:pt x="44459" y="22585"/>
                    <a:pt x="41701" y="19107"/>
                    <a:pt x="38863" y="16029"/>
                  </a:cubicBezTo>
                  <a:cubicBezTo>
                    <a:pt x="35864" y="12791"/>
                    <a:pt x="32747" y="9753"/>
                    <a:pt x="29509" y="7035"/>
                  </a:cubicBezTo>
                  <a:cubicBezTo>
                    <a:pt x="26950" y="4917"/>
                    <a:pt x="24432" y="3078"/>
                    <a:pt x="22074" y="1559"/>
                  </a:cubicBezTo>
                  <a:cubicBezTo>
                    <a:pt x="21274" y="1039"/>
                    <a:pt x="20435" y="519"/>
                    <a:pt x="19595" y="0"/>
                  </a:cubicBezTo>
                  <a:cubicBezTo>
                    <a:pt x="19595" y="0"/>
                    <a:pt x="19515" y="0"/>
                    <a:pt x="19515" y="0"/>
                  </a:cubicBezTo>
                </a:path>
              </a:pathLst>
            </a:custGeom>
            <a:solidFill>
              <a:srgbClr val="1EB5B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924;p35"/>
            <p:cNvSpPr/>
            <p:nvPr/>
          </p:nvSpPr>
          <p:spPr>
            <a:xfrm>
              <a:off x="1826072" y="3901347"/>
              <a:ext cx="246408" cy="140188"/>
            </a:xfrm>
            <a:custGeom>
              <a:avLst/>
              <a:gdLst/>
              <a:ahLst/>
              <a:cxnLst/>
              <a:rect l="l" t="t" r="r" b="b"/>
              <a:pathLst>
                <a:path w="328544" h="186917" extrusionOk="0">
                  <a:moveTo>
                    <a:pt x="0" y="40214"/>
                  </a:moveTo>
                  <a:cubicBezTo>
                    <a:pt x="4757" y="49048"/>
                    <a:pt x="9074" y="58122"/>
                    <a:pt x="12871" y="67436"/>
                  </a:cubicBezTo>
                  <a:cubicBezTo>
                    <a:pt x="21586" y="88622"/>
                    <a:pt x="27822" y="110807"/>
                    <a:pt x="31699" y="133392"/>
                  </a:cubicBezTo>
                  <a:cubicBezTo>
                    <a:pt x="33618" y="144625"/>
                    <a:pt x="35017" y="155938"/>
                    <a:pt x="35896" y="167290"/>
                  </a:cubicBezTo>
                  <a:cubicBezTo>
                    <a:pt x="36376" y="173806"/>
                    <a:pt x="36736" y="180362"/>
                    <a:pt x="36896" y="186917"/>
                  </a:cubicBezTo>
                  <a:cubicBezTo>
                    <a:pt x="134112" y="174286"/>
                    <a:pt x="231328" y="161614"/>
                    <a:pt x="328544" y="148982"/>
                  </a:cubicBezTo>
                  <a:cubicBezTo>
                    <a:pt x="322068" y="99335"/>
                    <a:pt x="315633" y="49648"/>
                    <a:pt x="309157" y="0"/>
                  </a:cubicBezTo>
                  <a:cubicBezTo>
                    <a:pt x="206105" y="13391"/>
                    <a:pt x="103052" y="26782"/>
                    <a:pt x="0" y="40174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925;p35"/>
            <p:cNvSpPr/>
            <p:nvPr/>
          </p:nvSpPr>
          <p:spPr>
            <a:xfrm>
              <a:off x="1669195" y="3948652"/>
              <a:ext cx="74810" cy="158394"/>
            </a:xfrm>
            <a:custGeom>
              <a:avLst/>
              <a:gdLst/>
              <a:ahLst/>
              <a:cxnLst/>
              <a:rect l="l" t="t" r="r" b="b"/>
              <a:pathLst>
                <a:path w="99746" h="211192" extrusionOk="0">
                  <a:moveTo>
                    <a:pt x="37122" y="126"/>
                  </a:moveTo>
                  <a:cubicBezTo>
                    <a:pt x="10539" y="3323"/>
                    <a:pt x="-5370" y="53210"/>
                    <a:pt x="1665" y="111412"/>
                  </a:cubicBezTo>
                  <a:cubicBezTo>
                    <a:pt x="8701" y="169614"/>
                    <a:pt x="36003" y="214265"/>
                    <a:pt x="62625" y="211027"/>
                  </a:cubicBezTo>
                  <a:cubicBezTo>
                    <a:pt x="89208" y="207829"/>
                    <a:pt x="105117" y="157942"/>
                    <a:pt x="98082" y="99780"/>
                  </a:cubicBezTo>
                  <a:cubicBezTo>
                    <a:pt x="91046" y="41578"/>
                    <a:pt x="63744" y="-3073"/>
                    <a:pt x="37162" y="166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926;p35"/>
            <p:cNvSpPr/>
            <p:nvPr/>
          </p:nvSpPr>
          <p:spPr>
            <a:xfrm>
              <a:off x="1639544" y="3953419"/>
              <a:ext cx="74810" cy="158424"/>
            </a:xfrm>
            <a:custGeom>
              <a:avLst/>
              <a:gdLst/>
              <a:ahLst/>
              <a:cxnLst/>
              <a:rect l="l" t="t" r="r" b="b"/>
              <a:pathLst>
                <a:path w="99746" h="211232" extrusionOk="0">
                  <a:moveTo>
                    <a:pt x="37122" y="206"/>
                  </a:moveTo>
                  <a:cubicBezTo>
                    <a:pt x="10539" y="3403"/>
                    <a:pt x="-5370" y="53290"/>
                    <a:pt x="1665" y="111452"/>
                  </a:cubicBezTo>
                  <a:cubicBezTo>
                    <a:pt x="8700" y="169654"/>
                    <a:pt x="36003" y="214305"/>
                    <a:pt x="62625" y="211067"/>
                  </a:cubicBezTo>
                  <a:cubicBezTo>
                    <a:pt x="89208" y="207869"/>
                    <a:pt x="105117" y="157982"/>
                    <a:pt x="98082" y="99780"/>
                  </a:cubicBezTo>
                  <a:cubicBezTo>
                    <a:pt x="91047" y="41578"/>
                    <a:pt x="63744" y="-3073"/>
                    <a:pt x="37162" y="166"/>
                  </a:cubicBezTo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927;p35"/>
            <p:cNvSpPr/>
            <p:nvPr/>
          </p:nvSpPr>
          <p:spPr>
            <a:xfrm>
              <a:off x="1684287" y="3958880"/>
              <a:ext cx="31468" cy="139558"/>
            </a:xfrm>
            <a:custGeom>
              <a:avLst/>
              <a:gdLst/>
              <a:ahLst/>
              <a:cxnLst/>
              <a:rect l="l" t="t" r="r" b="b"/>
              <a:pathLst>
                <a:path w="41957" h="186077" extrusionOk="0">
                  <a:moveTo>
                    <a:pt x="1529" y="0"/>
                  </a:moveTo>
                  <a:cubicBezTo>
                    <a:pt x="1129" y="0"/>
                    <a:pt x="729" y="160"/>
                    <a:pt x="450" y="440"/>
                  </a:cubicBezTo>
                  <a:cubicBezTo>
                    <a:pt x="-150" y="1039"/>
                    <a:pt x="-150" y="2038"/>
                    <a:pt x="450" y="2638"/>
                  </a:cubicBezTo>
                  <a:cubicBezTo>
                    <a:pt x="2528" y="4757"/>
                    <a:pt x="4447" y="6915"/>
                    <a:pt x="6126" y="9074"/>
                  </a:cubicBezTo>
                  <a:cubicBezTo>
                    <a:pt x="11043" y="15470"/>
                    <a:pt x="15280" y="22905"/>
                    <a:pt x="19078" y="31859"/>
                  </a:cubicBezTo>
                  <a:cubicBezTo>
                    <a:pt x="21876" y="38574"/>
                    <a:pt x="24274" y="46009"/>
                    <a:pt x="26473" y="54484"/>
                  </a:cubicBezTo>
                  <a:cubicBezTo>
                    <a:pt x="28471" y="62319"/>
                    <a:pt x="30030" y="70434"/>
                    <a:pt x="31269" y="79308"/>
                  </a:cubicBezTo>
                  <a:cubicBezTo>
                    <a:pt x="32748" y="90381"/>
                    <a:pt x="33548" y="102013"/>
                    <a:pt x="33628" y="113845"/>
                  </a:cubicBezTo>
                  <a:cubicBezTo>
                    <a:pt x="33708" y="125198"/>
                    <a:pt x="33068" y="136270"/>
                    <a:pt x="31629" y="146824"/>
                  </a:cubicBezTo>
                  <a:lnTo>
                    <a:pt x="31949" y="145704"/>
                  </a:lnTo>
                  <a:cubicBezTo>
                    <a:pt x="30990" y="151660"/>
                    <a:pt x="30110" y="156497"/>
                    <a:pt x="29151" y="160854"/>
                  </a:cubicBezTo>
                  <a:cubicBezTo>
                    <a:pt x="28631" y="163253"/>
                    <a:pt x="27992" y="166091"/>
                    <a:pt x="27032" y="169049"/>
                  </a:cubicBezTo>
                  <a:cubicBezTo>
                    <a:pt x="26513" y="170648"/>
                    <a:pt x="25913" y="172247"/>
                    <a:pt x="25273" y="173806"/>
                  </a:cubicBezTo>
                  <a:lnTo>
                    <a:pt x="24914" y="174725"/>
                  </a:lnTo>
                  <a:lnTo>
                    <a:pt x="24074" y="176963"/>
                  </a:lnTo>
                  <a:lnTo>
                    <a:pt x="23874" y="177563"/>
                  </a:lnTo>
                  <a:cubicBezTo>
                    <a:pt x="23674" y="178083"/>
                    <a:pt x="23515" y="178603"/>
                    <a:pt x="23395" y="179122"/>
                  </a:cubicBezTo>
                  <a:cubicBezTo>
                    <a:pt x="23155" y="179921"/>
                    <a:pt x="22955" y="180561"/>
                    <a:pt x="22755" y="181161"/>
                  </a:cubicBezTo>
                  <a:cubicBezTo>
                    <a:pt x="22355" y="182120"/>
                    <a:pt x="22675" y="183360"/>
                    <a:pt x="23115" y="184159"/>
                  </a:cubicBezTo>
                  <a:cubicBezTo>
                    <a:pt x="23635" y="185038"/>
                    <a:pt x="24474" y="185678"/>
                    <a:pt x="25433" y="185958"/>
                  </a:cubicBezTo>
                  <a:cubicBezTo>
                    <a:pt x="25753" y="186038"/>
                    <a:pt x="26113" y="186078"/>
                    <a:pt x="26473" y="186078"/>
                  </a:cubicBezTo>
                  <a:cubicBezTo>
                    <a:pt x="27152" y="186078"/>
                    <a:pt x="27872" y="185878"/>
                    <a:pt x="28431" y="185558"/>
                  </a:cubicBezTo>
                  <a:cubicBezTo>
                    <a:pt x="29431" y="184998"/>
                    <a:pt x="29910" y="184079"/>
                    <a:pt x="30190" y="183240"/>
                  </a:cubicBezTo>
                  <a:lnTo>
                    <a:pt x="30510" y="182480"/>
                  </a:lnTo>
                  <a:cubicBezTo>
                    <a:pt x="31030" y="181361"/>
                    <a:pt x="31589" y="180242"/>
                    <a:pt x="32069" y="179082"/>
                  </a:cubicBezTo>
                  <a:cubicBezTo>
                    <a:pt x="32629" y="177683"/>
                    <a:pt x="33148" y="176244"/>
                    <a:pt x="33668" y="174845"/>
                  </a:cubicBezTo>
                  <a:cubicBezTo>
                    <a:pt x="34627" y="172207"/>
                    <a:pt x="35427" y="169528"/>
                    <a:pt x="36226" y="166850"/>
                  </a:cubicBezTo>
                  <a:cubicBezTo>
                    <a:pt x="37186" y="163612"/>
                    <a:pt x="38025" y="160175"/>
                    <a:pt x="38785" y="156257"/>
                  </a:cubicBezTo>
                  <a:cubicBezTo>
                    <a:pt x="40224" y="148902"/>
                    <a:pt x="41143" y="140868"/>
                    <a:pt x="41663" y="131673"/>
                  </a:cubicBezTo>
                  <a:cubicBezTo>
                    <a:pt x="42582" y="114285"/>
                    <a:pt x="41343" y="96137"/>
                    <a:pt x="38025" y="77749"/>
                  </a:cubicBezTo>
                  <a:cubicBezTo>
                    <a:pt x="36626" y="70074"/>
                    <a:pt x="34867" y="62639"/>
                    <a:pt x="32748" y="55523"/>
                  </a:cubicBezTo>
                  <a:cubicBezTo>
                    <a:pt x="30710" y="48608"/>
                    <a:pt x="28152" y="41652"/>
                    <a:pt x="24914" y="34297"/>
                  </a:cubicBezTo>
                  <a:cubicBezTo>
                    <a:pt x="18957" y="20706"/>
                    <a:pt x="11442" y="9314"/>
                    <a:pt x="2608" y="480"/>
                  </a:cubicBezTo>
                  <a:cubicBezTo>
                    <a:pt x="2288" y="200"/>
                    <a:pt x="1889" y="40"/>
                    <a:pt x="1489" y="4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928;p35"/>
            <p:cNvSpPr/>
            <p:nvPr/>
          </p:nvSpPr>
          <p:spPr>
            <a:xfrm>
              <a:off x="1386490" y="3946138"/>
              <a:ext cx="298736" cy="193672"/>
            </a:xfrm>
            <a:custGeom>
              <a:avLst/>
              <a:gdLst/>
              <a:ahLst/>
              <a:cxnLst/>
              <a:rect l="l" t="t" r="r" b="b"/>
              <a:pathLst>
                <a:path w="398315" h="258230" extrusionOk="0">
                  <a:moveTo>
                    <a:pt x="260722" y="0"/>
                  </a:moveTo>
                  <a:lnTo>
                    <a:pt x="260082" y="0"/>
                  </a:lnTo>
                  <a:cubicBezTo>
                    <a:pt x="220708" y="0"/>
                    <a:pt x="182413" y="15470"/>
                    <a:pt x="154991" y="42452"/>
                  </a:cubicBezTo>
                  <a:cubicBezTo>
                    <a:pt x="150634" y="46729"/>
                    <a:pt x="146636" y="51646"/>
                    <a:pt x="143119" y="57002"/>
                  </a:cubicBezTo>
                  <a:cubicBezTo>
                    <a:pt x="139681" y="62239"/>
                    <a:pt x="136683" y="67955"/>
                    <a:pt x="133885" y="73312"/>
                  </a:cubicBezTo>
                  <a:lnTo>
                    <a:pt x="131806" y="77389"/>
                  </a:lnTo>
                  <a:cubicBezTo>
                    <a:pt x="126969" y="86863"/>
                    <a:pt x="121933" y="96696"/>
                    <a:pt x="115057" y="105051"/>
                  </a:cubicBezTo>
                  <a:cubicBezTo>
                    <a:pt x="111779" y="108889"/>
                    <a:pt x="108382" y="112046"/>
                    <a:pt x="104664" y="114725"/>
                  </a:cubicBezTo>
                  <a:cubicBezTo>
                    <a:pt x="101546" y="116883"/>
                    <a:pt x="98028" y="118722"/>
                    <a:pt x="94231" y="120201"/>
                  </a:cubicBezTo>
                  <a:cubicBezTo>
                    <a:pt x="89714" y="121880"/>
                    <a:pt x="84917" y="122999"/>
                    <a:pt x="79920" y="123519"/>
                  </a:cubicBezTo>
                  <a:cubicBezTo>
                    <a:pt x="78161" y="123679"/>
                    <a:pt x="76402" y="123759"/>
                    <a:pt x="74644" y="123759"/>
                  </a:cubicBezTo>
                  <a:cubicBezTo>
                    <a:pt x="71646" y="123759"/>
                    <a:pt x="68648" y="123519"/>
                    <a:pt x="65770" y="123079"/>
                  </a:cubicBezTo>
                  <a:cubicBezTo>
                    <a:pt x="61492" y="122360"/>
                    <a:pt x="57455" y="121120"/>
                    <a:pt x="53697" y="119402"/>
                  </a:cubicBezTo>
                  <a:cubicBezTo>
                    <a:pt x="50739" y="118002"/>
                    <a:pt x="47981" y="116204"/>
                    <a:pt x="45423" y="114165"/>
                  </a:cubicBezTo>
                  <a:cubicBezTo>
                    <a:pt x="43264" y="112286"/>
                    <a:pt x="41346" y="110167"/>
                    <a:pt x="39667" y="107889"/>
                  </a:cubicBezTo>
                  <a:cubicBezTo>
                    <a:pt x="38148" y="105690"/>
                    <a:pt x="36869" y="103252"/>
                    <a:pt x="35869" y="100694"/>
                  </a:cubicBezTo>
                  <a:cubicBezTo>
                    <a:pt x="35030" y="98455"/>
                    <a:pt x="34430" y="96137"/>
                    <a:pt x="33990" y="93578"/>
                  </a:cubicBezTo>
                  <a:cubicBezTo>
                    <a:pt x="33751" y="92219"/>
                    <a:pt x="32431" y="91220"/>
                    <a:pt x="30952" y="91220"/>
                  </a:cubicBezTo>
                  <a:cubicBezTo>
                    <a:pt x="30753" y="91220"/>
                    <a:pt x="30513" y="91220"/>
                    <a:pt x="30313" y="91300"/>
                  </a:cubicBezTo>
                  <a:cubicBezTo>
                    <a:pt x="29473" y="91500"/>
                    <a:pt x="28794" y="92019"/>
                    <a:pt x="28354" y="92819"/>
                  </a:cubicBezTo>
                  <a:cubicBezTo>
                    <a:pt x="28194" y="92859"/>
                    <a:pt x="28034" y="92939"/>
                    <a:pt x="27874" y="93019"/>
                  </a:cubicBezTo>
                  <a:cubicBezTo>
                    <a:pt x="23677" y="95217"/>
                    <a:pt x="19840" y="97975"/>
                    <a:pt x="16442" y="101133"/>
                  </a:cubicBezTo>
                  <a:cubicBezTo>
                    <a:pt x="13284" y="104091"/>
                    <a:pt x="10486" y="107609"/>
                    <a:pt x="8047" y="111606"/>
                  </a:cubicBezTo>
                  <a:cubicBezTo>
                    <a:pt x="3690" y="118802"/>
                    <a:pt x="972" y="127596"/>
                    <a:pt x="173" y="137030"/>
                  </a:cubicBezTo>
                  <a:cubicBezTo>
                    <a:pt x="-147" y="141267"/>
                    <a:pt x="-27" y="145744"/>
                    <a:pt x="572" y="150701"/>
                  </a:cubicBezTo>
                  <a:cubicBezTo>
                    <a:pt x="1092" y="154778"/>
                    <a:pt x="2051" y="159055"/>
                    <a:pt x="3570" y="163692"/>
                  </a:cubicBezTo>
                  <a:cubicBezTo>
                    <a:pt x="6049" y="171368"/>
                    <a:pt x="9247" y="178803"/>
                    <a:pt x="13044" y="185838"/>
                  </a:cubicBezTo>
                  <a:cubicBezTo>
                    <a:pt x="20239" y="199029"/>
                    <a:pt x="29753" y="210782"/>
                    <a:pt x="41346" y="220735"/>
                  </a:cubicBezTo>
                  <a:cubicBezTo>
                    <a:pt x="52258" y="230129"/>
                    <a:pt x="65090" y="237963"/>
                    <a:pt x="79441" y="244080"/>
                  </a:cubicBezTo>
                  <a:cubicBezTo>
                    <a:pt x="92632" y="249716"/>
                    <a:pt x="107422" y="253753"/>
                    <a:pt x="123292" y="256112"/>
                  </a:cubicBezTo>
                  <a:cubicBezTo>
                    <a:pt x="132766" y="257511"/>
                    <a:pt x="142559" y="258230"/>
                    <a:pt x="152473" y="258230"/>
                  </a:cubicBezTo>
                  <a:cubicBezTo>
                    <a:pt x="157989" y="258230"/>
                    <a:pt x="163625" y="257990"/>
                    <a:pt x="169222" y="257551"/>
                  </a:cubicBezTo>
                  <a:cubicBezTo>
                    <a:pt x="184731" y="256352"/>
                    <a:pt x="199881" y="253513"/>
                    <a:pt x="214312" y="249076"/>
                  </a:cubicBezTo>
                  <a:cubicBezTo>
                    <a:pt x="228902" y="244599"/>
                    <a:pt x="242494" y="238603"/>
                    <a:pt x="254646" y="231208"/>
                  </a:cubicBezTo>
                  <a:cubicBezTo>
                    <a:pt x="257684" y="229370"/>
                    <a:pt x="260642" y="227410"/>
                    <a:pt x="263600" y="225412"/>
                  </a:cubicBezTo>
                  <a:lnTo>
                    <a:pt x="267237" y="223013"/>
                  </a:lnTo>
                  <a:cubicBezTo>
                    <a:pt x="273273" y="219016"/>
                    <a:pt x="277990" y="215978"/>
                    <a:pt x="282467" y="213180"/>
                  </a:cubicBezTo>
                  <a:cubicBezTo>
                    <a:pt x="293380" y="206464"/>
                    <a:pt x="303334" y="201348"/>
                    <a:pt x="312887" y="197670"/>
                  </a:cubicBezTo>
                  <a:cubicBezTo>
                    <a:pt x="318004" y="195751"/>
                    <a:pt x="323241" y="194112"/>
                    <a:pt x="328437" y="192833"/>
                  </a:cubicBezTo>
                  <a:cubicBezTo>
                    <a:pt x="332395" y="191834"/>
                    <a:pt x="336472" y="191114"/>
                    <a:pt x="340429" y="190395"/>
                  </a:cubicBezTo>
                  <a:lnTo>
                    <a:pt x="343347" y="189875"/>
                  </a:lnTo>
                  <a:cubicBezTo>
                    <a:pt x="351022" y="188436"/>
                    <a:pt x="358537" y="186957"/>
                    <a:pt x="365813" y="184519"/>
                  </a:cubicBezTo>
                  <a:cubicBezTo>
                    <a:pt x="373088" y="182040"/>
                    <a:pt x="378884" y="178883"/>
                    <a:pt x="383481" y="174845"/>
                  </a:cubicBezTo>
                  <a:cubicBezTo>
                    <a:pt x="388398" y="170528"/>
                    <a:pt x="392155" y="164692"/>
                    <a:pt x="394674" y="157496"/>
                  </a:cubicBezTo>
                  <a:cubicBezTo>
                    <a:pt x="395913" y="153979"/>
                    <a:pt x="396792" y="149981"/>
                    <a:pt x="397472" y="144944"/>
                  </a:cubicBezTo>
                  <a:cubicBezTo>
                    <a:pt x="398111" y="140507"/>
                    <a:pt x="398351" y="135711"/>
                    <a:pt x="398311" y="130234"/>
                  </a:cubicBezTo>
                  <a:cubicBezTo>
                    <a:pt x="398191" y="120561"/>
                    <a:pt x="396672" y="110607"/>
                    <a:pt x="393874" y="100574"/>
                  </a:cubicBezTo>
                  <a:cubicBezTo>
                    <a:pt x="388598" y="81786"/>
                    <a:pt x="378564" y="63398"/>
                    <a:pt x="364853" y="47489"/>
                  </a:cubicBezTo>
                  <a:cubicBezTo>
                    <a:pt x="358418" y="40013"/>
                    <a:pt x="350982" y="33058"/>
                    <a:pt x="342748" y="26782"/>
                  </a:cubicBezTo>
                  <a:cubicBezTo>
                    <a:pt x="335113" y="20986"/>
                    <a:pt x="326519" y="15949"/>
                    <a:pt x="317205" y="11832"/>
                  </a:cubicBezTo>
                  <a:cubicBezTo>
                    <a:pt x="300216" y="4237"/>
                    <a:pt x="280709" y="160"/>
                    <a:pt x="260762" y="80"/>
                  </a:cubicBezTo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929;p35"/>
            <p:cNvSpPr/>
            <p:nvPr/>
          </p:nvSpPr>
          <p:spPr>
            <a:xfrm>
              <a:off x="1398702" y="3966044"/>
              <a:ext cx="263737" cy="165876"/>
            </a:xfrm>
            <a:custGeom>
              <a:avLst/>
              <a:gdLst/>
              <a:ahLst/>
              <a:cxnLst/>
              <a:rect l="l" t="t" r="r" b="b"/>
              <a:pathLst>
                <a:path w="351649" h="221168" extrusionOk="0">
                  <a:moveTo>
                    <a:pt x="277578" y="80"/>
                  </a:moveTo>
                  <a:cubicBezTo>
                    <a:pt x="272941" y="360"/>
                    <a:pt x="268344" y="960"/>
                    <a:pt x="263827" y="1839"/>
                  </a:cubicBezTo>
                  <a:cubicBezTo>
                    <a:pt x="259510" y="2718"/>
                    <a:pt x="255273" y="3878"/>
                    <a:pt x="251115" y="5317"/>
                  </a:cubicBezTo>
                  <a:cubicBezTo>
                    <a:pt x="251195" y="5317"/>
                    <a:pt x="251275" y="5237"/>
                    <a:pt x="251355" y="5237"/>
                  </a:cubicBezTo>
                  <a:cubicBezTo>
                    <a:pt x="247398" y="6636"/>
                    <a:pt x="243520" y="8235"/>
                    <a:pt x="239763" y="10113"/>
                  </a:cubicBezTo>
                  <a:cubicBezTo>
                    <a:pt x="236045" y="11992"/>
                    <a:pt x="232447" y="14111"/>
                    <a:pt x="228970" y="16430"/>
                  </a:cubicBezTo>
                  <a:cubicBezTo>
                    <a:pt x="228970" y="16430"/>
                    <a:pt x="228970" y="16430"/>
                    <a:pt x="228970" y="16430"/>
                  </a:cubicBezTo>
                  <a:cubicBezTo>
                    <a:pt x="228970" y="16430"/>
                    <a:pt x="228930" y="16469"/>
                    <a:pt x="228890" y="16469"/>
                  </a:cubicBezTo>
                  <a:cubicBezTo>
                    <a:pt x="228890" y="16469"/>
                    <a:pt x="228890" y="16469"/>
                    <a:pt x="228890" y="16469"/>
                  </a:cubicBezTo>
                  <a:lnTo>
                    <a:pt x="228890" y="16469"/>
                  </a:lnTo>
                  <a:cubicBezTo>
                    <a:pt x="225332" y="18868"/>
                    <a:pt x="221854" y="21546"/>
                    <a:pt x="218616" y="24464"/>
                  </a:cubicBezTo>
                  <a:cubicBezTo>
                    <a:pt x="215499" y="27222"/>
                    <a:pt x="212580" y="30180"/>
                    <a:pt x="209822" y="33338"/>
                  </a:cubicBezTo>
                  <a:cubicBezTo>
                    <a:pt x="209822" y="33338"/>
                    <a:pt x="209822" y="33338"/>
                    <a:pt x="209822" y="33298"/>
                  </a:cubicBezTo>
                  <a:cubicBezTo>
                    <a:pt x="206465" y="37176"/>
                    <a:pt x="203426" y="41253"/>
                    <a:pt x="200628" y="45570"/>
                  </a:cubicBezTo>
                  <a:cubicBezTo>
                    <a:pt x="197950" y="49768"/>
                    <a:pt x="195552" y="54085"/>
                    <a:pt x="193353" y="58562"/>
                  </a:cubicBezTo>
                  <a:cubicBezTo>
                    <a:pt x="193353" y="58562"/>
                    <a:pt x="193353" y="58562"/>
                    <a:pt x="193353" y="58522"/>
                  </a:cubicBezTo>
                  <a:cubicBezTo>
                    <a:pt x="186597" y="72273"/>
                    <a:pt x="181801" y="86863"/>
                    <a:pt x="176164" y="101094"/>
                  </a:cubicBezTo>
                  <a:cubicBezTo>
                    <a:pt x="174685" y="104852"/>
                    <a:pt x="173166" y="108609"/>
                    <a:pt x="171527" y="112287"/>
                  </a:cubicBezTo>
                  <a:cubicBezTo>
                    <a:pt x="170048" y="115604"/>
                    <a:pt x="168529" y="118882"/>
                    <a:pt x="166850" y="122080"/>
                  </a:cubicBezTo>
                  <a:cubicBezTo>
                    <a:pt x="163613" y="128276"/>
                    <a:pt x="159935" y="134232"/>
                    <a:pt x="155658" y="139789"/>
                  </a:cubicBezTo>
                  <a:cubicBezTo>
                    <a:pt x="150341" y="146704"/>
                    <a:pt x="144265" y="153060"/>
                    <a:pt x="137430" y="158496"/>
                  </a:cubicBezTo>
                  <a:cubicBezTo>
                    <a:pt x="130754" y="163773"/>
                    <a:pt x="123479" y="168210"/>
                    <a:pt x="115724" y="171648"/>
                  </a:cubicBezTo>
                  <a:cubicBezTo>
                    <a:pt x="107769" y="175165"/>
                    <a:pt x="99415" y="177764"/>
                    <a:pt x="90900" y="179362"/>
                  </a:cubicBezTo>
                  <a:cubicBezTo>
                    <a:pt x="81826" y="181081"/>
                    <a:pt x="72552" y="181801"/>
                    <a:pt x="63358" y="181721"/>
                  </a:cubicBezTo>
                  <a:cubicBezTo>
                    <a:pt x="59161" y="181681"/>
                    <a:pt x="54964" y="181481"/>
                    <a:pt x="50807" y="181041"/>
                  </a:cubicBezTo>
                  <a:cubicBezTo>
                    <a:pt x="46609" y="180602"/>
                    <a:pt x="42412" y="180002"/>
                    <a:pt x="38295" y="179163"/>
                  </a:cubicBezTo>
                  <a:cubicBezTo>
                    <a:pt x="29660" y="177444"/>
                    <a:pt x="21106" y="175005"/>
                    <a:pt x="12991" y="171568"/>
                  </a:cubicBezTo>
                  <a:cubicBezTo>
                    <a:pt x="8994" y="169889"/>
                    <a:pt x="5037" y="168010"/>
                    <a:pt x="1279" y="165812"/>
                  </a:cubicBezTo>
                  <a:lnTo>
                    <a:pt x="0" y="165052"/>
                  </a:lnTo>
                  <a:cubicBezTo>
                    <a:pt x="6716" y="175965"/>
                    <a:pt x="15110" y="185758"/>
                    <a:pt x="25023" y="194313"/>
                  </a:cubicBezTo>
                  <a:cubicBezTo>
                    <a:pt x="26822" y="195871"/>
                    <a:pt x="28701" y="197350"/>
                    <a:pt x="30580" y="198830"/>
                  </a:cubicBezTo>
                  <a:cubicBezTo>
                    <a:pt x="36416" y="201548"/>
                    <a:pt x="42292" y="204186"/>
                    <a:pt x="48248" y="206665"/>
                  </a:cubicBezTo>
                  <a:cubicBezTo>
                    <a:pt x="54244" y="209183"/>
                    <a:pt x="60280" y="211541"/>
                    <a:pt x="66476" y="213580"/>
                  </a:cubicBezTo>
                  <a:cubicBezTo>
                    <a:pt x="72552" y="215579"/>
                    <a:pt x="78748" y="217298"/>
                    <a:pt x="85024" y="218577"/>
                  </a:cubicBezTo>
                  <a:cubicBezTo>
                    <a:pt x="84944" y="218577"/>
                    <a:pt x="84864" y="218577"/>
                    <a:pt x="84744" y="218537"/>
                  </a:cubicBezTo>
                  <a:cubicBezTo>
                    <a:pt x="90261" y="219656"/>
                    <a:pt x="95857" y="220455"/>
                    <a:pt x="101453" y="220855"/>
                  </a:cubicBezTo>
                  <a:cubicBezTo>
                    <a:pt x="107010" y="221215"/>
                    <a:pt x="112566" y="221295"/>
                    <a:pt x="118122" y="220935"/>
                  </a:cubicBezTo>
                  <a:lnTo>
                    <a:pt x="118122" y="220935"/>
                  </a:lnTo>
                  <a:cubicBezTo>
                    <a:pt x="118122" y="220935"/>
                    <a:pt x="118242" y="220935"/>
                    <a:pt x="118322" y="220935"/>
                  </a:cubicBezTo>
                  <a:lnTo>
                    <a:pt x="118282" y="220935"/>
                  </a:lnTo>
                  <a:cubicBezTo>
                    <a:pt x="124358" y="220495"/>
                    <a:pt x="130354" y="219736"/>
                    <a:pt x="136311" y="218497"/>
                  </a:cubicBezTo>
                  <a:cubicBezTo>
                    <a:pt x="141067" y="217497"/>
                    <a:pt x="145704" y="216218"/>
                    <a:pt x="150301" y="214659"/>
                  </a:cubicBezTo>
                  <a:cubicBezTo>
                    <a:pt x="150221" y="214659"/>
                    <a:pt x="150141" y="214739"/>
                    <a:pt x="150061" y="214739"/>
                  </a:cubicBezTo>
                  <a:cubicBezTo>
                    <a:pt x="155098" y="213020"/>
                    <a:pt x="160015" y="210982"/>
                    <a:pt x="164772" y="208583"/>
                  </a:cubicBezTo>
                  <a:cubicBezTo>
                    <a:pt x="169489" y="206225"/>
                    <a:pt x="174006" y="203547"/>
                    <a:pt x="178363" y="200589"/>
                  </a:cubicBezTo>
                  <a:cubicBezTo>
                    <a:pt x="178283" y="200629"/>
                    <a:pt x="178243" y="200669"/>
                    <a:pt x="178163" y="200709"/>
                  </a:cubicBezTo>
                  <a:cubicBezTo>
                    <a:pt x="182800" y="197551"/>
                    <a:pt x="187237" y="194073"/>
                    <a:pt x="191434" y="190316"/>
                  </a:cubicBezTo>
                  <a:cubicBezTo>
                    <a:pt x="195472" y="186678"/>
                    <a:pt x="199269" y="182800"/>
                    <a:pt x="202867" y="178683"/>
                  </a:cubicBezTo>
                  <a:cubicBezTo>
                    <a:pt x="202827" y="178763"/>
                    <a:pt x="202747" y="178803"/>
                    <a:pt x="202707" y="178883"/>
                  </a:cubicBezTo>
                  <a:cubicBezTo>
                    <a:pt x="206664" y="174326"/>
                    <a:pt x="210342" y="169529"/>
                    <a:pt x="213660" y="164492"/>
                  </a:cubicBezTo>
                  <a:cubicBezTo>
                    <a:pt x="217018" y="159415"/>
                    <a:pt x="220056" y="154139"/>
                    <a:pt x="222734" y="148703"/>
                  </a:cubicBezTo>
                  <a:cubicBezTo>
                    <a:pt x="222734" y="148783"/>
                    <a:pt x="222654" y="148863"/>
                    <a:pt x="222614" y="148942"/>
                  </a:cubicBezTo>
                  <a:cubicBezTo>
                    <a:pt x="224453" y="145185"/>
                    <a:pt x="226172" y="141348"/>
                    <a:pt x="227731" y="137430"/>
                  </a:cubicBezTo>
                  <a:cubicBezTo>
                    <a:pt x="228490" y="135471"/>
                    <a:pt x="229210" y="133472"/>
                    <a:pt x="229929" y="131514"/>
                  </a:cubicBezTo>
                  <a:cubicBezTo>
                    <a:pt x="230649" y="129475"/>
                    <a:pt x="231288" y="127436"/>
                    <a:pt x="231928" y="125398"/>
                  </a:cubicBezTo>
                  <a:cubicBezTo>
                    <a:pt x="234486" y="117563"/>
                    <a:pt x="236965" y="109688"/>
                    <a:pt x="239803" y="101933"/>
                  </a:cubicBezTo>
                  <a:cubicBezTo>
                    <a:pt x="244799" y="88102"/>
                    <a:pt x="250835" y="74431"/>
                    <a:pt x="259989" y="62839"/>
                  </a:cubicBezTo>
                  <a:cubicBezTo>
                    <a:pt x="262588" y="59521"/>
                    <a:pt x="265386" y="56363"/>
                    <a:pt x="268424" y="53445"/>
                  </a:cubicBezTo>
                  <a:cubicBezTo>
                    <a:pt x="271702" y="50287"/>
                    <a:pt x="275179" y="47329"/>
                    <a:pt x="278857" y="44651"/>
                  </a:cubicBezTo>
                  <a:cubicBezTo>
                    <a:pt x="282775" y="41773"/>
                    <a:pt x="286932" y="39174"/>
                    <a:pt x="291209" y="36816"/>
                  </a:cubicBezTo>
                  <a:cubicBezTo>
                    <a:pt x="293847" y="35377"/>
                    <a:pt x="296486" y="34018"/>
                    <a:pt x="299244" y="32819"/>
                  </a:cubicBezTo>
                  <a:cubicBezTo>
                    <a:pt x="301802" y="31699"/>
                    <a:pt x="304360" y="30700"/>
                    <a:pt x="306999" y="29781"/>
                  </a:cubicBezTo>
                  <a:cubicBezTo>
                    <a:pt x="317552" y="26103"/>
                    <a:pt x="328784" y="24224"/>
                    <a:pt x="339977" y="24104"/>
                  </a:cubicBezTo>
                  <a:cubicBezTo>
                    <a:pt x="340457" y="24104"/>
                    <a:pt x="340896" y="24104"/>
                    <a:pt x="341336" y="24104"/>
                  </a:cubicBezTo>
                  <a:cubicBezTo>
                    <a:pt x="344774" y="24104"/>
                    <a:pt x="348212" y="24264"/>
                    <a:pt x="351649" y="24544"/>
                  </a:cubicBezTo>
                  <a:cubicBezTo>
                    <a:pt x="350650" y="23305"/>
                    <a:pt x="349651" y="22106"/>
                    <a:pt x="348611" y="20907"/>
                  </a:cubicBezTo>
                  <a:cubicBezTo>
                    <a:pt x="347012" y="19068"/>
                    <a:pt x="345373" y="17229"/>
                    <a:pt x="343655" y="15430"/>
                  </a:cubicBezTo>
                  <a:cubicBezTo>
                    <a:pt x="337898" y="12592"/>
                    <a:pt x="332062" y="9993"/>
                    <a:pt x="326026" y="7795"/>
                  </a:cubicBezTo>
                  <a:cubicBezTo>
                    <a:pt x="322828" y="6636"/>
                    <a:pt x="319590" y="5556"/>
                    <a:pt x="316352" y="4637"/>
                  </a:cubicBezTo>
                  <a:cubicBezTo>
                    <a:pt x="313274" y="3758"/>
                    <a:pt x="310156" y="2998"/>
                    <a:pt x="306999" y="2319"/>
                  </a:cubicBezTo>
                  <a:cubicBezTo>
                    <a:pt x="307078" y="2319"/>
                    <a:pt x="307158" y="2319"/>
                    <a:pt x="307278" y="2359"/>
                  </a:cubicBezTo>
                  <a:cubicBezTo>
                    <a:pt x="302122" y="1319"/>
                    <a:pt x="296885" y="600"/>
                    <a:pt x="291609" y="240"/>
                  </a:cubicBezTo>
                  <a:cubicBezTo>
                    <a:pt x="289090" y="80"/>
                    <a:pt x="286572" y="0"/>
                    <a:pt x="284053" y="0"/>
                  </a:cubicBezTo>
                  <a:cubicBezTo>
                    <a:pt x="281895" y="0"/>
                    <a:pt x="279777" y="80"/>
                    <a:pt x="277618" y="200"/>
                  </a:cubicBezTo>
                  <a:moveTo>
                    <a:pt x="209862" y="33458"/>
                  </a:moveTo>
                  <a:cubicBezTo>
                    <a:pt x="209862" y="33458"/>
                    <a:pt x="209782" y="33578"/>
                    <a:pt x="209702" y="33618"/>
                  </a:cubicBezTo>
                  <a:cubicBezTo>
                    <a:pt x="209782" y="33578"/>
                    <a:pt x="209822" y="33498"/>
                    <a:pt x="209862" y="33458"/>
                  </a:cubicBezTo>
                  <a:moveTo>
                    <a:pt x="118362" y="220935"/>
                  </a:moveTo>
                  <a:cubicBezTo>
                    <a:pt x="118362" y="220935"/>
                    <a:pt x="118242" y="220935"/>
                    <a:pt x="118202" y="220935"/>
                  </a:cubicBezTo>
                  <a:lnTo>
                    <a:pt x="118202" y="220935"/>
                  </a:lnTo>
                  <a:cubicBezTo>
                    <a:pt x="118202" y="220935"/>
                    <a:pt x="118322" y="220935"/>
                    <a:pt x="118402" y="220935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930;p35"/>
            <p:cNvSpPr/>
            <p:nvPr/>
          </p:nvSpPr>
          <p:spPr>
            <a:xfrm>
              <a:off x="1570370" y="3978367"/>
              <a:ext cx="60" cy="29"/>
            </a:xfrm>
            <a:custGeom>
              <a:avLst/>
              <a:gdLst/>
              <a:ahLst/>
              <a:cxnLst/>
              <a:rect l="l" t="t" r="r" b="b"/>
              <a:pathLst>
                <a:path w="80" h="39" extrusionOk="0">
                  <a:moveTo>
                    <a:pt x="0" y="40"/>
                  </a:moveTo>
                  <a:lnTo>
                    <a:pt x="0" y="40"/>
                  </a:lnTo>
                  <a:cubicBezTo>
                    <a:pt x="0" y="40"/>
                    <a:pt x="40" y="40"/>
                    <a:pt x="80" y="0"/>
                  </a:cubicBezTo>
                  <a:cubicBezTo>
                    <a:pt x="80" y="0"/>
                    <a:pt x="40" y="0"/>
                    <a:pt x="0" y="4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931;p35"/>
            <p:cNvSpPr/>
            <p:nvPr/>
          </p:nvSpPr>
          <p:spPr>
            <a:xfrm>
              <a:off x="1422326" y="4013923"/>
              <a:ext cx="262997" cy="125827"/>
            </a:xfrm>
            <a:custGeom>
              <a:avLst/>
              <a:gdLst/>
              <a:ahLst/>
              <a:cxnLst/>
              <a:rect l="l" t="t" r="r" b="b"/>
              <a:pathLst>
                <a:path w="350663" h="167769" extrusionOk="0">
                  <a:moveTo>
                    <a:pt x="329864" y="3278"/>
                  </a:moveTo>
                  <a:lnTo>
                    <a:pt x="329864" y="3278"/>
                  </a:lnTo>
                  <a:cubicBezTo>
                    <a:pt x="329864" y="3278"/>
                    <a:pt x="329784" y="3278"/>
                    <a:pt x="329784" y="3278"/>
                  </a:cubicBezTo>
                  <a:cubicBezTo>
                    <a:pt x="329784" y="3278"/>
                    <a:pt x="329743" y="3278"/>
                    <a:pt x="329704" y="3278"/>
                  </a:cubicBezTo>
                  <a:lnTo>
                    <a:pt x="329704" y="3278"/>
                  </a:lnTo>
                  <a:cubicBezTo>
                    <a:pt x="322868" y="5196"/>
                    <a:pt x="316153" y="7435"/>
                    <a:pt x="309637" y="10153"/>
                  </a:cubicBezTo>
                  <a:cubicBezTo>
                    <a:pt x="303081" y="12871"/>
                    <a:pt x="296685" y="15990"/>
                    <a:pt x="290529" y="19507"/>
                  </a:cubicBezTo>
                  <a:lnTo>
                    <a:pt x="290769" y="19387"/>
                  </a:lnTo>
                  <a:cubicBezTo>
                    <a:pt x="285253" y="22585"/>
                    <a:pt x="279936" y="26063"/>
                    <a:pt x="274860" y="29940"/>
                  </a:cubicBezTo>
                  <a:cubicBezTo>
                    <a:pt x="269983" y="33698"/>
                    <a:pt x="265346" y="37735"/>
                    <a:pt x="260949" y="42052"/>
                  </a:cubicBezTo>
                  <a:cubicBezTo>
                    <a:pt x="259230" y="43771"/>
                    <a:pt x="257551" y="45530"/>
                    <a:pt x="255912" y="47329"/>
                  </a:cubicBezTo>
                  <a:cubicBezTo>
                    <a:pt x="254113" y="49368"/>
                    <a:pt x="252314" y="51406"/>
                    <a:pt x="250555" y="53485"/>
                  </a:cubicBezTo>
                  <a:cubicBezTo>
                    <a:pt x="246958" y="57762"/>
                    <a:pt x="243440" y="62119"/>
                    <a:pt x="239923" y="66516"/>
                  </a:cubicBezTo>
                  <a:cubicBezTo>
                    <a:pt x="233127" y="74991"/>
                    <a:pt x="226371" y="83585"/>
                    <a:pt x="219096" y="91700"/>
                  </a:cubicBezTo>
                  <a:cubicBezTo>
                    <a:pt x="209982" y="101853"/>
                    <a:pt x="200029" y="111447"/>
                    <a:pt x="188556" y="118882"/>
                  </a:cubicBezTo>
                  <a:cubicBezTo>
                    <a:pt x="183160" y="122400"/>
                    <a:pt x="177524" y="125478"/>
                    <a:pt x="171647" y="127956"/>
                  </a:cubicBezTo>
                  <a:cubicBezTo>
                    <a:pt x="168010" y="129515"/>
                    <a:pt x="164292" y="130874"/>
                    <a:pt x="160495" y="132033"/>
                  </a:cubicBezTo>
                  <a:cubicBezTo>
                    <a:pt x="156537" y="133272"/>
                    <a:pt x="152540" y="134312"/>
                    <a:pt x="148503" y="135271"/>
                  </a:cubicBezTo>
                  <a:cubicBezTo>
                    <a:pt x="148463" y="135271"/>
                    <a:pt x="148383" y="135351"/>
                    <a:pt x="148343" y="135391"/>
                  </a:cubicBezTo>
                  <a:cubicBezTo>
                    <a:pt x="148423" y="135391"/>
                    <a:pt x="148463" y="135391"/>
                    <a:pt x="148542" y="135351"/>
                  </a:cubicBezTo>
                  <a:lnTo>
                    <a:pt x="147623" y="135991"/>
                  </a:lnTo>
                  <a:lnTo>
                    <a:pt x="146704" y="136630"/>
                  </a:lnTo>
                  <a:cubicBezTo>
                    <a:pt x="142586" y="139429"/>
                    <a:pt x="137949" y="142146"/>
                    <a:pt x="133312" y="144465"/>
                  </a:cubicBezTo>
                  <a:cubicBezTo>
                    <a:pt x="128755" y="146784"/>
                    <a:pt x="123919" y="148822"/>
                    <a:pt x="118882" y="150541"/>
                  </a:cubicBezTo>
                  <a:cubicBezTo>
                    <a:pt x="115484" y="151700"/>
                    <a:pt x="112126" y="152660"/>
                    <a:pt x="108889" y="153459"/>
                  </a:cubicBezTo>
                  <a:cubicBezTo>
                    <a:pt x="107529" y="153779"/>
                    <a:pt x="106170" y="154099"/>
                    <a:pt x="104851" y="154379"/>
                  </a:cubicBezTo>
                  <a:lnTo>
                    <a:pt x="103772" y="154618"/>
                  </a:lnTo>
                  <a:cubicBezTo>
                    <a:pt x="98815" y="155618"/>
                    <a:pt x="93619" y="156297"/>
                    <a:pt x="88302" y="156737"/>
                  </a:cubicBezTo>
                  <a:lnTo>
                    <a:pt x="86823" y="156857"/>
                  </a:lnTo>
                  <a:cubicBezTo>
                    <a:pt x="84145" y="157017"/>
                    <a:pt x="81626" y="157097"/>
                    <a:pt x="79148" y="157097"/>
                  </a:cubicBezTo>
                  <a:lnTo>
                    <a:pt x="78229" y="157097"/>
                  </a:lnTo>
                  <a:cubicBezTo>
                    <a:pt x="75390" y="157097"/>
                    <a:pt x="72632" y="156977"/>
                    <a:pt x="70034" y="156777"/>
                  </a:cubicBezTo>
                  <a:cubicBezTo>
                    <a:pt x="64797" y="156417"/>
                    <a:pt x="59161" y="155618"/>
                    <a:pt x="53325" y="154459"/>
                  </a:cubicBezTo>
                  <a:cubicBezTo>
                    <a:pt x="47609" y="153259"/>
                    <a:pt x="41453" y="151620"/>
                    <a:pt x="35017" y="149502"/>
                  </a:cubicBezTo>
                  <a:cubicBezTo>
                    <a:pt x="29541" y="147703"/>
                    <a:pt x="23744" y="145504"/>
                    <a:pt x="16789" y="142586"/>
                  </a:cubicBezTo>
                  <a:cubicBezTo>
                    <a:pt x="11752" y="140507"/>
                    <a:pt x="6636" y="138229"/>
                    <a:pt x="0" y="135231"/>
                  </a:cubicBezTo>
                  <a:cubicBezTo>
                    <a:pt x="9314" y="142467"/>
                    <a:pt x="19947" y="148622"/>
                    <a:pt x="31659" y="153619"/>
                  </a:cubicBezTo>
                  <a:cubicBezTo>
                    <a:pt x="44890" y="159255"/>
                    <a:pt x="59641" y="163293"/>
                    <a:pt x="75550" y="165651"/>
                  </a:cubicBezTo>
                  <a:cubicBezTo>
                    <a:pt x="85064" y="167050"/>
                    <a:pt x="94898" y="167770"/>
                    <a:pt x="104731" y="167770"/>
                  </a:cubicBezTo>
                  <a:cubicBezTo>
                    <a:pt x="110048" y="167770"/>
                    <a:pt x="115684" y="167530"/>
                    <a:pt x="121480" y="167090"/>
                  </a:cubicBezTo>
                  <a:cubicBezTo>
                    <a:pt x="137110" y="165891"/>
                    <a:pt x="152300" y="163013"/>
                    <a:pt x="166611" y="158616"/>
                  </a:cubicBezTo>
                  <a:cubicBezTo>
                    <a:pt x="181241" y="154139"/>
                    <a:pt x="194792" y="148143"/>
                    <a:pt x="206944" y="140747"/>
                  </a:cubicBezTo>
                  <a:cubicBezTo>
                    <a:pt x="209982" y="138909"/>
                    <a:pt x="212940" y="136950"/>
                    <a:pt x="215898" y="134951"/>
                  </a:cubicBezTo>
                  <a:lnTo>
                    <a:pt x="219536" y="132553"/>
                  </a:lnTo>
                  <a:cubicBezTo>
                    <a:pt x="225612" y="128555"/>
                    <a:pt x="230289" y="125517"/>
                    <a:pt x="234766" y="122719"/>
                  </a:cubicBezTo>
                  <a:cubicBezTo>
                    <a:pt x="245759" y="115964"/>
                    <a:pt x="255672" y="110887"/>
                    <a:pt x="265186" y="107209"/>
                  </a:cubicBezTo>
                  <a:cubicBezTo>
                    <a:pt x="270383" y="105291"/>
                    <a:pt x="275579" y="103652"/>
                    <a:pt x="280736" y="102333"/>
                  </a:cubicBezTo>
                  <a:cubicBezTo>
                    <a:pt x="284733" y="101373"/>
                    <a:pt x="288850" y="100614"/>
                    <a:pt x="292728" y="99934"/>
                  </a:cubicBezTo>
                  <a:lnTo>
                    <a:pt x="295646" y="99375"/>
                  </a:lnTo>
                  <a:cubicBezTo>
                    <a:pt x="303321" y="97976"/>
                    <a:pt x="310796" y="96457"/>
                    <a:pt x="318111" y="93978"/>
                  </a:cubicBezTo>
                  <a:cubicBezTo>
                    <a:pt x="325426" y="91500"/>
                    <a:pt x="331223" y="88342"/>
                    <a:pt x="335820" y="84305"/>
                  </a:cubicBezTo>
                  <a:cubicBezTo>
                    <a:pt x="340736" y="79988"/>
                    <a:pt x="344494" y="74151"/>
                    <a:pt x="347012" y="66916"/>
                  </a:cubicBezTo>
                  <a:cubicBezTo>
                    <a:pt x="348212" y="63438"/>
                    <a:pt x="349131" y="59441"/>
                    <a:pt x="349810" y="54324"/>
                  </a:cubicBezTo>
                  <a:cubicBezTo>
                    <a:pt x="350450" y="49767"/>
                    <a:pt x="350730" y="44930"/>
                    <a:pt x="350650" y="39614"/>
                  </a:cubicBezTo>
                  <a:cubicBezTo>
                    <a:pt x="350530" y="29980"/>
                    <a:pt x="349011" y="19987"/>
                    <a:pt x="346213" y="9953"/>
                  </a:cubicBezTo>
                  <a:cubicBezTo>
                    <a:pt x="345293" y="6635"/>
                    <a:pt x="344214" y="3318"/>
                    <a:pt x="342975" y="0"/>
                  </a:cubicBezTo>
                  <a:cubicBezTo>
                    <a:pt x="338618" y="879"/>
                    <a:pt x="334261" y="1919"/>
                    <a:pt x="329983" y="3118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932;p35"/>
            <p:cNvSpPr/>
            <p:nvPr/>
          </p:nvSpPr>
          <p:spPr>
            <a:xfrm>
              <a:off x="1392286" y="4077541"/>
              <a:ext cx="22844" cy="19667"/>
            </a:xfrm>
            <a:custGeom>
              <a:avLst/>
              <a:gdLst/>
              <a:ahLst/>
              <a:cxnLst/>
              <a:rect l="l" t="t" r="r" b="b"/>
              <a:pathLst>
                <a:path w="30459" h="26222" extrusionOk="0">
                  <a:moveTo>
                    <a:pt x="5197" y="10633"/>
                  </a:moveTo>
                  <a:cubicBezTo>
                    <a:pt x="6236" y="12592"/>
                    <a:pt x="7355" y="14510"/>
                    <a:pt x="8554" y="16429"/>
                  </a:cubicBezTo>
                  <a:lnTo>
                    <a:pt x="8554" y="16429"/>
                  </a:lnTo>
                  <a:lnTo>
                    <a:pt x="8874" y="16549"/>
                  </a:lnTo>
                  <a:lnTo>
                    <a:pt x="9314" y="16829"/>
                  </a:lnTo>
                  <a:lnTo>
                    <a:pt x="9754" y="17069"/>
                  </a:lnTo>
                  <a:cubicBezTo>
                    <a:pt x="13151" y="19068"/>
                    <a:pt x="17029" y="20946"/>
                    <a:pt x="21466" y="22865"/>
                  </a:cubicBezTo>
                  <a:cubicBezTo>
                    <a:pt x="24184" y="24024"/>
                    <a:pt x="27142" y="25104"/>
                    <a:pt x="30460" y="26223"/>
                  </a:cubicBezTo>
                  <a:cubicBezTo>
                    <a:pt x="24184" y="22385"/>
                    <a:pt x="18228" y="18028"/>
                    <a:pt x="12712" y="13152"/>
                  </a:cubicBezTo>
                  <a:cubicBezTo>
                    <a:pt x="8155" y="9114"/>
                    <a:pt x="3877" y="4717"/>
                    <a:pt x="0" y="0"/>
                  </a:cubicBezTo>
                  <a:cubicBezTo>
                    <a:pt x="1559" y="3638"/>
                    <a:pt x="3278" y="7195"/>
                    <a:pt x="5157" y="10633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933;p35"/>
            <p:cNvSpPr/>
            <p:nvPr/>
          </p:nvSpPr>
          <p:spPr>
            <a:xfrm>
              <a:off x="1502609" y="3964916"/>
              <a:ext cx="49867" cy="42881"/>
            </a:xfrm>
            <a:custGeom>
              <a:avLst/>
              <a:gdLst/>
              <a:ahLst/>
              <a:cxnLst/>
              <a:rect l="l" t="t" r="r" b="b"/>
              <a:pathLst>
                <a:path w="66489" h="57174" extrusionOk="0">
                  <a:moveTo>
                    <a:pt x="64484" y="3823"/>
                  </a:moveTo>
                  <a:cubicBezTo>
                    <a:pt x="58248" y="-4051"/>
                    <a:pt x="39181" y="625"/>
                    <a:pt x="21912" y="14296"/>
                  </a:cubicBezTo>
                  <a:cubicBezTo>
                    <a:pt x="4683" y="27967"/>
                    <a:pt x="-4271" y="45476"/>
                    <a:pt x="2005" y="53351"/>
                  </a:cubicBezTo>
                  <a:cubicBezTo>
                    <a:pt x="8241" y="61226"/>
                    <a:pt x="27309" y="56548"/>
                    <a:pt x="44577" y="42878"/>
                  </a:cubicBezTo>
                  <a:cubicBezTo>
                    <a:pt x="61806" y="29207"/>
                    <a:pt x="70760" y="11698"/>
                    <a:pt x="64484" y="3823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934;p35"/>
            <p:cNvSpPr/>
            <p:nvPr/>
          </p:nvSpPr>
          <p:spPr>
            <a:xfrm>
              <a:off x="1489162" y="4009481"/>
              <a:ext cx="15061" cy="15810"/>
            </a:xfrm>
            <a:custGeom>
              <a:avLst/>
              <a:gdLst/>
              <a:ahLst/>
              <a:cxnLst/>
              <a:rect l="l" t="t" r="r" b="b"/>
              <a:pathLst>
                <a:path w="20082" h="21080" extrusionOk="0">
                  <a:moveTo>
                    <a:pt x="17416" y="1646"/>
                  </a:moveTo>
                  <a:cubicBezTo>
                    <a:pt x="13659" y="-1472"/>
                    <a:pt x="7303" y="-33"/>
                    <a:pt x="3225" y="4884"/>
                  </a:cubicBezTo>
                  <a:cubicBezTo>
                    <a:pt x="-852" y="9801"/>
                    <a:pt x="-1092" y="16317"/>
                    <a:pt x="2666" y="19435"/>
                  </a:cubicBezTo>
                  <a:cubicBezTo>
                    <a:pt x="6423" y="22552"/>
                    <a:pt x="12779" y="21113"/>
                    <a:pt x="16857" y="16197"/>
                  </a:cubicBezTo>
                  <a:cubicBezTo>
                    <a:pt x="20934" y="11280"/>
                    <a:pt x="21174" y="4764"/>
                    <a:pt x="17416" y="1646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935;p35"/>
            <p:cNvSpPr/>
            <p:nvPr/>
          </p:nvSpPr>
          <p:spPr>
            <a:xfrm>
              <a:off x="1655873" y="3975188"/>
              <a:ext cx="33515" cy="108259"/>
            </a:xfrm>
            <a:custGeom>
              <a:avLst/>
              <a:gdLst/>
              <a:ahLst/>
              <a:cxnLst/>
              <a:rect l="l" t="t" r="r" b="b"/>
              <a:pathLst>
                <a:path w="44686" h="144345" extrusionOk="0">
                  <a:moveTo>
                    <a:pt x="1119" y="0"/>
                  </a:moveTo>
                  <a:cubicBezTo>
                    <a:pt x="679" y="0"/>
                    <a:pt x="240" y="280"/>
                    <a:pt x="80" y="760"/>
                  </a:cubicBezTo>
                  <a:cubicBezTo>
                    <a:pt x="-80" y="1159"/>
                    <a:pt x="0" y="1559"/>
                    <a:pt x="320" y="1879"/>
                  </a:cubicBezTo>
                  <a:cubicBezTo>
                    <a:pt x="3438" y="4877"/>
                    <a:pt x="6476" y="8195"/>
                    <a:pt x="9234" y="11792"/>
                  </a:cubicBezTo>
                  <a:cubicBezTo>
                    <a:pt x="15230" y="19587"/>
                    <a:pt x="20507" y="28781"/>
                    <a:pt x="24904" y="39094"/>
                  </a:cubicBezTo>
                  <a:cubicBezTo>
                    <a:pt x="24904" y="39094"/>
                    <a:pt x="25143" y="39494"/>
                    <a:pt x="25183" y="39494"/>
                  </a:cubicBezTo>
                  <a:cubicBezTo>
                    <a:pt x="30180" y="51686"/>
                    <a:pt x="33618" y="64358"/>
                    <a:pt x="35377" y="77190"/>
                  </a:cubicBezTo>
                  <a:cubicBezTo>
                    <a:pt x="36736" y="87623"/>
                    <a:pt x="36816" y="97056"/>
                    <a:pt x="35657" y="105971"/>
                  </a:cubicBezTo>
                  <a:cubicBezTo>
                    <a:pt x="34737" y="112326"/>
                    <a:pt x="33098" y="118442"/>
                    <a:pt x="30780" y="124159"/>
                  </a:cubicBezTo>
                  <a:cubicBezTo>
                    <a:pt x="29021" y="128156"/>
                    <a:pt x="26503" y="131873"/>
                    <a:pt x="24304" y="135152"/>
                  </a:cubicBezTo>
                  <a:lnTo>
                    <a:pt x="23025" y="137030"/>
                  </a:lnTo>
                  <a:cubicBezTo>
                    <a:pt x="22385" y="137990"/>
                    <a:pt x="22185" y="139228"/>
                    <a:pt x="22465" y="140468"/>
                  </a:cubicBezTo>
                  <a:cubicBezTo>
                    <a:pt x="22785" y="141827"/>
                    <a:pt x="23624" y="143026"/>
                    <a:pt x="24784" y="143706"/>
                  </a:cubicBezTo>
                  <a:cubicBezTo>
                    <a:pt x="25543" y="144146"/>
                    <a:pt x="26383" y="144345"/>
                    <a:pt x="27262" y="144345"/>
                  </a:cubicBezTo>
                  <a:cubicBezTo>
                    <a:pt x="27742" y="144345"/>
                    <a:pt x="28141" y="144305"/>
                    <a:pt x="28541" y="144185"/>
                  </a:cubicBezTo>
                  <a:cubicBezTo>
                    <a:pt x="29700" y="143866"/>
                    <a:pt x="30620" y="143146"/>
                    <a:pt x="31459" y="141947"/>
                  </a:cubicBezTo>
                  <a:cubicBezTo>
                    <a:pt x="33018" y="139629"/>
                    <a:pt x="34497" y="137230"/>
                    <a:pt x="35856" y="134592"/>
                  </a:cubicBezTo>
                  <a:cubicBezTo>
                    <a:pt x="37296" y="131833"/>
                    <a:pt x="38495" y="128955"/>
                    <a:pt x="39574" y="126277"/>
                  </a:cubicBezTo>
                  <a:cubicBezTo>
                    <a:pt x="41093" y="122520"/>
                    <a:pt x="42252" y="118442"/>
                    <a:pt x="43132" y="113805"/>
                  </a:cubicBezTo>
                  <a:cubicBezTo>
                    <a:pt x="44771" y="105051"/>
                    <a:pt x="45130" y="95697"/>
                    <a:pt x="44131" y="86064"/>
                  </a:cubicBezTo>
                  <a:cubicBezTo>
                    <a:pt x="42212" y="67835"/>
                    <a:pt x="35817" y="48888"/>
                    <a:pt x="25663" y="31299"/>
                  </a:cubicBezTo>
                  <a:cubicBezTo>
                    <a:pt x="22345" y="25583"/>
                    <a:pt x="18588" y="19947"/>
                    <a:pt x="14470" y="14591"/>
                  </a:cubicBezTo>
                  <a:cubicBezTo>
                    <a:pt x="10393" y="9314"/>
                    <a:pt x="6156" y="4557"/>
                    <a:pt x="1839" y="400"/>
                  </a:cubicBezTo>
                  <a:cubicBezTo>
                    <a:pt x="1599" y="200"/>
                    <a:pt x="1399" y="80"/>
                    <a:pt x="1119" y="8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1108;p35"/>
          <p:cNvGrpSpPr/>
          <p:nvPr/>
        </p:nvGrpSpPr>
        <p:grpSpPr>
          <a:xfrm rot="1256396">
            <a:off x="747217" y="1567386"/>
            <a:ext cx="881382" cy="594998"/>
            <a:chOff x="4897314" y="3765836"/>
            <a:chExt cx="687947" cy="464365"/>
          </a:xfrm>
        </p:grpSpPr>
        <p:sp>
          <p:nvSpPr>
            <p:cNvPr id="298" name="Google Shape;1109;p35"/>
            <p:cNvSpPr/>
            <p:nvPr/>
          </p:nvSpPr>
          <p:spPr>
            <a:xfrm>
              <a:off x="4931270" y="3765986"/>
              <a:ext cx="290059" cy="201078"/>
            </a:xfrm>
            <a:custGeom>
              <a:avLst/>
              <a:gdLst/>
              <a:ahLst/>
              <a:cxnLst/>
              <a:rect l="l" t="t" r="r" b="b"/>
              <a:pathLst>
                <a:path w="386745" h="268104" extrusionOk="0">
                  <a:moveTo>
                    <a:pt x="34116" y="80"/>
                  </a:moveTo>
                  <a:cubicBezTo>
                    <a:pt x="32237" y="80"/>
                    <a:pt x="30398" y="160"/>
                    <a:pt x="28559" y="320"/>
                  </a:cubicBezTo>
                  <a:cubicBezTo>
                    <a:pt x="24522" y="720"/>
                    <a:pt x="20845" y="1599"/>
                    <a:pt x="17647" y="2918"/>
                  </a:cubicBezTo>
                  <a:cubicBezTo>
                    <a:pt x="14209" y="4357"/>
                    <a:pt x="11211" y="6476"/>
                    <a:pt x="8693" y="9154"/>
                  </a:cubicBezTo>
                  <a:cubicBezTo>
                    <a:pt x="6454" y="11552"/>
                    <a:pt x="4615" y="14751"/>
                    <a:pt x="3136" y="18908"/>
                  </a:cubicBezTo>
                  <a:cubicBezTo>
                    <a:pt x="1817" y="22585"/>
                    <a:pt x="937" y="26503"/>
                    <a:pt x="458" y="30820"/>
                  </a:cubicBezTo>
                  <a:cubicBezTo>
                    <a:pt x="-582" y="40453"/>
                    <a:pt x="338" y="50007"/>
                    <a:pt x="1338" y="58082"/>
                  </a:cubicBezTo>
                  <a:cubicBezTo>
                    <a:pt x="2377" y="65957"/>
                    <a:pt x="3856" y="74112"/>
                    <a:pt x="5175" y="81307"/>
                  </a:cubicBezTo>
                  <a:lnTo>
                    <a:pt x="5295" y="81986"/>
                  </a:lnTo>
                  <a:lnTo>
                    <a:pt x="5414" y="82626"/>
                  </a:lnTo>
                  <a:cubicBezTo>
                    <a:pt x="5414" y="82626"/>
                    <a:pt x="5375" y="82626"/>
                    <a:pt x="5335" y="82626"/>
                  </a:cubicBezTo>
                  <a:cubicBezTo>
                    <a:pt x="5175" y="82626"/>
                    <a:pt x="4975" y="82706"/>
                    <a:pt x="4695" y="82906"/>
                  </a:cubicBezTo>
                  <a:cubicBezTo>
                    <a:pt x="4016" y="83345"/>
                    <a:pt x="3536" y="84185"/>
                    <a:pt x="3376" y="85064"/>
                  </a:cubicBezTo>
                  <a:cubicBezTo>
                    <a:pt x="3256" y="85864"/>
                    <a:pt x="3416" y="86663"/>
                    <a:pt x="3896" y="87263"/>
                  </a:cubicBezTo>
                  <a:cubicBezTo>
                    <a:pt x="4895" y="88542"/>
                    <a:pt x="5934" y="89861"/>
                    <a:pt x="6974" y="91140"/>
                  </a:cubicBezTo>
                  <a:cubicBezTo>
                    <a:pt x="8173" y="98176"/>
                    <a:pt x="9052" y="104092"/>
                    <a:pt x="9172" y="110168"/>
                  </a:cubicBezTo>
                  <a:cubicBezTo>
                    <a:pt x="9212" y="111887"/>
                    <a:pt x="10851" y="113046"/>
                    <a:pt x="12330" y="113046"/>
                  </a:cubicBezTo>
                  <a:cubicBezTo>
                    <a:pt x="14169" y="112886"/>
                    <a:pt x="15488" y="111487"/>
                    <a:pt x="15408" y="109688"/>
                  </a:cubicBezTo>
                  <a:cubicBezTo>
                    <a:pt x="15328" y="106610"/>
                    <a:pt x="15048" y="103372"/>
                    <a:pt x="14569" y="99775"/>
                  </a:cubicBezTo>
                  <a:cubicBezTo>
                    <a:pt x="23363" y="110048"/>
                    <a:pt x="33916" y="120281"/>
                    <a:pt x="45828" y="130195"/>
                  </a:cubicBezTo>
                  <a:cubicBezTo>
                    <a:pt x="60259" y="142147"/>
                    <a:pt x="76688" y="153579"/>
                    <a:pt x="96035" y="165172"/>
                  </a:cubicBezTo>
                  <a:cubicBezTo>
                    <a:pt x="132811" y="187157"/>
                    <a:pt x="173744" y="205226"/>
                    <a:pt x="206643" y="219696"/>
                  </a:cubicBezTo>
                  <a:lnTo>
                    <a:pt x="215357" y="223534"/>
                  </a:lnTo>
                  <a:lnTo>
                    <a:pt x="232186" y="230929"/>
                  </a:lnTo>
                  <a:lnTo>
                    <a:pt x="237902" y="233487"/>
                  </a:lnTo>
                  <a:lnTo>
                    <a:pt x="239661" y="234286"/>
                  </a:lnTo>
                  <a:lnTo>
                    <a:pt x="240181" y="234526"/>
                  </a:lnTo>
                  <a:lnTo>
                    <a:pt x="240661" y="234766"/>
                  </a:lnTo>
                  <a:cubicBezTo>
                    <a:pt x="246497" y="237404"/>
                    <a:pt x="252533" y="240123"/>
                    <a:pt x="258569" y="242521"/>
                  </a:cubicBezTo>
                  <a:cubicBezTo>
                    <a:pt x="269002" y="246718"/>
                    <a:pt x="279555" y="250236"/>
                    <a:pt x="289868" y="252954"/>
                  </a:cubicBezTo>
                  <a:cubicBezTo>
                    <a:pt x="299502" y="255473"/>
                    <a:pt x="308976" y="257152"/>
                    <a:pt x="318090" y="257911"/>
                  </a:cubicBezTo>
                  <a:cubicBezTo>
                    <a:pt x="316331" y="259190"/>
                    <a:pt x="314452" y="260869"/>
                    <a:pt x="312333" y="262948"/>
                  </a:cubicBezTo>
                  <a:cubicBezTo>
                    <a:pt x="311814" y="263467"/>
                    <a:pt x="311534" y="264227"/>
                    <a:pt x="311574" y="264986"/>
                  </a:cubicBezTo>
                  <a:cubicBezTo>
                    <a:pt x="311574" y="265906"/>
                    <a:pt x="312014" y="266785"/>
                    <a:pt x="312653" y="267345"/>
                  </a:cubicBezTo>
                  <a:cubicBezTo>
                    <a:pt x="313213" y="267824"/>
                    <a:pt x="313972" y="268104"/>
                    <a:pt x="314692" y="268104"/>
                  </a:cubicBezTo>
                  <a:cubicBezTo>
                    <a:pt x="315651" y="268024"/>
                    <a:pt x="316331" y="267705"/>
                    <a:pt x="317050" y="267025"/>
                  </a:cubicBezTo>
                  <a:cubicBezTo>
                    <a:pt x="318609" y="265466"/>
                    <a:pt x="320248" y="263947"/>
                    <a:pt x="321887" y="262468"/>
                  </a:cubicBezTo>
                  <a:lnTo>
                    <a:pt x="322167" y="262148"/>
                  </a:lnTo>
                  <a:cubicBezTo>
                    <a:pt x="328523" y="256672"/>
                    <a:pt x="334838" y="251715"/>
                    <a:pt x="341834" y="246318"/>
                  </a:cubicBezTo>
                  <a:cubicBezTo>
                    <a:pt x="351148" y="239083"/>
                    <a:pt x="360781" y="231608"/>
                    <a:pt x="369336" y="223094"/>
                  </a:cubicBezTo>
                  <a:cubicBezTo>
                    <a:pt x="372894" y="219536"/>
                    <a:pt x="376012" y="215978"/>
                    <a:pt x="378850" y="212141"/>
                  </a:cubicBezTo>
                  <a:cubicBezTo>
                    <a:pt x="380289" y="210182"/>
                    <a:pt x="381648" y="208144"/>
                    <a:pt x="382847" y="206105"/>
                  </a:cubicBezTo>
                  <a:cubicBezTo>
                    <a:pt x="384246" y="203667"/>
                    <a:pt x="385325" y="200868"/>
                    <a:pt x="386045" y="197790"/>
                  </a:cubicBezTo>
                  <a:cubicBezTo>
                    <a:pt x="387204" y="193074"/>
                    <a:pt x="386924" y="187837"/>
                    <a:pt x="385205" y="182201"/>
                  </a:cubicBezTo>
                  <a:cubicBezTo>
                    <a:pt x="384606" y="180042"/>
                    <a:pt x="383647" y="177803"/>
                    <a:pt x="382207" y="175125"/>
                  </a:cubicBezTo>
                  <a:cubicBezTo>
                    <a:pt x="381008" y="172807"/>
                    <a:pt x="379569" y="170408"/>
                    <a:pt x="377730" y="167850"/>
                  </a:cubicBezTo>
                  <a:cubicBezTo>
                    <a:pt x="374213" y="162893"/>
                    <a:pt x="369976" y="158376"/>
                    <a:pt x="366697" y="155018"/>
                  </a:cubicBezTo>
                  <a:cubicBezTo>
                    <a:pt x="363340" y="151581"/>
                    <a:pt x="359542" y="147983"/>
                    <a:pt x="355105" y="144066"/>
                  </a:cubicBezTo>
                  <a:cubicBezTo>
                    <a:pt x="347510" y="137350"/>
                    <a:pt x="339116" y="130755"/>
                    <a:pt x="329482" y="123959"/>
                  </a:cubicBezTo>
                  <a:cubicBezTo>
                    <a:pt x="313333" y="112526"/>
                    <a:pt x="295025" y="101493"/>
                    <a:pt x="271880" y="89302"/>
                  </a:cubicBezTo>
                  <a:cubicBezTo>
                    <a:pt x="251733" y="78669"/>
                    <a:pt x="231426" y="69035"/>
                    <a:pt x="212359" y="60081"/>
                  </a:cubicBezTo>
                  <a:cubicBezTo>
                    <a:pt x="185017" y="47249"/>
                    <a:pt x="163791" y="38015"/>
                    <a:pt x="143604" y="30100"/>
                  </a:cubicBezTo>
                  <a:cubicBezTo>
                    <a:pt x="132092" y="25583"/>
                    <a:pt x="120220" y="21346"/>
                    <a:pt x="108307" y="17429"/>
                  </a:cubicBezTo>
                  <a:cubicBezTo>
                    <a:pt x="101991" y="15390"/>
                    <a:pt x="95955" y="13511"/>
                    <a:pt x="90359" y="11912"/>
                  </a:cubicBezTo>
                  <a:cubicBezTo>
                    <a:pt x="88040" y="11233"/>
                    <a:pt x="85722" y="10593"/>
                    <a:pt x="83403" y="9953"/>
                  </a:cubicBezTo>
                  <a:lnTo>
                    <a:pt x="81285" y="9354"/>
                  </a:lnTo>
                  <a:lnTo>
                    <a:pt x="80645" y="9194"/>
                  </a:lnTo>
                  <a:lnTo>
                    <a:pt x="75529" y="7795"/>
                  </a:lnTo>
                  <a:lnTo>
                    <a:pt x="74250" y="7435"/>
                  </a:lnTo>
                  <a:cubicBezTo>
                    <a:pt x="66455" y="5277"/>
                    <a:pt x="59939" y="3518"/>
                    <a:pt x="53183" y="2159"/>
                  </a:cubicBezTo>
                  <a:cubicBezTo>
                    <a:pt x="45748" y="680"/>
                    <a:pt x="39672" y="0"/>
                    <a:pt x="34116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1110;p35"/>
            <p:cNvSpPr/>
            <p:nvPr/>
          </p:nvSpPr>
          <p:spPr>
            <a:xfrm>
              <a:off x="4931120" y="3765836"/>
              <a:ext cx="98708" cy="138778"/>
            </a:xfrm>
            <a:custGeom>
              <a:avLst/>
              <a:gdLst/>
              <a:ahLst/>
              <a:cxnLst/>
              <a:rect l="l" t="t" r="r" b="b"/>
              <a:pathLst>
                <a:path w="131611" h="185038" extrusionOk="0">
                  <a:moveTo>
                    <a:pt x="34316" y="120"/>
                  </a:moveTo>
                  <a:cubicBezTo>
                    <a:pt x="32437" y="120"/>
                    <a:pt x="30598" y="200"/>
                    <a:pt x="28759" y="360"/>
                  </a:cubicBezTo>
                  <a:cubicBezTo>
                    <a:pt x="24722" y="799"/>
                    <a:pt x="21044" y="1679"/>
                    <a:pt x="17806" y="2998"/>
                  </a:cubicBezTo>
                  <a:cubicBezTo>
                    <a:pt x="14329" y="4437"/>
                    <a:pt x="11291" y="6556"/>
                    <a:pt x="8772" y="9234"/>
                  </a:cubicBezTo>
                  <a:cubicBezTo>
                    <a:pt x="6494" y="11712"/>
                    <a:pt x="4655" y="14910"/>
                    <a:pt x="3176" y="19028"/>
                  </a:cubicBezTo>
                  <a:cubicBezTo>
                    <a:pt x="1817" y="22705"/>
                    <a:pt x="938" y="26622"/>
                    <a:pt x="458" y="30980"/>
                  </a:cubicBezTo>
                  <a:cubicBezTo>
                    <a:pt x="-581" y="40573"/>
                    <a:pt x="338" y="50167"/>
                    <a:pt x="1337" y="58282"/>
                  </a:cubicBezTo>
                  <a:cubicBezTo>
                    <a:pt x="2337" y="66116"/>
                    <a:pt x="3936" y="74631"/>
                    <a:pt x="5055" y="80867"/>
                  </a:cubicBezTo>
                  <a:lnTo>
                    <a:pt x="5295" y="82186"/>
                  </a:lnTo>
                  <a:lnTo>
                    <a:pt x="5415" y="82826"/>
                  </a:lnTo>
                  <a:cubicBezTo>
                    <a:pt x="5415" y="82826"/>
                    <a:pt x="5295" y="82826"/>
                    <a:pt x="5215" y="82826"/>
                  </a:cubicBezTo>
                  <a:cubicBezTo>
                    <a:pt x="5015" y="82826"/>
                    <a:pt x="4935" y="82906"/>
                    <a:pt x="4775" y="82986"/>
                  </a:cubicBezTo>
                  <a:cubicBezTo>
                    <a:pt x="4056" y="83465"/>
                    <a:pt x="3536" y="84305"/>
                    <a:pt x="3336" y="85264"/>
                  </a:cubicBezTo>
                  <a:cubicBezTo>
                    <a:pt x="3216" y="86103"/>
                    <a:pt x="3416" y="86943"/>
                    <a:pt x="3936" y="87582"/>
                  </a:cubicBezTo>
                  <a:cubicBezTo>
                    <a:pt x="4935" y="88862"/>
                    <a:pt x="5974" y="90181"/>
                    <a:pt x="7014" y="91460"/>
                  </a:cubicBezTo>
                  <a:cubicBezTo>
                    <a:pt x="8173" y="98415"/>
                    <a:pt x="9012" y="104331"/>
                    <a:pt x="9172" y="110408"/>
                  </a:cubicBezTo>
                  <a:cubicBezTo>
                    <a:pt x="9212" y="112206"/>
                    <a:pt x="10971" y="113446"/>
                    <a:pt x="12490" y="113446"/>
                  </a:cubicBezTo>
                  <a:cubicBezTo>
                    <a:pt x="14449" y="113246"/>
                    <a:pt x="15808" y="111767"/>
                    <a:pt x="15728" y="109888"/>
                  </a:cubicBezTo>
                  <a:cubicBezTo>
                    <a:pt x="15608" y="106850"/>
                    <a:pt x="15328" y="103612"/>
                    <a:pt x="14888" y="99974"/>
                  </a:cubicBezTo>
                  <a:cubicBezTo>
                    <a:pt x="23123" y="110047"/>
                    <a:pt x="33596" y="120321"/>
                    <a:pt x="45868" y="130514"/>
                  </a:cubicBezTo>
                  <a:cubicBezTo>
                    <a:pt x="60299" y="142467"/>
                    <a:pt x="76768" y="153899"/>
                    <a:pt x="96115" y="165491"/>
                  </a:cubicBezTo>
                  <a:cubicBezTo>
                    <a:pt x="107068" y="172047"/>
                    <a:pt x="119020" y="178643"/>
                    <a:pt x="131612" y="185038"/>
                  </a:cubicBezTo>
                  <a:cubicBezTo>
                    <a:pt x="129493" y="182560"/>
                    <a:pt x="127295" y="180122"/>
                    <a:pt x="125096" y="177723"/>
                  </a:cubicBezTo>
                  <a:lnTo>
                    <a:pt x="123377" y="175805"/>
                  </a:lnTo>
                  <a:cubicBezTo>
                    <a:pt x="119619" y="171687"/>
                    <a:pt x="115902" y="167570"/>
                    <a:pt x="112144" y="163413"/>
                  </a:cubicBezTo>
                  <a:cubicBezTo>
                    <a:pt x="104869" y="155338"/>
                    <a:pt x="97114" y="146624"/>
                    <a:pt x="89799" y="137509"/>
                  </a:cubicBezTo>
                  <a:cubicBezTo>
                    <a:pt x="81764" y="127516"/>
                    <a:pt x="75529" y="118842"/>
                    <a:pt x="70172" y="110127"/>
                  </a:cubicBezTo>
                  <a:cubicBezTo>
                    <a:pt x="66934" y="104851"/>
                    <a:pt x="64256" y="100054"/>
                    <a:pt x="62018" y="95377"/>
                  </a:cubicBezTo>
                  <a:cubicBezTo>
                    <a:pt x="59579" y="90381"/>
                    <a:pt x="57421" y="85304"/>
                    <a:pt x="55542" y="80227"/>
                  </a:cubicBezTo>
                  <a:cubicBezTo>
                    <a:pt x="51544" y="69274"/>
                    <a:pt x="48506" y="57842"/>
                    <a:pt x="46548" y="46289"/>
                  </a:cubicBezTo>
                  <a:cubicBezTo>
                    <a:pt x="44549" y="34577"/>
                    <a:pt x="43550" y="22825"/>
                    <a:pt x="43550" y="11392"/>
                  </a:cubicBezTo>
                  <a:cubicBezTo>
                    <a:pt x="43550" y="7835"/>
                    <a:pt x="43629" y="4277"/>
                    <a:pt x="43789" y="719"/>
                  </a:cubicBezTo>
                  <a:cubicBezTo>
                    <a:pt x="40312" y="240"/>
                    <a:pt x="37194" y="0"/>
                    <a:pt x="34236" y="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1111;p35"/>
            <p:cNvSpPr/>
            <p:nvPr/>
          </p:nvSpPr>
          <p:spPr>
            <a:xfrm>
              <a:off x="4978892" y="3784574"/>
              <a:ext cx="23112" cy="95644"/>
            </a:xfrm>
            <a:custGeom>
              <a:avLst/>
              <a:gdLst/>
              <a:ahLst/>
              <a:cxnLst/>
              <a:rect l="l" t="t" r="r" b="b"/>
              <a:pathLst>
                <a:path w="30816" h="127526" extrusionOk="0">
                  <a:moveTo>
                    <a:pt x="28861" y="639"/>
                  </a:moveTo>
                  <a:cubicBezTo>
                    <a:pt x="26743" y="5077"/>
                    <a:pt x="24624" y="9554"/>
                    <a:pt x="22665" y="14071"/>
                  </a:cubicBezTo>
                  <a:cubicBezTo>
                    <a:pt x="20547" y="18988"/>
                    <a:pt x="18588" y="23944"/>
                    <a:pt x="16669" y="28941"/>
                  </a:cubicBezTo>
                  <a:cubicBezTo>
                    <a:pt x="14711" y="34018"/>
                    <a:pt x="12951" y="39214"/>
                    <a:pt x="11273" y="44411"/>
                  </a:cubicBezTo>
                  <a:cubicBezTo>
                    <a:pt x="9554" y="49647"/>
                    <a:pt x="8075" y="54964"/>
                    <a:pt x="6756" y="60280"/>
                  </a:cubicBezTo>
                  <a:cubicBezTo>
                    <a:pt x="4157" y="70713"/>
                    <a:pt x="2239" y="81307"/>
                    <a:pt x="999" y="91980"/>
                  </a:cubicBezTo>
                  <a:cubicBezTo>
                    <a:pt x="400" y="97256"/>
                    <a:pt x="80" y="102572"/>
                    <a:pt x="0" y="107889"/>
                  </a:cubicBezTo>
                  <a:cubicBezTo>
                    <a:pt x="0" y="110647"/>
                    <a:pt x="80" y="113406"/>
                    <a:pt x="200" y="116164"/>
                  </a:cubicBezTo>
                  <a:cubicBezTo>
                    <a:pt x="320" y="118722"/>
                    <a:pt x="480" y="121320"/>
                    <a:pt x="800" y="123879"/>
                  </a:cubicBezTo>
                  <a:cubicBezTo>
                    <a:pt x="1079" y="126237"/>
                    <a:pt x="3558" y="127836"/>
                    <a:pt x="5837" y="127476"/>
                  </a:cubicBezTo>
                  <a:cubicBezTo>
                    <a:pt x="6955" y="127276"/>
                    <a:pt x="7995" y="126677"/>
                    <a:pt x="8634" y="125757"/>
                  </a:cubicBezTo>
                  <a:cubicBezTo>
                    <a:pt x="9354" y="124798"/>
                    <a:pt x="9554" y="123639"/>
                    <a:pt x="9394" y="122440"/>
                  </a:cubicBezTo>
                  <a:cubicBezTo>
                    <a:pt x="9034" y="119681"/>
                    <a:pt x="8714" y="116923"/>
                    <a:pt x="8474" y="114125"/>
                  </a:cubicBezTo>
                  <a:cubicBezTo>
                    <a:pt x="8235" y="111087"/>
                    <a:pt x="8075" y="108049"/>
                    <a:pt x="7955" y="105011"/>
                  </a:cubicBezTo>
                  <a:lnTo>
                    <a:pt x="7955" y="106050"/>
                  </a:lnTo>
                  <a:cubicBezTo>
                    <a:pt x="7675" y="96856"/>
                    <a:pt x="7995" y="87582"/>
                    <a:pt x="8994" y="78429"/>
                  </a:cubicBezTo>
                  <a:cubicBezTo>
                    <a:pt x="9993" y="69074"/>
                    <a:pt x="11713" y="59841"/>
                    <a:pt x="13831" y="50686"/>
                  </a:cubicBezTo>
                  <a:cubicBezTo>
                    <a:pt x="13791" y="50887"/>
                    <a:pt x="13751" y="51086"/>
                    <a:pt x="13711" y="51246"/>
                  </a:cubicBezTo>
                  <a:cubicBezTo>
                    <a:pt x="15750" y="42572"/>
                    <a:pt x="18068" y="33978"/>
                    <a:pt x="20946" y="25543"/>
                  </a:cubicBezTo>
                  <a:cubicBezTo>
                    <a:pt x="23785" y="17308"/>
                    <a:pt x="27022" y="9234"/>
                    <a:pt x="30740" y="1359"/>
                  </a:cubicBezTo>
                  <a:cubicBezTo>
                    <a:pt x="30980" y="879"/>
                    <a:pt x="30620" y="240"/>
                    <a:pt x="30140" y="80"/>
                  </a:cubicBezTo>
                  <a:cubicBezTo>
                    <a:pt x="30020" y="40"/>
                    <a:pt x="29900" y="0"/>
                    <a:pt x="29781" y="0"/>
                  </a:cubicBezTo>
                  <a:cubicBezTo>
                    <a:pt x="29381" y="0"/>
                    <a:pt x="29021" y="280"/>
                    <a:pt x="28821" y="63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1112;p35"/>
            <p:cNvSpPr/>
            <p:nvPr/>
          </p:nvSpPr>
          <p:spPr>
            <a:xfrm>
              <a:off x="5014937" y="3790300"/>
              <a:ext cx="13321" cy="34259"/>
            </a:xfrm>
            <a:custGeom>
              <a:avLst/>
              <a:gdLst/>
              <a:ahLst/>
              <a:cxnLst/>
              <a:rect l="l" t="t" r="r" b="b"/>
              <a:pathLst>
                <a:path w="17762" h="45679" extrusionOk="0">
                  <a:moveTo>
                    <a:pt x="15659" y="720"/>
                  </a:moveTo>
                  <a:cubicBezTo>
                    <a:pt x="10302" y="15150"/>
                    <a:pt x="4506" y="29421"/>
                    <a:pt x="69" y="44211"/>
                  </a:cubicBezTo>
                  <a:cubicBezTo>
                    <a:pt x="-131" y="44771"/>
                    <a:pt x="109" y="45411"/>
                    <a:pt x="709" y="45610"/>
                  </a:cubicBezTo>
                  <a:cubicBezTo>
                    <a:pt x="1229" y="45810"/>
                    <a:pt x="1948" y="45570"/>
                    <a:pt x="2108" y="44970"/>
                  </a:cubicBezTo>
                  <a:cubicBezTo>
                    <a:pt x="6545" y="30220"/>
                    <a:pt x="12341" y="15949"/>
                    <a:pt x="17698" y="1479"/>
                  </a:cubicBezTo>
                  <a:cubicBezTo>
                    <a:pt x="17897" y="920"/>
                    <a:pt x="17618" y="280"/>
                    <a:pt x="17058" y="80"/>
                  </a:cubicBezTo>
                  <a:cubicBezTo>
                    <a:pt x="16938" y="40"/>
                    <a:pt x="16818" y="0"/>
                    <a:pt x="16658" y="0"/>
                  </a:cubicBezTo>
                  <a:cubicBezTo>
                    <a:pt x="16219" y="0"/>
                    <a:pt x="15779" y="280"/>
                    <a:pt x="15619" y="72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1113;p35"/>
            <p:cNvSpPr/>
            <p:nvPr/>
          </p:nvSpPr>
          <p:spPr>
            <a:xfrm>
              <a:off x="4993128" y="3833651"/>
              <a:ext cx="21046" cy="52032"/>
            </a:xfrm>
            <a:custGeom>
              <a:avLst/>
              <a:gdLst/>
              <a:ahLst/>
              <a:cxnLst/>
              <a:rect l="l" t="t" r="r" b="b"/>
              <a:pathLst>
                <a:path w="28062" h="69376" extrusionOk="0">
                  <a:moveTo>
                    <a:pt x="23272" y="1599"/>
                  </a:moveTo>
                  <a:cubicBezTo>
                    <a:pt x="21193" y="6436"/>
                    <a:pt x="19074" y="11232"/>
                    <a:pt x="17075" y="16109"/>
                  </a:cubicBezTo>
                  <a:cubicBezTo>
                    <a:pt x="14997" y="21266"/>
                    <a:pt x="12998" y="26463"/>
                    <a:pt x="11119" y="31699"/>
                  </a:cubicBezTo>
                  <a:cubicBezTo>
                    <a:pt x="9201" y="36936"/>
                    <a:pt x="7362" y="42172"/>
                    <a:pt x="5563" y="47449"/>
                  </a:cubicBezTo>
                  <a:cubicBezTo>
                    <a:pt x="3764" y="52645"/>
                    <a:pt x="1925" y="57842"/>
                    <a:pt x="287" y="63078"/>
                  </a:cubicBezTo>
                  <a:cubicBezTo>
                    <a:pt x="-114" y="64278"/>
                    <a:pt x="-114" y="65477"/>
                    <a:pt x="406" y="66636"/>
                  </a:cubicBezTo>
                  <a:cubicBezTo>
                    <a:pt x="886" y="67755"/>
                    <a:pt x="1846" y="68635"/>
                    <a:pt x="3005" y="69074"/>
                  </a:cubicBezTo>
                  <a:cubicBezTo>
                    <a:pt x="4164" y="69514"/>
                    <a:pt x="5443" y="69474"/>
                    <a:pt x="6562" y="68955"/>
                  </a:cubicBezTo>
                  <a:cubicBezTo>
                    <a:pt x="7562" y="68475"/>
                    <a:pt x="8721" y="67476"/>
                    <a:pt x="9001" y="66356"/>
                  </a:cubicBezTo>
                  <a:cubicBezTo>
                    <a:pt x="10320" y="61240"/>
                    <a:pt x="11519" y="56083"/>
                    <a:pt x="12878" y="51007"/>
                  </a:cubicBezTo>
                  <a:cubicBezTo>
                    <a:pt x="14317" y="45610"/>
                    <a:pt x="15836" y="40253"/>
                    <a:pt x="17395" y="34897"/>
                  </a:cubicBezTo>
                  <a:cubicBezTo>
                    <a:pt x="18994" y="29541"/>
                    <a:pt x="20633" y="24224"/>
                    <a:pt x="22352" y="18948"/>
                  </a:cubicBezTo>
                  <a:cubicBezTo>
                    <a:pt x="24071" y="13711"/>
                    <a:pt x="25869" y="8474"/>
                    <a:pt x="27908" y="3358"/>
                  </a:cubicBezTo>
                  <a:cubicBezTo>
                    <a:pt x="28388" y="2118"/>
                    <a:pt x="27709" y="639"/>
                    <a:pt x="26469" y="160"/>
                  </a:cubicBezTo>
                  <a:cubicBezTo>
                    <a:pt x="26190" y="40"/>
                    <a:pt x="25869" y="0"/>
                    <a:pt x="25590" y="0"/>
                  </a:cubicBezTo>
                  <a:cubicBezTo>
                    <a:pt x="24590" y="0"/>
                    <a:pt x="23671" y="639"/>
                    <a:pt x="23272" y="159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1114;p35"/>
            <p:cNvSpPr/>
            <p:nvPr/>
          </p:nvSpPr>
          <p:spPr>
            <a:xfrm>
              <a:off x="5131646" y="3874364"/>
              <a:ext cx="54227" cy="85857"/>
            </a:xfrm>
            <a:custGeom>
              <a:avLst/>
              <a:gdLst/>
              <a:ahLst/>
              <a:cxnLst/>
              <a:rect l="l" t="t" r="r" b="b"/>
              <a:pathLst>
                <a:path w="72303" h="114476" extrusionOk="0">
                  <a:moveTo>
                    <a:pt x="69309" y="1079"/>
                  </a:moveTo>
                  <a:cubicBezTo>
                    <a:pt x="67590" y="4517"/>
                    <a:pt x="65791" y="7955"/>
                    <a:pt x="63993" y="11352"/>
                  </a:cubicBezTo>
                  <a:cubicBezTo>
                    <a:pt x="59595" y="19507"/>
                    <a:pt x="54999" y="27542"/>
                    <a:pt x="50162" y="35457"/>
                  </a:cubicBezTo>
                  <a:cubicBezTo>
                    <a:pt x="45205" y="43572"/>
                    <a:pt x="40048" y="51566"/>
                    <a:pt x="34692" y="59441"/>
                  </a:cubicBezTo>
                  <a:cubicBezTo>
                    <a:pt x="29375" y="67356"/>
                    <a:pt x="23899" y="75151"/>
                    <a:pt x="18263" y="82866"/>
                  </a:cubicBezTo>
                  <a:cubicBezTo>
                    <a:pt x="15545" y="86623"/>
                    <a:pt x="12786" y="90421"/>
                    <a:pt x="9988" y="94138"/>
                  </a:cubicBezTo>
                  <a:cubicBezTo>
                    <a:pt x="7030" y="98096"/>
                    <a:pt x="3872" y="101893"/>
                    <a:pt x="994" y="105930"/>
                  </a:cubicBezTo>
                  <a:cubicBezTo>
                    <a:pt x="-685" y="108329"/>
                    <a:pt x="-205" y="111726"/>
                    <a:pt x="2193" y="113446"/>
                  </a:cubicBezTo>
                  <a:cubicBezTo>
                    <a:pt x="4552" y="115205"/>
                    <a:pt x="7990" y="114645"/>
                    <a:pt x="9708" y="112286"/>
                  </a:cubicBezTo>
                  <a:cubicBezTo>
                    <a:pt x="12786" y="108129"/>
                    <a:pt x="15465" y="103652"/>
                    <a:pt x="18303" y="99295"/>
                  </a:cubicBezTo>
                  <a:cubicBezTo>
                    <a:pt x="21261" y="94778"/>
                    <a:pt x="24179" y="90221"/>
                    <a:pt x="27057" y="85584"/>
                  </a:cubicBezTo>
                  <a:cubicBezTo>
                    <a:pt x="32613" y="76630"/>
                    <a:pt x="38010" y="67556"/>
                    <a:pt x="43206" y="58362"/>
                  </a:cubicBezTo>
                  <a:cubicBezTo>
                    <a:pt x="48363" y="49208"/>
                    <a:pt x="53320" y="39934"/>
                    <a:pt x="58156" y="30580"/>
                  </a:cubicBezTo>
                  <a:cubicBezTo>
                    <a:pt x="62993" y="21186"/>
                    <a:pt x="67590" y="11673"/>
                    <a:pt x="72187" y="2159"/>
                  </a:cubicBezTo>
                  <a:cubicBezTo>
                    <a:pt x="72547" y="1399"/>
                    <a:pt x="72027" y="400"/>
                    <a:pt x="71268" y="120"/>
                  </a:cubicBezTo>
                  <a:cubicBezTo>
                    <a:pt x="71068" y="40"/>
                    <a:pt x="70908" y="0"/>
                    <a:pt x="70708" y="0"/>
                  </a:cubicBezTo>
                  <a:cubicBezTo>
                    <a:pt x="70068" y="0"/>
                    <a:pt x="69549" y="440"/>
                    <a:pt x="69229" y="103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1115;p35"/>
            <p:cNvSpPr/>
            <p:nvPr/>
          </p:nvSpPr>
          <p:spPr>
            <a:xfrm>
              <a:off x="5120227" y="3861323"/>
              <a:ext cx="49181" cy="92713"/>
            </a:xfrm>
            <a:custGeom>
              <a:avLst/>
              <a:gdLst/>
              <a:ahLst/>
              <a:cxnLst/>
              <a:rect l="l" t="t" r="r" b="b"/>
              <a:pathLst>
                <a:path w="65574" h="123617" extrusionOk="0">
                  <a:moveTo>
                    <a:pt x="63668" y="680"/>
                  </a:moveTo>
                  <a:cubicBezTo>
                    <a:pt x="60590" y="9114"/>
                    <a:pt x="57032" y="17348"/>
                    <a:pt x="53275" y="25503"/>
                  </a:cubicBezTo>
                  <a:cubicBezTo>
                    <a:pt x="49477" y="33738"/>
                    <a:pt x="45360" y="41772"/>
                    <a:pt x="41083" y="49767"/>
                  </a:cubicBezTo>
                  <a:cubicBezTo>
                    <a:pt x="41163" y="49568"/>
                    <a:pt x="41283" y="49408"/>
                    <a:pt x="41363" y="49207"/>
                  </a:cubicBezTo>
                  <a:cubicBezTo>
                    <a:pt x="35167" y="60720"/>
                    <a:pt x="28531" y="71873"/>
                    <a:pt x="21656" y="82986"/>
                  </a:cubicBezTo>
                  <a:cubicBezTo>
                    <a:pt x="18258" y="88502"/>
                    <a:pt x="14780" y="94018"/>
                    <a:pt x="11302" y="99495"/>
                  </a:cubicBezTo>
                  <a:cubicBezTo>
                    <a:pt x="9584" y="102213"/>
                    <a:pt x="7864" y="104971"/>
                    <a:pt x="6106" y="107649"/>
                  </a:cubicBezTo>
                  <a:cubicBezTo>
                    <a:pt x="4347" y="110328"/>
                    <a:pt x="2588" y="113046"/>
                    <a:pt x="949" y="115804"/>
                  </a:cubicBezTo>
                  <a:cubicBezTo>
                    <a:pt x="230" y="116963"/>
                    <a:pt x="-170" y="118122"/>
                    <a:pt x="70" y="119522"/>
                  </a:cubicBezTo>
                  <a:cubicBezTo>
                    <a:pt x="270" y="120761"/>
                    <a:pt x="989" y="121920"/>
                    <a:pt x="2028" y="122679"/>
                  </a:cubicBezTo>
                  <a:cubicBezTo>
                    <a:pt x="3108" y="123439"/>
                    <a:pt x="4467" y="123759"/>
                    <a:pt x="5746" y="123559"/>
                  </a:cubicBezTo>
                  <a:cubicBezTo>
                    <a:pt x="6905" y="123359"/>
                    <a:pt x="8225" y="122639"/>
                    <a:pt x="8864" y="121600"/>
                  </a:cubicBezTo>
                  <a:cubicBezTo>
                    <a:pt x="11742" y="116963"/>
                    <a:pt x="14340" y="112087"/>
                    <a:pt x="16979" y="107329"/>
                  </a:cubicBezTo>
                  <a:cubicBezTo>
                    <a:pt x="19737" y="102413"/>
                    <a:pt x="22415" y="97456"/>
                    <a:pt x="25093" y="92499"/>
                  </a:cubicBezTo>
                  <a:cubicBezTo>
                    <a:pt x="30290" y="82786"/>
                    <a:pt x="35207" y="72912"/>
                    <a:pt x="40004" y="62999"/>
                  </a:cubicBezTo>
                  <a:cubicBezTo>
                    <a:pt x="44800" y="53045"/>
                    <a:pt x="49357" y="43012"/>
                    <a:pt x="53595" y="32818"/>
                  </a:cubicBezTo>
                  <a:cubicBezTo>
                    <a:pt x="55713" y="27742"/>
                    <a:pt x="57752" y="22625"/>
                    <a:pt x="59711" y="17509"/>
                  </a:cubicBezTo>
                  <a:cubicBezTo>
                    <a:pt x="61750" y="12152"/>
                    <a:pt x="63628" y="6755"/>
                    <a:pt x="65507" y="1359"/>
                  </a:cubicBezTo>
                  <a:cubicBezTo>
                    <a:pt x="65786" y="600"/>
                    <a:pt x="65147" y="0"/>
                    <a:pt x="64508" y="0"/>
                  </a:cubicBezTo>
                  <a:cubicBezTo>
                    <a:pt x="64148" y="0"/>
                    <a:pt x="63788" y="200"/>
                    <a:pt x="63628" y="64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1116;p35"/>
            <p:cNvSpPr/>
            <p:nvPr/>
          </p:nvSpPr>
          <p:spPr>
            <a:xfrm>
              <a:off x="5137214" y="3848102"/>
              <a:ext cx="12877" cy="23129"/>
            </a:xfrm>
            <a:custGeom>
              <a:avLst/>
              <a:gdLst/>
              <a:ahLst/>
              <a:cxnLst/>
              <a:rect l="l" t="t" r="r" b="b"/>
              <a:pathLst>
                <a:path w="17169" h="30839" extrusionOk="0">
                  <a:moveTo>
                    <a:pt x="14838" y="120"/>
                  </a:moveTo>
                  <a:cubicBezTo>
                    <a:pt x="14438" y="320"/>
                    <a:pt x="14198" y="600"/>
                    <a:pt x="13998" y="1039"/>
                  </a:cubicBezTo>
                  <a:cubicBezTo>
                    <a:pt x="11800" y="5356"/>
                    <a:pt x="9481" y="9674"/>
                    <a:pt x="7202" y="13991"/>
                  </a:cubicBezTo>
                  <a:cubicBezTo>
                    <a:pt x="4804" y="18548"/>
                    <a:pt x="2326" y="23025"/>
                    <a:pt x="167" y="27702"/>
                  </a:cubicBezTo>
                  <a:cubicBezTo>
                    <a:pt x="-353" y="28861"/>
                    <a:pt x="407" y="30300"/>
                    <a:pt x="1526" y="30700"/>
                  </a:cubicBezTo>
                  <a:cubicBezTo>
                    <a:pt x="2765" y="31140"/>
                    <a:pt x="4045" y="30500"/>
                    <a:pt x="4525" y="29341"/>
                  </a:cubicBezTo>
                  <a:cubicBezTo>
                    <a:pt x="6443" y="24864"/>
                    <a:pt x="8362" y="20427"/>
                    <a:pt x="10401" y="15990"/>
                  </a:cubicBezTo>
                  <a:cubicBezTo>
                    <a:pt x="12519" y="11352"/>
                    <a:pt x="14798" y="6796"/>
                    <a:pt x="17036" y="2199"/>
                  </a:cubicBezTo>
                  <a:cubicBezTo>
                    <a:pt x="17436" y="1399"/>
                    <a:pt x="16876" y="400"/>
                    <a:pt x="16117" y="80"/>
                  </a:cubicBezTo>
                  <a:cubicBezTo>
                    <a:pt x="15957" y="40"/>
                    <a:pt x="15757" y="0"/>
                    <a:pt x="15557" y="0"/>
                  </a:cubicBezTo>
                  <a:cubicBezTo>
                    <a:pt x="15317" y="0"/>
                    <a:pt x="15078" y="40"/>
                    <a:pt x="14878" y="16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1117;p35"/>
            <p:cNvSpPr/>
            <p:nvPr/>
          </p:nvSpPr>
          <p:spPr>
            <a:xfrm>
              <a:off x="5101430" y="3885188"/>
              <a:ext cx="30443" cy="54788"/>
            </a:xfrm>
            <a:custGeom>
              <a:avLst/>
              <a:gdLst/>
              <a:ahLst/>
              <a:cxnLst/>
              <a:rect l="l" t="t" r="r" b="b"/>
              <a:pathLst>
                <a:path w="40590" h="73050" extrusionOk="0">
                  <a:moveTo>
                    <a:pt x="35886" y="1559"/>
                  </a:moveTo>
                  <a:cubicBezTo>
                    <a:pt x="34248" y="5077"/>
                    <a:pt x="32449" y="8474"/>
                    <a:pt x="30690" y="11872"/>
                  </a:cubicBezTo>
                  <a:cubicBezTo>
                    <a:pt x="28851" y="15390"/>
                    <a:pt x="27012" y="18908"/>
                    <a:pt x="25134" y="22385"/>
                  </a:cubicBezTo>
                  <a:cubicBezTo>
                    <a:pt x="25174" y="22266"/>
                    <a:pt x="25254" y="22146"/>
                    <a:pt x="25294" y="22066"/>
                  </a:cubicBezTo>
                  <a:cubicBezTo>
                    <a:pt x="17378" y="36696"/>
                    <a:pt x="9264" y="51207"/>
                    <a:pt x="909" y="65557"/>
                  </a:cubicBezTo>
                  <a:cubicBezTo>
                    <a:pt x="230" y="66716"/>
                    <a:pt x="-170" y="67796"/>
                    <a:pt x="70" y="69115"/>
                  </a:cubicBezTo>
                  <a:cubicBezTo>
                    <a:pt x="270" y="70314"/>
                    <a:pt x="949" y="71433"/>
                    <a:pt x="1949" y="72153"/>
                  </a:cubicBezTo>
                  <a:cubicBezTo>
                    <a:pt x="2948" y="72872"/>
                    <a:pt x="4267" y="73192"/>
                    <a:pt x="5506" y="72992"/>
                  </a:cubicBezTo>
                  <a:cubicBezTo>
                    <a:pt x="7265" y="72713"/>
                    <a:pt x="8424" y="71553"/>
                    <a:pt x="9144" y="69994"/>
                  </a:cubicBezTo>
                  <a:cubicBezTo>
                    <a:pt x="14341" y="58881"/>
                    <a:pt x="19897" y="47929"/>
                    <a:pt x="25254" y="36896"/>
                  </a:cubicBezTo>
                  <a:cubicBezTo>
                    <a:pt x="27932" y="31379"/>
                    <a:pt x="30570" y="25823"/>
                    <a:pt x="33088" y="20187"/>
                  </a:cubicBezTo>
                  <a:cubicBezTo>
                    <a:pt x="35607" y="14591"/>
                    <a:pt x="37925" y="8914"/>
                    <a:pt x="40403" y="3318"/>
                  </a:cubicBezTo>
                  <a:cubicBezTo>
                    <a:pt x="40963" y="2079"/>
                    <a:pt x="40204" y="600"/>
                    <a:pt x="38964" y="160"/>
                  </a:cubicBezTo>
                  <a:cubicBezTo>
                    <a:pt x="38685" y="40"/>
                    <a:pt x="38405" y="0"/>
                    <a:pt x="38125" y="0"/>
                  </a:cubicBezTo>
                  <a:cubicBezTo>
                    <a:pt x="37126" y="0"/>
                    <a:pt x="36246" y="640"/>
                    <a:pt x="35807" y="159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1118;p35"/>
            <p:cNvSpPr/>
            <p:nvPr/>
          </p:nvSpPr>
          <p:spPr>
            <a:xfrm>
              <a:off x="5089897" y="3834101"/>
              <a:ext cx="20048" cy="39055"/>
            </a:xfrm>
            <a:custGeom>
              <a:avLst/>
              <a:gdLst/>
              <a:ahLst/>
              <a:cxnLst/>
              <a:rect l="l" t="t" r="r" b="b"/>
              <a:pathLst>
                <a:path w="26731" h="52073" extrusionOk="0">
                  <a:moveTo>
                    <a:pt x="24362" y="799"/>
                  </a:moveTo>
                  <a:cubicBezTo>
                    <a:pt x="21004" y="8154"/>
                    <a:pt x="17247" y="15310"/>
                    <a:pt x="13569" y="22505"/>
                  </a:cubicBezTo>
                  <a:cubicBezTo>
                    <a:pt x="9891" y="29700"/>
                    <a:pt x="6214" y="36896"/>
                    <a:pt x="2456" y="44051"/>
                  </a:cubicBezTo>
                  <a:cubicBezTo>
                    <a:pt x="2496" y="43971"/>
                    <a:pt x="2576" y="43851"/>
                    <a:pt x="2616" y="43731"/>
                  </a:cubicBezTo>
                  <a:cubicBezTo>
                    <a:pt x="1936" y="45010"/>
                    <a:pt x="1257" y="46249"/>
                    <a:pt x="537" y="47488"/>
                  </a:cubicBezTo>
                  <a:cubicBezTo>
                    <a:pt x="417" y="47728"/>
                    <a:pt x="297" y="47929"/>
                    <a:pt x="178" y="48168"/>
                  </a:cubicBezTo>
                  <a:cubicBezTo>
                    <a:pt x="18" y="48648"/>
                    <a:pt x="-62" y="49167"/>
                    <a:pt x="58" y="49687"/>
                  </a:cubicBezTo>
                  <a:cubicBezTo>
                    <a:pt x="178" y="50407"/>
                    <a:pt x="577" y="51086"/>
                    <a:pt x="1177" y="51526"/>
                  </a:cubicBezTo>
                  <a:cubicBezTo>
                    <a:pt x="2696" y="52645"/>
                    <a:pt x="4894" y="51966"/>
                    <a:pt x="5574" y="50247"/>
                  </a:cubicBezTo>
                  <a:cubicBezTo>
                    <a:pt x="8652" y="41972"/>
                    <a:pt x="12410" y="33978"/>
                    <a:pt x="16047" y="25943"/>
                  </a:cubicBezTo>
                  <a:cubicBezTo>
                    <a:pt x="17846" y="21906"/>
                    <a:pt x="19645" y="17868"/>
                    <a:pt x="21404" y="13831"/>
                  </a:cubicBezTo>
                  <a:cubicBezTo>
                    <a:pt x="23163" y="9793"/>
                    <a:pt x="24881" y="5716"/>
                    <a:pt x="26640" y="1639"/>
                  </a:cubicBezTo>
                  <a:cubicBezTo>
                    <a:pt x="26920" y="1039"/>
                    <a:pt x="26520" y="280"/>
                    <a:pt x="25921" y="80"/>
                  </a:cubicBezTo>
                  <a:cubicBezTo>
                    <a:pt x="25761" y="40"/>
                    <a:pt x="25641" y="0"/>
                    <a:pt x="25481" y="0"/>
                  </a:cubicBezTo>
                  <a:cubicBezTo>
                    <a:pt x="25001" y="0"/>
                    <a:pt x="24562" y="320"/>
                    <a:pt x="24362" y="799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1119;p35"/>
            <p:cNvSpPr/>
            <p:nvPr/>
          </p:nvSpPr>
          <p:spPr>
            <a:xfrm>
              <a:off x="5067236" y="3885937"/>
              <a:ext cx="19801" cy="34039"/>
            </a:xfrm>
            <a:custGeom>
              <a:avLst/>
              <a:gdLst/>
              <a:ahLst/>
              <a:cxnLst/>
              <a:rect l="l" t="t" r="r" b="b"/>
              <a:pathLst>
                <a:path w="26402" h="45385" extrusionOk="0">
                  <a:moveTo>
                    <a:pt x="22557" y="80"/>
                  </a:moveTo>
                  <a:cubicBezTo>
                    <a:pt x="21838" y="200"/>
                    <a:pt x="20838" y="680"/>
                    <a:pt x="20479" y="1359"/>
                  </a:cubicBezTo>
                  <a:cubicBezTo>
                    <a:pt x="17281" y="7316"/>
                    <a:pt x="13963" y="13192"/>
                    <a:pt x="10805" y="19148"/>
                  </a:cubicBezTo>
                  <a:cubicBezTo>
                    <a:pt x="7647" y="25064"/>
                    <a:pt x="4609" y="31140"/>
                    <a:pt x="1451" y="37056"/>
                  </a:cubicBezTo>
                  <a:cubicBezTo>
                    <a:pt x="1651" y="36696"/>
                    <a:pt x="1811" y="36336"/>
                    <a:pt x="2010" y="36016"/>
                  </a:cubicBezTo>
                  <a:cubicBezTo>
                    <a:pt x="1651" y="36696"/>
                    <a:pt x="1291" y="37375"/>
                    <a:pt x="891" y="38015"/>
                  </a:cubicBezTo>
                  <a:cubicBezTo>
                    <a:pt x="252" y="39134"/>
                    <a:pt x="-148" y="40174"/>
                    <a:pt x="52" y="41533"/>
                  </a:cubicBezTo>
                  <a:cubicBezTo>
                    <a:pt x="252" y="42732"/>
                    <a:pt x="931" y="43812"/>
                    <a:pt x="1891" y="44531"/>
                  </a:cubicBezTo>
                  <a:cubicBezTo>
                    <a:pt x="4289" y="46250"/>
                    <a:pt x="8006" y="45291"/>
                    <a:pt x="8966" y="42412"/>
                  </a:cubicBezTo>
                  <a:cubicBezTo>
                    <a:pt x="11204" y="35856"/>
                    <a:pt x="14082" y="29501"/>
                    <a:pt x="17000" y="23185"/>
                  </a:cubicBezTo>
                  <a:cubicBezTo>
                    <a:pt x="19919" y="16869"/>
                    <a:pt x="22917" y="10593"/>
                    <a:pt x="26155" y="4437"/>
                  </a:cubicBezTo>
                  <a:cubicBezTo>
                    <a:pt x="26794" y="3158"/>
                    <a:pt x="26115" y="1439"/>
                    <a:pt x="25035" y="640"/>
                  </a:cubicBezTo>
                  <a:cubicBezTo>
                    <a:pt x="24476" y="240"/>
                    <a:pt x="23796" y="0"/>
                    <a:pt x="23077" y="0"/>
                  </a:cubicBezTo>
                  <a:cubicBezTo>
                    <a:pt x="22917" y="0"/>
                    <a:pt x="22717" y="0"/>
                    <a:pt x="22557" y="4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1120;p35"/>
            <p:cNvSpPr/>
            <p:nvPr/>
          </p:nvSpPr>
          <p:spPr>
            <a:xfrm>
              <a:off x="5035958" y="3814284"/>
              <a:ext cx="40510" cy="93065"/>
            </a:xfrm>
            <a:custGeom>
              <a:avLst/>
              <a:gdLst/>
              <a:ahLst/>
              <a:cxnLst/>
              <a:rect l="l" t="t" r="r" b="b"/>
              <a:pathLst>
                <a:path w="54013" h="124087" extrusionOk="0">
                  <a:moveTo>
                    <a:pt x="52070" y="680"/>
                  </a:moveTo>
                  <a:cubicBezTo>
                    <a:pt x="47433" y="10113"/>
                    <a:pt x="42516" y="19428"/>
                    <a:pt x="37719" y="28781"/>
                  </a:cubicBezTo>
                  <a:cubicBezTo>
                    <a:pt x="32722" y="38535"/>
                    <a:pt x="27725" y="48249"/>
                    <a:pt x="23089" y="58162"/>
                  </a:cubicBezTo>
                  <a:cubicBezTo>
                    <a:pt x="18532" y="67796"/>
                    <a:pt x="14215" y="77549"/>
                    <a:pt x="10337" y="87463"/>
                  </a:cubicBezTo>
                  <a:cubicBezTo>
                    <a:pt x="8378" y="92459"/>
                    <a:pt x="6539" y="97536"/>
                    <a:pt x="4860" y="102653"/>
                  </a:cubicBezTo>
                  <a:cubicBezTo>
                    <a:pt x="3182" y="107690"/>
                    <a:pt x="1583" y="112806"/>
                    <a:pt x="303" y="117963"/>
                  </a:cubicBezTo>
                  <a:cubicBezTo>
                    <a:pt x="224" y="118363"/>
                    <a:pt x="104" y="118762"/>
                    <a:pt x="24" y="119162"/>
                  </a:cubicBezTo>
                  <a:cubicBezTo>
                    <a:pt x="-56" y="119961"/>
                    <a:pt x="64" y="120721"/>
                    <a:pt x="423" y="121440"/>
                  </a:cubicBezTo>
                  <a:cubicBezTo>
                    <a:pt x="903" y="122520"/>
                    <a:pt x="1822" y="123359"/>
                    <a:pt x="2942" y="123799"/>
                  </a:cubicBezTo>
                  <a:cubicBezTo>
                    <a:pt x="4061" y="124239"/>
                    <a:pt x="5300" y="124159"/>
                    <a:pt x="6379" y="123679"/>
                  </a:cubicBezTo>
                  <a:cubicBezTo>
                    <a:pt x="7099" y="123359"/>
                    <a:pt x="7699" y="122879"/>
                    <a:pt x="8179" y="122240"/>
                  </a:cubicBezTo>
                  <a:cubicBezTo>
                    <a:pt x="8658" y="121560"/>
                    <a:pt x="8938" y="120841"/>
                    <a:pt x="9018" y="120001"/>
                  </a:cubicBezTo>
                  <a:cubicBezTo>
                    <a:pt x="9577" y="117403"/>
                    <a:pt x="10137" y="114805"/>
                    <a:pt x="10697" y="112207"/>
                  </a:cubicBezTo>
                  <a:cubicBezTo>
                    <a:pt x="10617" y="112566"/>
                    <a:pt x="10537" y="112966"/>
                    <a:pt x="10457" y="113326"/>
                  </a:cubicBezTo>
                  <a:cubicBezTo>
                    <a:pt x="15014" y="93898"/>
                    <a:pt x="21929" y="75071"/>
                    <a:pt x="29564" y="56643"/>
                  </a:cubicBezTo>
                  <a:cubicBezTo>
                    <a:pt x="33482" y="47289"/>
                    <a:pt x="37519" y="37975"/>
                    <a:pt x="41677" y="28701"/>
                  </a:cubicBezTo>
                  <a:cubicBezTo>
                    <a:pt x="45793" y="19587"/>
                    <a:pt x="49871" y="10473"/>
                    <a:pt x="53948" y="1359"/>
                  </a:cubicBezTo>
                  <a:cubicBezTo>
                    <a:pt x="54148" y="880"/>
                    <a:pt x="53868" y="240"/>
                    <a:pt x="53349" y="80"/>
                  </a:cubicBezTo>
                  <a:cubicBezTo>
                    <a:pt x="53229" y="40"/>
                    <a:pt x="53109" y="0"/>
                    <a:pt x="52989" y="0"/>
                  </a:cubicBezTo>
                  <a:cubicBezTo>
                    <a:pt x="52589" y="0"/>
                    <a:pt x="52229" y="280"/>
                    <a:pt x="52030" y="64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1121;p35"/>
            <p:cNvSpPr/>
            <p:nvPr/>
          </p:nvSpPr>
          <p:spPr>
            <a:xfrm>
              <a:off x="5148211" y="3907283"/>
              <a:ext cx="60961" cy="60967"/>
            </a:xfrm>
            <a:custGeom>
              <a:avLst/>
              <a:gdLst/>
              <a:ahLst/>
              <a:cxnLst/>
              <a:rect l="l" t="t" r="r" b="b"/>
              <a:pathLst>
                <a:path w="81282" h="81289" extrusionOk="0">
                  <a:moveTo>
                    <a:pt x="79082" y="480"/>
                  </a:moveTo>
                  <a:cubicBezTo>
                    <a:pt x="67690" y="12991"/>
                    <a:pt x="56737" y="25903"/>
                    <a:pt x="45105" y="38135"/>
                  </a:cubicBezTo>
                  <a:cubicBezTo>
                    <a:pt x="45225" y="37975"/>
                    <a:pt x="45385" y="37855"/>
                    <a:pt x="45504" y="37695"/>
                  </a:cubicBezTo>
                  <a:cubicBezTo>
                    <a:pt x="34392" y="49368"/>
                    <a:pt x="22479" y="60600"/>
                    <a:pt x="8769" y="69155"/>
                  </a:cubicBezTo>
                  <a:cubicBezTo>
                    <a:pt x="6810" y="70314"/>
                    <a:pt x="4771" y="71433"/>
                    <a:pt x="2733" y="72432"/>
                  </a:cubicBezTo>
                  <a:cubicBezTo>
                    <a:pt x="454" y="73552"/>
                    <a:pt x="-665" y="76230"/>
                    <a:pt x="414" y="78589"/>
                  </a:cubicBezTo>
                  <a:cubicBezTo>
                    <a:pt x="934" y="79708"/>
                    <a:pt x="1853" y="80587"/>
                    <a:pt x="3012" y="80987"/>
                  </a:cubicBezTo>
                  <a:cubicBezTo>
                    <a:pt x="4571" y="81587"/>
                    <a:pt x="6250" y="81267"/>
                    <a:pt x="7569" y="80268"/>
                  </a:cubicBezTo>
                  <a:cubicBezTo>
                    <a:pt x="11047" y="77629"/>
                    <a:pt x="14485" y="74991"/>
                    <a:pt x="17883" y="72233"/>
                  </a:cubicBezTo>
                  <a:cubicBezTo>
                    <a:pt x="21441" y="69315"/>
                    <a:pt x="24878" y="66277"/>
                    <a:pt x="28196" y="63119"/>
                  </a:cubicBezTo>
                  <a:cubicBezTo>
                    <a:pt x="34752" y="56923"/>
                    <a:pt x="40868" y="50247"/>
                    <a:pt x="46784" y="43451"/>
                  </a:cubicBezTo>
                  <a:cubicBezTo>
                    <a:pt x="58536" y="29860"/>
                    <a:pt x="69209" y="15430"/>
                    <a:pt x="81041" y="1919"/>
                  </a:cubicBezTo>
                  <a:cubicBezTo>
                    <a:pt x="81481" y="1439"/>
                    <a:pt x="81281" y="600"/>
                    <a:pt x="80761" y="240"/>
                  </a:cubicBezTo>
                  <a:cubicBezTo>
                    <a:pt x="80521" y="80"/>
                    <a:pt x="80282" y="0"/>
                    <a:pt x="80082" y="0"/>
                  </a:cubicBezTo>
                  <a:cubicBezTo>
                    <a:pt x="79722" y="0"/>
                    <a:pt x="79362" y="200"/>
                    <a:pt x="79082" y="480"/>
                  </a:cubicBezTo>
                  <a:moveTo>
                    <a:pt x="9608" y="68675"/>
                  </a:moveTo>
                  <a:lnTo>
                    <a:pt x="9248" y="68875"/>
                  </a:lnTo>
                  <a:cubicBezTo>
                    <a:pt x="9248" y="68875"/>
                    <a:pt x="9488" y="68715"/>
                    <a:pt x="9608" y="68675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1122;p35"/>
            <p:cNvSpPr/>
            <p:nvPr/>
          </p:nvSpPr>
          <p:spPr>
            <a:xfrm>
              <a:off x="4897434" y="3821989"/>
              <a:ext cx="687827" cy="408032"/>
            </a:xfrm>
            <a:custGeom>
              <a:avLst/>
              <a:gdLst/>
              <a:ahLst/>
              <a:cxnLst/>
              <a:rect l="l" t="t" r="r" b="b"/>
              <a:pathLst>
                <a:path w="917103" h="544042" extrusionOk="0">
                  <a:moveTo>
                    <a:pt x="38097" y="0"/>
                  </a:moveTo>
                  <a:cubicBezTo>
                    <a:pt x="37698" y="0"/>
                    <a:pt x="37298" y="80"/>
                    <a:pt x="36898" y="240"/>
                  </a:cubicBezTo>
                  <a:cubicBezTo>
                    <a:pt x="36578" y="240"/>
                    <a:pt x="36179" y="360"/>
                    <a:pt x="35819" y="520"/>
                  </a:cubicBezTo>
                  <a:cubicBezTo>
                    <a:pt x="24187" y="6596"/>
                    <a:pt x="14753" y="18108"/>
                    <a:pt x="7877" y="34777"/>
                  </a:cubicBezTo>
                  <a:cubicBezTo>
                    <a:pt x="4919" y="41812"/>
                    <a:pt x="2721" y="49608"/>
                    <a:pt x="1322" y="57882"/>
                  </a:cubicBezTo>
                  <a:cubicBezTo>
                    <a:pt x="43" y="65317"/>
                    <a:pt x="-317" y="72632"/>
                    <a:pt x="282" y="79627"/>
                  </a:cubicBezTo>
                  <a:cubicBezTo>
                    <a:pt x="202" y="81107"/>
                    <a:pt x="762" y="82266"/>
                    <a:pt x="1841" y="82866"/>
                  </a:cubicBezTo>
                  <a:lnTo>
                    <a:pt x="83628" y="125797"/>
                  </a:lnTo>
                  <a:lnTo>
                    <a:pt x="255875" y="216218"/>
                  </a:lnTo>
                  <a:cubicBezTo>
                    <a:pt x="342258" y="261588"/>
                    <a:pt x="428681" y="306959"/>
                    <a:pt x="515065" y="352329"/>
                  </a:cubicBezTo>
                  <a:lnTo>
                    <a:pt x="587497" y="390344"/>
                  </a:lnTo>
                  <a:lnTo>
                    <a:pt x="797999" y="500871"/>
                  </a:lnTo>
                  <a:lnTo>
                    <a:pt x="818865" y="511824"/>
                  </a:lnTo>
                  <a:lnTo>
                    <a:pt x="879466" y="543643"/>
                  </a:lnTo>
                  <a:cubicBezTo>
                    <a:pt x="879985" y="543923"/>
                    <a:pt x="880505" y="544043"/>
                    <a:pt x="881064" y="544043"/>
                  </a:cubicBezTo>
                  <a:cubicBezTo>
                    <a:pt x="881464" y="544043"/>
                    <a:pt x="881904" y="543963"/>
                    <a:pt x="882264" y="543803"/>
                  </a:cubicBezTo>
                  <a:lnTo>
                    <a:pt x="882384" y="543803"/>
                  </a:lnTo>
                  <a:cubicBezTo>
                    <a:pt x="882743" y="543803"/>
                    <a:pt x="882983" y="543803"/>
                    <a:pt x="883223" y="543803"/>
                  </a:cubicBezTo>
                  <a:cubicBezTo>
                    <a:pt x="883583" y="543723"/>
                    <a:pt x="883903" y="543643"/>
                    <a:pt x="884222" y="543563"/>
                  </a:cubicBezTo>
                  <a:cubicBezTo>
                    <a:pt x="884862" y="543403"/>
                    <a:pt x="885501" y="543204"/>
                    <a:pt x="886141" y="543004"/>
                  </a:cubicBezTo>
                  <a:cubicBezTo>
                    <a:pt x="887620" y="542564"/>
                    <a:pt x="889099" y="542004"/>
                    <a:pt x="890618" y="541325"/>
                  </a:cubicBezTo>
                  <a:cubicBezTo>
                    <a:pt x="893216" y="540126"/>
                    <a:pt x="895935" y="538487"/>
                    <a:pt x="898693" y="536408"/>
                  </a:cubicBezTo>
                  <a:cubicBezTo>
                    <a:pt x="903330" y="532850"/>
                    <a:pt x="907527" y="528013"/>
                    <a:pt x="910725" y="522377"/>
                  </a:cubicBezTo>
                  <a:cubicBezTo>
                    <a:pt x="913883" y="516861"/>
                    <a:pt x="915961" y="510865"/>
                    <a:pt x="916801" y="504549"/>
                  </a:cubicBezTo>
                  <a:cubicBezTo>
                    <a:pt x="917600" y="498513"/>
                    <a:pt x="916801" y="492237"/>
                    <a:pt x="914602" y="486361"/>
                  </a:cubicBezTo>
                  <a:cubicBezTo>
                    <a:pt x="914363" y="485761"/>
                    <a:pt x="913923" y="485282"/>
                    <a:pt x="913323" y="484962"/>
                  </a:cubicBezTo>
                  <a:cubicBezTo>
                    <a:pt x="913123" y="484642"/>
                    <a:pt x="912804" y="484362"/>
                    <a:pt x="912364" y="484082"/>
                  </a:cubicBezTo>
                  <a:cubicBezTo>
                    <a:pt x="891577" y="473170"/>
                    <a:pt x="870831" y="462257"/>
                    <a:pt x="850085" y="451384"/>
                  </a:cubicBezTo>
                  <a:lnTo>
                    <a:pt x="797039" y="423522"/>
                  </a:lnTo>
                  <a:lnTo>
                    <a:pt x="633947" y="337898"/>
                  </a:lnTo>
                  <a:lnTo>
                    <a:pt x="466576" y="250036"/>
                  </a:lnTo>
                  <a:lnTo>
                    <a:pt x="380153" y="204666"/>
                  </a:lnTo>
                  <a:cubicBezTo>
                    <a:pt x="380753" y="204146"/>
                    <a:pt x="381312" y="203427"/>
                    <a:pt x="381952" y="202427"/>
                  </a:cubicBezTo>
                  <a:cubicBezTo>
                    <a:pt x="382991" y="200788"/>
                    <a:pt x="383910" y="198870"/>
                    <a:pt x="384670" y="196791"/>
                  </a:cubicBezTo>
                  <a:cubicBezTo>
                    <a:pt x="386149" y="192673"/>
                    <a:pt x="386429" y="188116"/>
                    <a:pt x="385469" y="183999"/>
                  </a:cubicBezTo>
                  <a:cubicBezTo>
                    <a:pt x="385429" y="183799"/>
                    <a:pt x="385349" y="183599"/>
                    <a:pt x="385270" y="183440"/>
                  </a:cubicBezTo>
                  <a:cubicBezTo>
                    <a:pt x="385190" y="182440"/>
                    <a:pt x="384630" y="181521"/>
                    <a:pt x="383751" y="181081"/>
                  </a:cubicBezTo>
                  <a:lnTo>
                    <a:pt x="325789" y="150661"/>
                  </a:lnTo>
                  <a:lnTo>
                    <a:pt x="287774" y="130714"/>
                  </a:lnTo>
                  <a:cubicBezTo>
                    <a:pt x="245082" y="108329"/>
                    <a:pt x="202350" y="85904"/>
                    <a:pt x="159658" y="63478"/>
                  </a:cubicBezTo>
                  <a:lnTo>
                    <a:pt x="39656" y="480"/>
                  </a:lnTo>
                  <a:cubicBezTo>
                    <a:pt x="39177" y="200"/>
                    <a:pt x="38617" y="80"/>
                    <a:pt x="38057" y="80"/>
                  </a:cubicBezTo>
                </a:path>
              </a:pathLst>
            </a:custGeom>
            <a:solidFill>
              <a:srgbClr val="2F97E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1123;p35"/>
            <p:cNvSpPr/>
            <p:nvPr/>
          </p:nvSpPr>
          <p:spPr>
            <a:xfrm>
              <a:off x="4897314" y="3821869"/>
              <a:ext cx="671950" cy="408332"/>
            </a:xfrm>
            <a:custGeom>
              <a:avLst/>
              <a:gdLst/>
              <a:ahLst/>
              <a:cxnLst/>
              <a:rect l="l" t="t" r="r" b="b"/>
              <a:pathLst>
                <a:path w="895934" h="544443" extrusionOk="0">
                  <a:moveTo>
                    <a:pt x="38257" y="0"/>
                  </a:moveTo>
                  <a:cubicBezTo>
                    <a:pt x="37818" y="0"/>
                    <a:pt x="37378" y="80"/>
                    <a:pt x="36978" y="280"/>
                  </a:cubicBezTo>
                  <a:lnTo>
                    <a:pt x="36978" y="280"/>
                  </a:lnTo>
                  <a:cubicBezTo>
                    <a:pt x="36619" y="280"/>
                    <a:pt x="36258" y="400"/>
                    <a:pt x="35939" y="600"/>
                  </a:cubicBezTo>
                  <a:cubicBezTo>
                    <a:pt x="24226" y="6676"/>
                    <a:pt x="14833" y="18228"/>
                    <a:pt x="7917" y="34897"/>
                  </a:cubicBezTo>
                  <a:cubicBezTo>
                    <a:pt x="4959" y="42012"/>
                    <a:pt x="2720" y="49807"/>
                    <a:pt x="1321" y="58082"/>
                  </a:cubicBezTo>
                  <a:cubicBezTo>
                    <a:pt x="42" y="65477"/>
                    <a:pt x="-317" y="72792"/>
                    <a:pt x="282" y="79828"/>
                  </a:cubicBezTo>
                  <a:cubicBezTo>
                    <a:pt x="203" y="81347"/>
                    <a:pt x="802" y="82586"/>
                    <a:pt x="1961" y="83186"/>
                  </a:cubicBezTo>
                  <a:lnTo>
                    <a:pt x="83787" y="126117"/>
                  </a:lnTo>
                  <a:lnTo>
                    <a:pt x="256035" y="216538"/>
                  </a:lnTo>
                  <a:cubicBezTo>
                    <a:pt x="342418" y="261908"/>
                    <a:pt x="428841" y="307278"/>
                    <a:pt x="515264" y="352648"/>
                  </a:cubicBezTo>
                  <a:lnTo>
                    <a:pt x="587697" y="390664"/>
                  </a:lnTo>
                  <a:lnTo>
                    <a:pt x="798198" y="501191"/>
                  </a:lnTo>
                  <a:lnTo>
                    <a:pt x="819065" y="512144"/>
                  </a:lnTo>
                  <a:lnTo>
                    <a:pt x="879665" y="544003"/>
                  </a:lnTo>
                  <a:cubicBezTo>
                    <a:pt x="880225" y="544323"/>
                    <a:pt x="880784" y="544443"/>
                    <a:pt x="881304" y="544443"/>
                  </a:cubicBezTo>
                  <a:cubicBezTo>
                    <a:pt x="881704" y="544443"/>
                    <a:pt x="882143" y="544323"/>
                    <a:pt x="882584" y="544163"/>
                  </a:cubicBezTo>
                  <a:lnTo>
                    <a:pt x="883143" y="544163"/>
                  </a:lnTo>
                  <a:cubicBezTo>
                    <a:pt x="883862" y="544123"/>
                    <a:pt x="884182" y="544003"/>
                    <a:pt x="884462" y="543923"/>
                  </a:cubicBezTo>
                  <a:cubicBezTo>
                    <a:pt x="885221" y="543763"/>
                    <a:pt x="885861" y="543563"/>
                    <a:pt x="886501" y="543364"/>
                  </a:cubicBezTo>
                  <a:cubicBezTo>
                    <a:pt x="887820" y="543004"/>
                    <a:pt x="889259" y="542444"/>
                    <a:pt x="891018" y="541685"/>
                  </a:cubicBezTo>
                  <a:cubicBezTo>
                    <a:pt x="892697" y="540925"/>
                    <a:pt x="894336" y="540006"/>
                    <a:pt x="895935" y="538967"/>
                  </a:cubicBezTo>
                  <a:cubicBezTo>
                    <a:pt x="893576" y="537687"/>
                    <a:pt x="891218" y="536528"/>
                    <a:pt x="888899" y="535369"/>
                  </a:cubicBezTo>
                  <a:lnTo>
                    <a:pt x="884222" y="533010"/>
                  </a:lnTo>
                  <a:cubicBezTo>
                    <a:pt x="861078" y="521418"/>
                    <a:pt x="836134" y="508387"/>
                    <a:pt x="805714" y="491997"/>
                  </a:cubicBezTo>
                  <a:cubicBezTo>
                    <a:pt x="783528" y="480085"/>
                    <a:pt x="761423" y="468053"/>
                    <a:pt x="739317" y="456061"/>
                  </a:cubicBezTo>
                  <a:lnTo>
                    <a:pt x="726925" y="449345"/>
                  </a:lnTo>
                  <a:lnTo>
                    <a:pt x="666685" y="416647"/>
                  </a:lnTo>
                  <a:lnTo>
                    <a:pt x="640822" y="402616"/>
                  </a:lnTo>
                  <a:lnTo>
                    <a:pt x="567390" y="362762"/>
                  </a:lnTo>
                  <a:cubicBezTo>
                    <a:pt x="514225" y="333901"/>
                    <a:pt x="461020" y="305120"/>
                    <a:pt x="407735" y="276419"/>
                  </a:cubicBezTo>
                  <a:cubicBezTo>
                    <a:pt x="381112" y="262068"/>
                    <a:pt x="354450" y="247717"/>
                    <a:pt x="327787" y="233447"/>
                  </a:cubicBezTo>
                  <a:cubicBezTo>
                    <a:pt x="315076" y="226652"/>
                    <a:pt x="302364" y="219816"/>
                    <a:pt x="289612" y="213060"/>
                  </a:cubicBezTo>
                  <a:cubicBezTo>
                    <a:pt x="277341" y="206505"/>
                    <a:pt x="265068" y="199949"/>
                    <a:pt x="252837" y="193273"/>
                  </a:cubicBezTo>
                  <a:cubicBezTo>
                    <a:pt x="223416" y="177244"/>
                    <a:pt x="201110" y="164452"/>
                    <a:pt x="180604" y="151780"/>
                  </a:cubicBezTo>
                  <a:cubicBezTo>
                    <a:pt x="154421" y="135591"/>
                    <a:pt x="131916" y="120161"/>
                    <a:pt x="111849" y="104612"/>
                  </a:cubicBezTo>
                  <a:cubicBezTo>
                    <a:pt x="106013" y="100094"/>
                    <a:pt x="100736" y="95897"/>
                    <a:pt x="95739" y="91740"/>
                  </a:cubicBezTo>
                  <a:cubicBezTo>
                    <a:pt x="91382" y="88182"/>
                    <a:pt x="87625" y="84944"/>
                    <a:pt x="84227" y="81826"/>
                  </a:cubicBezTo>
                  <a:cubicBezTo>
                    <a:pt x="79230" y="77270"/>
                    <a:pt x="75313" y="73392"/>
                    <a:pt x="71915" y="69715"/>
                  </a:cubicBezTo>
                  <a:cubicBezTo>
                    <a:pt x="67878" y="65317"/>
                    <a:pt x="64720" y="61520"/>
                    <a:pt x="62002" y="57802"/>
                  </a:cubicBezTo>
                  <a:cubicBezTo>
                    <a:pt x="58484" y="52965"/>
                    <a:pt x="55886" y="48808"/>
                    <a:pt x="53807" y="44731"/>
                  </a:cubicBezTo>
                  <a:cubicBezTo>
                    <a:pt x="51409" y="40094"/>
                    <a:pt x="49650" y="35856"/>
                    <a:pt x="48331" y="31699"/>
                  </a:cubicBezTo>
                  <a:cubicBezTo>
                    <a:pt x="47251" y="28222"/>
                    <a:pt x="46532" y="25543"/>
                    <a:pt x="46052" y="23025"/>
                  </a:cubicBezTo>
                  <a:cubicBezTo>
                    <a:pt x="45812" y="21746"/>
                    <a:pt x="45573" y="20427"/>
                    <a:pt x="45373" y="19148"/>
                  </a:cubicBezTo>
                  <a:cubicBezTo>
                    <a:pt x="45173" y="17828"/>
                    <a:pt x="45013" y="16469"/>
                    <a:pt x="44893" y="15150"/>
                  </a:cubicBezTo>
                  <a:cubicBezTo>
                    <a:pt x="44653" y="12951"/>
                    <a:pt x="44533" y="10553"/>
                    <a:pt x="44493" y="8075"/>
                  </a:cubicBezTo>
                  <a:lnTo>
                    <a:pt x="44493" y="7475"/>
                  </a:lnTo>
                  <a:cubicBezTo>
                    <a:pt x="44493" y="6236"/>
                    <a:pt x="44493" y="5037"/>
                    <a:pt x="44533" y="3837"/>
                  </a:cubicBezTo>
                  <a:lnTo>
                    <a:pt x="44533" y="3038"/>
                  </a:lnTo>
                  <a:cubicBezTo>
                    <a:pt x="44533" y="3038"/>
                    <a:pt x="39936" y="560"/>
                    <a:pt x="39936" y="560"/>
                  </a:cubicBezTo>
                  <a:cubicBezTo>
                    <a:pt x="39417" y="280"/>
                    <a:pt x="38817" y="120"/>
                    <a:pt x="38297" y="120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1124;p35"/>
            <p:cNvSpPr/>
            <p:nvPr/>
          </p:nvSpPr>
          <p:spPr>
            <a:xfrm>
              <a:off x="5145059" y="3977437"/>
              <a:ext cx="36676" cy="32161"/>
            </a:xfrm>
            <a:custGeom>
              <a:avLst/>
              <a:gdLst/>
              <a:ahLst/>
              <a:cxnLst/>
              <a:rect l="l" t="t" r="r" b="b"/>
              <a:pathLst>
                <a:path w="48901" h="42882" extrusionOk="0">
                  <a:moveTo>
                    <a:pt x="45829" y="720"/>
                  </a:moveTo>
                  <a:cubicBezTo>
                    <a:pt x="45229" y="1399"/>
                    <a:pt x="44669" y="2079"/>
                    <a:pt x="44070" y="2758"/>
                  </a:cubicBezTo>
                  <a:cubicBezTo>
                    <a:pt x="42191" y="4837"/>
                    <a:pt x="40113" y="6756"/>
                    <a:pt x="38034" y="8674"/>
                  </a:cubicBezTo>
                  <a:cubicBezTo>
                    <a:pt x="35835" y="10673"/>
                    <a:pt x="33597" y="12632"/>
                    <a:pt x="31318" y="14510"/>
                  </a:cubicBezTo>
                  <a:cubicBezTo>
                    <a:pt x="26681" y="18268"/>
                    <a:pt x="21884" y="21866"/>
                    <a:pt x="16848" y="25104"/>
                  </a:cubicBezTo>
                  <a:cubicBezTo>
                    <a:pt x="12331" y="27902"/>
                    <a:pt x="7734" y="30460"/>
                    <a:pt x="3017" y="32938"/>
                  </a:cubicBezTo>
                  <a:cubicBezTo>
                    <a:pt x="1737" y="33618"/>
                    <a:pt x="778" y="34577"/>
                    <a:pt x="298" y="35936"/>
                  </a:cubicBezTo>
                  <a:cubicBezTo>
                    <a:pt x="-141" y="37216"/>
                    <a:pt x="-101" y="38615"/>
                    <a:pt x="459" y="39854"/>
                  </a:cubicBezTo>
                  <a:cubicBezTo>
                    <a:pt x="1058" y="41133"/>
                    <a:pt x="2138" y="42133"/>
                    <a:pt x="3457" y="42572"/>
                  </a:cubicBezTo>
                  <a:cubicBezTo>
                    <a:pt x="4576" y="42972"/>
                    <a:pt x="6295" y="43052"/>
                    <a:pt x="7374" y="42412"/>
                  </a:cubicBezTo>
                  <a:cubicBezTo>
                    <a:pt x="11411" y="39894"/>
                    <a:pt x="15369" y="37136"/>
                    <a:pt x="19006" y="34058"/>
                  </a:cubicBezTo>
                  <a:cubicBezTo>
                    <a:pt x="22684" y="30980"/>
                    <a:pt x="26281" y="27742"/>
                    <a:pt x="29719" y="24384"/>
                  </a:cubicBezTo>
                  <a:cubicBezTo>
                    <a:pt x="33197" y="21026"/>
                    <a:pt x="36395" y="17388"/>
                    <a:pt x="39553" y="13751"/>
                  </a:cubicBezTo>
                  <a:cubicBezTo>
                    <a:pt x="42711" y="10153"/>
                    <a:pt x="45549" y="6356"/>
                    <a:pt x="48587" y="2638"/>
                  </a:cubicBezTo>
                  <a:cubicBezTo>
                    <a:pt x="49186" y="1919"/>
                    <a:pt x="48867" y="760"/>
                    <a:pt x="48147" y="280"/>
                  </a:cubicBezTo>
                  <a:cubicBezTo>
                    <a:pt x="47867" y="80"/>
                    <a:pt x="47548" y="0"/>
                    <a:pt x="47228" y="0"/>
                  </a:cubicBezTo>
                  <a:cubicBezTo>
                    <a:pt x="46708" y="0"/>
                    <a:pt x="46188" y="280"/>
                    <a:pt x="45789" y="720"/>
                  </a:cubicBezTo>
                  <a:moveTo>
                    <a:pt x="17167" y="24904"/>
                  </a:moveTo>
                  <a:cubicBezTo>
                    <a:pt x="17167" y="24904"/>
                    <a:pt x="16928" y="25064"/>
                    <a:pt x="16808" y="25104"/>
                  </a:cubicBezTo>
                  <a:cubicBezTo>
                    <a:pt x="16928" y="25024"/>
                    <a:pt x="17048" y="24944"/>
                    <a:pt x="17167" y="24904"/>
                  </a:cubicBezTo>
                  <a:moveTo>
                    <a:pt x="16808" y="25144"/>
                  </a:moveTo>
                  <a:lnTo>
                    <a:pt x="16248" y="25503"/>
                  </a:lnTo>
                  <a:cubicBezTo>
                    <a:pt x="16248" y="25503"/>
                    <a:pt x="16608" y="25263"/>
                    <a:pt x="16808" y="25144"/>
                  </a:cubicBezTo>
                </a:path>
              </a:pathLst>
            </a:custGeom>
            <a:solidFill>
              <a:srgbClr val="392C61">
                <a:alpha val="1456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/>
      <p:bldP spid="258" grpId="0"/>
      <p:bldP spid="2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89628"/>
            <a:ext cx="7704000" cy="1147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6223000" algn="l"/>
              </a:tabLst>
            </a:pP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Μαθαίνω να βουρτσίζω</a:t>
            </a:r>
            <a:br>
              <a:rPr lang="el-GR" sz="3300" b="1" dirty="0">
                <a:latin typeface="Candara" charset="0"/>
                <a:ea typeface="Candara" charset="0"/>
                <a:cs typeface="Candara" charset="0"/>
              </a:rPr>
            </a:b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σωστά τα δόντια μου</a:t>
            </a:r>
            <a:endParaRPr sz="3300" b="1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496" y="2020303"/>
            <a:ext cx="3200346" cy="252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7" name="Google Shape;1643;p45"/>
          <p:cNvGrpSpPr/>
          <p:nvPr/>
        </p:nvGrpSpPr>
        <p:grpSpPr>
          <a:xfrm>
            <a:off x="7112833" y="242486"/>
            <a:ext cx="1708878" cy="1579000"/>
            <a:chOff x="4809096" y="821979"/>
            <a:chExt cx="3896504" cy="3600362"/>
          </a:xfrm>
        </p:grpSpPr>
        <p:sp>
          <p:nvSpPr>
            <p:cNvPr id="88" name="Google Shape;1644;p45"/>
            <p:cNvSpPr/>
            <p:nvPr/>
          </p:nvSpPr>
          <p:spPr>
            <a:xfrm>
              <a:off x="5095100" y="4191641"/>
              <a:ext cx="3610500" cy="230700"/>
            </a:xfrm>
            <a:prstGeom prst="ellipse">
              <a:avLst/>
            </a:prstGeom>
            <a:solidFill>
              <a:srgbClr val="054A7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bin"/>
                <a:ea typeface="Cabin"/>
                <a:cs typeface="Cabin"/>
                <a:sym typeface="Cabin"/>
              </a:endParaRPr>
            </a:p>
          </p:txBody>
        </p:sp>
        <p:grpSp>
          <p:nvGrpSpPr>
            <p:cNvPr id="89" name="Google Shape;1645;p45"/>
            <p:cNvGrpSpPr/>
            <p:nvPr/>
          </p:nvGrpSpPr>
          <p:grpSpPr>
            <a:xfrm flipH="1">
              <a:off x="4809096" y="1503839"/>
              <a:ext cx="3814384" cy="2813250"/>
              <a:chOff x="6279509" y="3012593"/>
              <a:chExt cx="1687258" cy="1244470"/>
            </a:xfrm>
          </p:grpSpPr>
          <p:sp>
            <p:nvSpPr>
              <p:cNvPr id="98" name="Google Shape;1646;p45"/>
              <p:cNvSpPr/>
              <p:nvPr/>
            </p:nvSpPr>
            <p:spPr>
              <a:xfrm>
                <a:off x="6842045" y="3012593"/>
                <a:ext cx="1124721" cy="1244468"/>
              </a:xfrm>
              <a:custGeom>
                <a:avLst/>
                <a:gdLst/>
                <a:ahLst/>
                <a:cxnLst/>
                <a:rect l="l" t="t" r="r" b="b"/>
                <a:pathLst>
                  <a:path w="1499628" h="1659291" extrusionOk="0">
                    <a:moveTo>
                      <a:pt x="1443659" y="220399"/>
                    </a:moveTo>
                    <a:cubicBezTo>
                      <a:pt x="1359913" y="75214"/>
                      <a:pt x="1195222" y="-16446"/>
                      <a:pt x="1026893" y="2462"/>
                    </a:cubicBezTo>
                    <a:cubicBezTo>
                      <a:pt x="890702" y="19251"/>
                      <a:pt x="864879" y="74855"/>
                      <a:pt x="754711" y="74855"/>
                    </a:cubicBezTo>
                    <a:cubicBezTo>
                      <a:pt x="753032" y="74855"/>
                      <a:pt x="751433" y="75094"/>
                      <a:pt x="749834" y="75574"/>
                    </a:cubicBezTo>
                    <a:cubicBezTo>
                      <a:pt x="748276" y="75094"/>
                      <a:pt x="746636" y="74855"/>
                      <a:pt x="744958" y="74855"/>
                    </a:cubicBezTo>
                    <a:cubicBezTo>
                      <a:pt x="634790" y="74855"/>
                      <a:pt x="608967" y="19291"/>
                      <a:pt x="472776" y="2462"/>
                    </a:cubicBezTo>
                    <a:cubicBezTo>
                      <a:pt x="304487" y="-16446"/>
                      <a:pt x="139794" y="75214"/>
                      <a:pt x="56009" y="220399"/>
                    </a:cubicBezTo>
                    <a:cubicBezTo>
                      <a:pt x="16835" y="288315"/>
                      <a:pt x="-4152" y="370380"/>
                      <a:pt x="686" y="450408"/>
                    </a:cubicBezTo>
                    <a:cubicBezTo>
                      <a:pt x="6162" y="541228"/>
                      <a:pt x="50093" y="617778"/>
                      <a:pt x="87669" y="698445"/>
                    </a:cubicBezTo>
                    <a:cubicBezTo>
                      <a:pt x="119767" y="767400"/>
                      <a:pt x="154465" y="840352"/>
                      <a:pt x="163339" y="916742"/>
                    </a:cubicBezTo>
                    <a:cubicBezTo>
                      <a:pt x="179209" y="1053492"/>
                      <a:pt x="201074" y="1565636"/>
                      <a:pt x="355892" y="1650981"/>
                    </a:cubicBezTo>
                    <a:cubicBezTo>
                      <a:pt x="502796" y="1731967"/>
                      <a:pt x="556201" y="1194400"/>
                      <a:pt x="749834" y="1194400"/>
                    </a:cubicBezTo>
                    <a:cubicBezTo>
                      <a:pt x="943467" y="1194400"/>
                      <a:pt x="996872" y="1731967"/>
                      <a:pt x="1143776" y="1650981"/>
                    </a:cubicBezTo>
                    <a:cubicBezTo>
                      <a:pt x="1298594" y="1565636"/>
                      <a:pt x="1320460" y="1053492"/>
                      <a:pt x="1336329" y="916742"/>
                    </a:cubicBezTo>
                    <a:cubicBezTo>
                      <a:pt x="1345203" y="840352"/>
                      <a:pt x="1379940" y="767400"/>
                      <a:pt x="1411999" y="698445"/>
                    </a:cubicBezTo>
                    <a:cubicBezTo>
                      <a:pt x="1449575" y="617738"/>
                      <a:pt x="1493506" y="541189"/>
                      <a:pt x="1498942" y="450408"/>
                    </a:cubicBezTo>
                    <a:cubicBezTo>
                      <a:pt x="1503780" y="370340"/>
                      <a:pt x="1482794" y="288315"/>
                      <a:pt x="1443619" y="22039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647;p45"/>
              <p:cNvSpPr/>
              <p:nvPr/>
            </p:nvSpPr>
            <p:spPr>
              <a:xfrm>
                <a:off x="7064324" y="3100962"/>
                <a:ext cx="680253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907004" h="123907" extrusionOk="0">
                    <a:moveTo>
                      <a:pt x="907004" y="123159"/>
                    </a:moveTo>
                    <a:cubicBezTo>
                      <a:pt x="656968" y="104251"/>
                      <a:pt x="632265" y="879"/>
                      <a:pt x="453622" y="0"/>
                    </a:cubicBezTo>
                    <a:lnTo>
                      <a:pt x="453622" y="0"/>
                    </a:lnTo>
                    <a:cubicBezTo>
                      <a:pt x="453622" y="0"/>
                      <a:pt x="453542" y="0"/>
                      <a:pt x="453502" y="0"/>
                    </a:cubicBezTo>
                    <a:cubicBezTo>
                      <a:pt x="453462" y="0"/>
                      <a:pt x="453422" y="0"/>
                      <a:pt x="453382" y="0"/>
                    </a:cubicBezTo>
                    <a:lnTo>
                      <a:pt x="453382" y="0"/>
                    </a:lnTo>
                    <a:cubicBezTo>
                      <a:pt x="274780" y="879"/>
                      <a:pt x="250075" y="104291"/>
                      <a:pt x="0" y="123159"/>
                    </a:cubicBezTo>
                    <a:cubicBezTo>
                      <a:pt x="207223" y="133792"/>
                      <a:pt x="298964" y="27702"/>
                      <a:pt x="453502" y="25823"/>
                    </a:cubicBezTo>
                    <a:cubicBezTo>
                      <a:pt x="608041" y="27702"/>
                      <a:pt x="699780" y="133792"/>
                      <a:pt x="907004" y="123159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648;p45"/>
              <p:cNvSpPr/>
              <p:nvPr/>
            </p:nvSpPr>
            <p:spPr>
              <a:xfrm>
                <a:off x="7347428" y="3530640"/>
                <a:ext cx="113985" cy="23354"/>
              </a:xfrm>
              <a:custGeom>
                <a:avLst/>
                <a:gdLst/>
                <a:ahLst/>
                <a:cxnLst/>
                <a:rect l="l" t="t" r="r" b="b"/>
                <a:pathLst>
                  <a:path w="151980" h="31139" extrusionOk="0">
                    <a:moveTo>
                      <a:pt x="75630" y="31140"/>
                    </a:moveTo>
                    <a:cubicBezTo>
                      <a:pt x="50407" y="31140"/>
                      <a:pt x="25304" y="23425"/>
                      <a:pt x="0" y="7995"/>
                    </a:cubicBezTo>
                    <a:lnTo>
                      <a:pt x="4877" y="0"/>
                    </a:lnTo>
                    <a:cubicBezTo>
                      <a:pt x="52286" y="28861"/>
                      <a:pt x="98815" y="28861"/>
                      <a:pt x="147184" y="0"/>
                    </a:cubicBezTo>
                    <a:lnTo>
                      <a:pt x="151980" y="8035"/>
                    </a:lnTo>
                    <a:cubicBezTo>
                      <a:pt x="126157" y="23465"/>
                      <a:pt x="100854" y="31140"/>
                      <a:pt x="75630" y="31140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649;p45"/>
              <p:cNvSpPr/>
              <p:nvPr/>
            </p:nvSpPr>
            <p:spPr>
              <a:xfrm>
                <a:off x="7333817" y="3516849"/>
                <a:ext cx="20222" cy="27462"/>
              </a:xfrm>
              <a:custGeom>
                <a:avLst/>
                <a:gdLst/>
                <a:ahLst/>
                <a:cxnLst/>
                <a:rect l="l" t="t" r="r" b="b"/>
                <a:pathLst>
                  <a:path w="26963" h="36616" extrusionOk="0">
                    <a:moveTo>
                      <a:pt x="2758" y="36616"/>
                    </a:moveTo>
                    <a:lnTo>
                      <a:pt x="0" y="27662"/>
                    </a:lnTo>
                    <a:cubicBezTo>
                      <a:pt x="13312" y="23545"/>
                      <a:pt x="18827" y="15070"/>
                      <a:pt x="17389" y="959"/>
                    </a:cubicBezTo>
                    <a:lnTo>
                      <a:pt x="26702" y="0"/>
                    </a:lnTo>
                    <a:cubicBezTo>
                      <a:pt x="28582" y="18508"/>
                      <a:pt x="20307" y="31180"/>
                      <a:pt x="2758" y="36576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650;p45"/>
              <p:cNvSpPr/>
              <p:nvPr/>
            </p:nvSpPr>
            <p:spPr>
              <a:xfrm>
                <a:off x="7454742" y="3516879"/>
                <a:ext cx="20222" cy="27462"/>
              </a:xfrm>
              <a:custGeom>
                <a:avLst/>
                <a:gdLst/>
                <a:ahLst/>
                <a:cxnLst/>
                <a:rect l="l" t="t" r="r" b="b"/>
                <a:pathLst>
                  <a:path w="26963" h="36616" extrusionOk="0">
                    <a:moveTo>
                      <a:pt x="24206" y="36576"/>
                    </a:moveTo>
                    <a:cubicBezTo>
                      <a:pt x="6657" y="31180"/>
                      <a:pt x="-1618" y="18508"/>
                      <a:pt x="262" y="0"/>
                    </a:cubicBezTo>
                    <a:lnTo>
                      <a:pt x="9575" y="959"/>
                    </a:lnTo>
                    <a:cubicBezTo>
                      <a:pt x="8136" y="15070"/>
                      <a:pt x="13652" y="23545"/>
                      <a:pt x="26964" y="27662"/>
                    </a:cubicBezTo>
                    <a:lnTo>
                      <a:pt x="24206" y="36616"/>
                    </a:ln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651;p45"/>
              <p:cNvSpPr/>
              <p:nvPr/>
            </p:nvSpPr>
            <p:spPr>
              <a:xfrm>
                <a:off x="7262315" y="3424979"/>
                <a:ext cx="60211" cy="58592"/>
              </a:xfrm>
              <a:custGeom>
                <a:avLst/>
                <a:gdLst/>
                <a:ahLst/>
                <a:cxnLst/>
                <a:rect l="l" t="t" r="r" b="b"/>
                <a:pathLst>
                  <a:path w="80281" h="78123" extrusionOk="0">
                    <a:moveTo>
                      <a:pt x="80267" y="78083"/>
                    </a:moveTo>
                    <a:lnTo>
                      <a:pt x="70913" y="77883"/>
                    </a:lnTo>
                    <a:cubicBezTo>
                      <a:pt x="70913" y="77404"/>
                      <a:pt x="71713" y="31554"/>
                      <a:pt x="54924" y="14925"/>
                    </a:cubicBezTo>
                    <a:cubicBezTo>
                      <a:pt x="51007" y="11047"/>
                      <a:pt x="46529" y="9249"/>
                      <a:pt x="41172" y="9368"/>
                    </a:cubicBezTo>
                    <a:cubicBezTo>
                      <a:pt x="15229" y="10168"/>
                      <a:pt x="9393" y="59176"/>
                      <a:pt x="9353" y="78003"/>
                    </a:cubicBezTo>
                    <a:lnTo>
                      <a:pt x="0" y="78003"/>
                    </a:lnTo>
                    <a:cubicBezTo>
                      <a:pt x="0" y="74845"/>
                      <a:pt x="639" y="1254"/>
                      <a:pt x="40893" y="14"/>
                    </a:cubicBezTo>
                    <a:cubicBezTo>
                      <a:pt x="48888" y="-225"/>
                      <a:pt x="55763" y="2533"/>
                      <a:pt x="61519" y="8289"/>
                    </a:cubicBezTo>
                    <a:cubicBezTo>
                      <a:pt x="81146" y="27756"/>
                      <a:pt x="80307" y="76045"/>
                      <a:pt x="80267" y="78123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652;p45"/>
              <p:cNvSpPr/>
              <p:nvPr/>
            </p:nvSpPr>
            <p:spPr>
              <a:xfrm>
                <a:off x="7486358" y="3424979"/>
                <a:ext cx="60211" cy="58592"/>
              </a:xfrm>
              <a:custGeom>
                <a:avLst/>
                <a:gdLst/>
                <a:ahLst/>
                <a:cxnLst/>
                <a:rect l="l" t="t" r="r" b="b"/>
                <a:pathLst>
                  <a:path w="80281" h="78123" extrusionOk="0">
                    <a:moveTo>
                      <a:pt x="80267" y="78083"/>
                    </a:moveTo>
                    <a:lnTo>
                      <a:pt x="70913" y="77883"/>
                    </a:lnTo>
                    <a:cubicBezTo>
                      <a:pt x="70913" y="77404"/>
                      <a:pt x="71713" y="31514"/>
                      <a:pt x="54924" y="14925"/>
                    </a:cubicBezTo>
                    <a:cubicBezTo>
                      <a:pt x="51007" y="11047"/>
                      <a:pt x="46529" y="9249"/>
                      <a:pt x="41172" y="9368"/>
                    </a:cubicBezTo>
                    <a:cubicBezTo>
                      <a:pt x="15229" y="10168"/>
                      <a:pt x="9393" y="59176"/>
                      <a:pt x="9353" y="78003"/>
                    </a:cubicBezTo>
                    <a:lnTo>
                      <a:pt x="0" y="78003"/>
                    </a:lnTo>
                    <a:cubicBezTo>
                      <a:pt x="0" y="74845"/>
                      <a:pt x="639" y="1254"/>
                      <a:pt x="40893" y="14"/>
                    </a:cubicBezTo>
                    <a:cubicBezTo>
                      <a:pt x="48768" y="-225"/>
                      <a:pt x="55763" y="2533"/>
                      <a:pt x="61519" y="8289"/>
                    </a:cubicBezTo>
                    <a:cubicBezTo>
                      <a:pt x="81146" y="27756"/>
                      <a:pt x="80307" y="76045"/>
                      <a:pt x="80267" y="78123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653;p45"/>
              <p:cNvSpPr/>
              <p:nvPr/>
            </p:nvSpPr>
            <p:spPr>
              <a:xfrm>
                <a:off x="7193030" y="3501230"/>
                <a:ext cx="67576" cy="32018"/>
              </a:xfrm>
              <a:custGeom>
                <a:avLst/>
                <a:gdLst/>
                <a:ahLst/>
                <a:cxnLst/>
                <a:rect l="l" t="t" r="r" b="b"/>
                <a:pathLst>
                  <a:path w="90101" h="42691" extrusionOk="0">
                    <a:moveTo>
                      <a:pt x="90101" y="21346"/>
                    </a:moveTo>
                    <a:cubicBezTo>
                      <a:pt x="90101" y="33138"/>
                      <a:pt x="69954" y="42692"/>
                      <a:pt x="45051" y="42692"/>
                    </a:cubicBezTo>
                    <a:cubicBezTo>
                      <a:pt x="20147" y="42692"/>
                      <a:pt x="0" y="33138"/>
                      <a:pt x="0" y="21346"/>
                    </a:cubicBezTo>
                    <a:cubicBezTo>
                      <a:pt x="0" y="9554"/>
                      <a:pt x="20147" y="0"/>
                      <a:pt x="45051" y="0"/>
                    </a:cubicBezTo>
                    <a:cubicBezTo>
                      <a:pt x="69954" y="0"/>
                      <a:pt x="90101" y="9554"/>
                      <a:pt x="90101" y="21346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654;p45"/>
              <p:cNvSpPr/>
              <p:nvPr/>
            </p:nvSpPr>
            <p:spPr>
              <a:xfrm>
                <a:off x="7553693" y="3501230"/>
                <a:ext cx="67576" cy="32018"/>
              </a:xfrm>
              <a:custGeom>
                <a:avLst/>
                <a:gdLst/>
                <a:ahLst/>
                <a:cxnLst/>
                <a:rect l="l" t="t" r="r" b="b"/>
                <a:pathLst>
                  <a:path w="90101" h="42691" extrusionOk="0">
                    <a:moveTo>
                      <a:pt x="90101" y="21346"/>
                    </a:moveTo>
                    <a:cubicBezTo>
                      <a:pt x="90101" y="33138"/>
                      <a:pt x="69954" y="42692"/>
                      <a:pt x="45051" y="42692"/>
                    </a:cubicBezTo>
                    <a:cubicBezTo>
                      <a:pt x="20147" y="42692"/>
                      <a:pt x="0" y="33138"/>
                      <a:pt x="0" y="21346"/>
                    </a:cubicBezTo>
                    <a:cubicBezTo>
                      <a:pt x="0" y="9554"/>
                      <a:pt x="20147" y="0"/>
                      <a:pt x="45051" y="0"/>
                    </a:cubicBezTo>
                    <a:cubicBezTo>
                      <a:pt x="69954" y="0"/>
                      <a:pt x="90101" y="9554"/>
                      <a:pt x="90101" y="21346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655;p45"/>
              <p:cNvSpPr/>
              <p:nvPr/>
            </p:nvSpPr>
            <p:spPr>
              <a:xfrm>
                <a:off x="6882554" y="3483481"/>
                <a:ext cx="118556" cy="508856"/>
              </a:xfrm>
              <a:custGeom>
                <a:avLst/>
                <a:gdLst/>
                <a:ahLst/>
                <a:cxnLst/>
                <a:rect l="l" t="t" r="r" b="b"/>
                <a:pathLst>
                  <a:path w="158075" h="678474" extrusionOk="0">
                    <a:moveTo>
                      <a:pt x="0" y="0"/>
                    </a:moveTo>
                    <a:cubicBezTo>
                      <a:pt x="0" y="0"/>
                      <a:pt x="128516" y="134112"/>
                      <a:pt x="152340" y="274060"/>
                    </a:cubicBezTo>
                    <a:cubicBezTo>
                      <a:pt x="176165" y="414009"/>
                      <a:pt x="115565" y="475408"/>
                      <a:pt x="154059" y="678475"/>
                    </a:cubicBezTo>
                    <a:cubicBezTo>
                      <a:pt x="125917" y="535009"/>
                      <a:pt x="116124" y="331143"/>
                      <a:pt x="105690" y="263147"/>
                    </a:cubicBezTo>
                    <a:cubicBezTo>
                      <a:pt x="95258" y="19515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656;p45"/>
              <p:cNvSpPr/>
              <p:nvPr/>
            </p:nvSpPr>
            <p:spPr>
              <a:xfrm>
                <a:off x="7807943" y="3483481"/>
                <a:ext cx="118555" cy="508856"/>
              </a:xfrm>
              <a:custGeom>
                <a:avLst/>
                <a:gdLst/>
                <a:ahLst/>
                <a:cxnLst/>
                <a:rect l="l" t="t" r="r" b="b"/>
                <a:pathLst>
                  <a:path w="158074" h="678474" extrusionOk="0">
                    <a:moveTo>
                      <a:pt x="158074" y="0"/>
                    </a:moveTo>
                    <a:cubicBezTo>
                      <a:pt x="158074" y="0"/>
                      <a:pt x="29559" y="134112"/>
                      <a:pt x="5735" y="274060"/>
                    </a:cubicBezTo>
                    <a:cubicBezTo>
                      <a:pt x="-18089" y="414009"/>
                      <a:pt x="42511" y="475408"/>
                      <a:pt x="4016" y="678475"/>
                    </a:cubicBezTo>
                    <a:cubicBezTo>
                      <a:pt x="32157" y="535009"/>
                      <a:pt x="41951" y="331143"/>
                      <a:pt x="52384" y="263147"/>
                    </a:cubicBezTo>
                    <a:cubicBezTo>
                      <a:pt x="62818" y="195152"/>
                      <a:pt x="158074" y="0"/>
                      <a:pt x="158074" y="0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657;p45"/>
              <p:cNvSpPr/>
              <p:nvPr/>
            </p:nvSpPr>
            <p:spPr>
              <a:xfrm>
                <a:off x="7266332" y="3874334"/>
                <a:ext cx="274650" cy="34076"/>
              </a:xfrm>
              <a:custGeom>
                <a:avLst/>
                <a:gdLst/>
                <a:ahLst/>
                <a:cxnLst/>
                <a:rect l="l" t="t" r="r" b="b"/>
                <a:pathLst>
                  <a:path w="366200" h="45435" extrusionOk="0">
                    <a:moveTo>
                      <a:pt x="0" y="0"/>
                    </a:moveTo>
                    <a:cubicBezTo>
                      <a:pt x="122440" y="60400"/>
                      <a:pt x="244520" y="60760"/>
                      <a:pt x="366200" y="0"/>
                    </a:cubicBezTo>
                    <a:cubicBezTo>
                      <a:pt x="244120" y="18668"/>
                      <a:pt x="122040" y="18668"/>
                      <a:pt x="0" y="0"/>
                    </a:cubicBezTo>
                    <a:close/>
                  </a:path>
                </a:pathLst>
              </a:custGeom>
              <a:solidFill>
                <a:srgbClr val="E8ED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658;p45"/>
              <p:cNvSpPr/>
              <p:nvPr/>
            </p:nvSpPr>
            <p:spPr>
              <a:xfrm>
                <a:off x="6637824" y="3614435"/>
                <a:ext cx="71760" cy="84454"/>
              </a:xfrm>
              <a:custGeom>
                <a:avLst/>
                <a:gdLst/>
                <a:ahLst/>
                <a:cxnLst/>
                <a:rect l="l" t="t" r="r" b="b"/>
                <a:pathLst>
                  <a:path w="95680" h="112605" extrusionOk="0">
                    <a:moveTo>
                      <a:pt x="11073" y="112606"/>
                    </a:moveTo>
                    <a:cubicBezTo>
                      <a:pt x="81946" y="93379"/>
                      <a:pt x="108049" y="25343"/>
                      <a:pt x="90300" y="0"/>
                    </a:cubicBezTo>
                    <a:lnTo>
                      <a:pt x="6116" y="29940"/>
                    </a:lnTo>
                    <a:lnTo>
                      <a:pt x="0" y="81786"/>
                    </a:lnTo>
                    <a:lnTo>
                      <a:pt x="11113" y="11260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659;p45"/>
              <p:cNvSpPr/>
              <p:nvPr/>
            </p:nvSpPr>
            <p:spPr>
              <a:xfrm>
                <a:off x="6306980" y="3582835"/>
                <a:ext cx="172930" cy="213161"/>
              </a:xfrm>
              <a:custGeom>
                <a:avLst/>
                <a:gdLst/>
                <a:ahLst/>
                <a:cxnLst/>
                <a:rect l="l" t="t" r="r" b="b"/>
                <a:pathLst>
                  <a:path w="230573" h="284215" extrusionOk="0">
                    <a:moveTo>
                      <a:pt x="149077" y="284215"/>
                    </a:moveTo>
                    <a:cubicBezTo>
                      <a:pt x="137604" y="284215"/>
                      <a:pt x="126413" y="282537"/>
                      <a:pt x="115739" y="279178"/>
                    </a:cubicBezTo>
                    <a:cubicBezTo>
                      <a:pt x="33673" y="253316"/>
                      <a:pt x="59936" y="166013"/>
                      <a:pt x="74087" y="119084"/>
                    </a:cubicBezTo>
                    <a:cubicBezTo>
                      <a:pt x="75046" y="115886"/>
                      <a:pt x="76125" y="112488"/>
                      <a:pt x="77285" y="108930"/>
                    </a:cubicBezTo>
                    <a:cubicBezTo>
                      <a:pt x="83640" y="88943"/>
                      <a:pt x="92395" y="61601"/>
                      <a:pt x="83960" y="46331"/>
                    </a:cubicBezTo>
                    <a:cubicBezTo>
                      <a:pt x="80603" y="40295"/>
                      <a:pt x="75206" y="36737"/>
                      <a:pt x="67411" y="35418"/>
                    </a:cubicBezTo>
                    <a:cubicBezTo>
                      <a:pt x="54779" y="33300"/>
                      <a:pt x="38749" y="38097"/>
                      <a:pt x="29236" y="46731"/>
                    </a:cubicBezTo>
                    <a:cubicBezTo>
                      <a:pt x="22081" y="53207"/>
                      <a:pt x="11008" y="52687"/>
                      <a:pt x="4533" y="45532"/>
                    </a:cubicBezTo>
                    <a:cubicBezTo>
                      <a:pt x="-1944" y="38376"/>
                      <a:pt x="-1423" y="27304"/>
                      <a:pt x="5731" y="20828"/>
                    </a:cubicBezTo>
                    <a:cubicBezTo>
                      <a:pt x="23080" y="5119"/>
                      <a:pt x="50182" y="-2836"/>
                      <a:pt x="73167" y="921"/>
                    </a:cubicBezTo>
                    <a:cubicBezTo>
                      <a:pt x="91396" y="3959"/>
                      <a:pt x="106106" y="14073"/>
                      <a:pt x="114581" y="29422"/>
                    </a:cubicBezTo>
                    <a:cubicBezTo>
                      <a:pt x="130290" y="57884"/>
                      <a:pt x="118937" y="93540"/>
                      <a:pt x="110622" y="119563"/>
                    </a:cubicBezTo>
                    <a:cubicBezTo>
                      <a:pt x="109544" y="122921"/>
                      <a:pt x="108544" y="126119"/>
                      <a:pt x="107624" y="129157"/>
                    </a:cubicBezTo>
                    <a:cubicBezTo>
                      <a:pt x="86998" y="197712"/>
                      <a:pt x="84520" y="232649"/>
                      <a:pt x="126293" y="245800"/>
                    </a:cubicBezTo>
                    <a:cubicBezTo>
                      <a:pt x="157751" y="255714"/>
                      <a:pt x="188651" y="241923"/>
                      <a:pt x="204241" y="232809"/>
                    </a:cubicBezTo>
                    <a:cubicBezTo>
                      <a:pt x="212595" y="227932"/>
                      <a:pt x="223309" y="230770"/>
                      <a:pt x="228186" y="239085"/>
                    </a:cubicBezTo>
                    <a:cubicBezTo>
                      <a:pt x="233062" y="247439"/>
                      <a:pt x="230224" y="258152"/>
                      <a:pt x="221910" y="263029"/>
                    </a:cubicBezTo>
                    <a:cubicBezTo>
                      <a:pt x="197885" y="277060"/>
                      <a:pt x="172942" y="284215"/>
                      <a:pt x="149117" y="2842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660;p45"/>
              <p:cNvSpPr/>
              <p:nvPr/>
            </p:nvSpPr>
            <p:spPr>
              <a:xfrm>
                <a:off x="6401257" y="3621840"/>
                <a:ext cx="251914" cy="210927"/>
              </a:xfrm>
              <a:custGeom>
                <a:avLst/>
                <a:gdLst/>
                <a:ahLst/>
                <a:cxnLst/>
                <a:rect l="l" t="t" r="r" b="b"/>
                <a:pathLst>
                  <a:path w="335885" h="281236" extrusionOk="0">
                    <a:moveTo>
                      <a:pt x="57952" y="13192"/>
                    </a:moveTo>
                    <a:cubicBezTo>
                      <a:pt x="57952" y="13192"/>
                      <a:pt x="-13361" y="134911"/>
                      <a:pt x="2228" y="216058"/>
                    </a:cubicBezTo>
                    <a:cubicBezTo>
                      <a:pt x="17819" y="297205"/>
                      <a:pt x="238274" y="302282"/>
                      <a:pt x="293917" y="232967"/>
                    </a:cubicBezTo>
                    <a:cubicBezTo>
                      <a:pt x="378941" y="139349"/>
                      <a:pt x="308468" y="0"/>
                      <a:pt x="308468" y="0"/>
                    </a:cubicBezTo>
                    <a:lnTo>
                      <a:pt x="57912" y="1319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661;p45"/>
              <p:cNvSpPr/>
              <p:nvPr/>
            </p:nvSpPr>
            <p:spPr>
              <a:xfrm>
                <a:off x="6496212" y="3651098"/>
                <a:ext cx="132779" cy="131740"/>
              </a:xfrm>
              <a:custGeom>
                <a:avLst/>
                <a:gdLst/>
                <a:ahLst/>
                <a:cxnLst/>
                <a:rect l="l" t="t" r="r" b="b"/>
                <a:pathLst>
                  <a:path w="177039" h="175654" extrusionOk="0">
                    <a:moveTo>
                      <a:pt x="30520" y="34421"/>
                    </a:moveTo>
                    <a:cubicBezTo>
                      <a:pt x="30520" y="34421"/>
                      <a:pt x="-7055" y="98580"/>
                      <a:pt x="1180" y="141311"/>
                    </a:cubicBezTo>
                    <a:cubicBezTo>
                      <a:pt x="9414" y="184044"/>
                      <a:pt x="125578" y="186761"/>
                      <a:pt x="154919" y="150225"/>
                    </a:cubicBezTo>
                    <a:cubicBezTo>
                      <a:pt x="199729" y="100898"/>
                      <a:pt x="162593" y="27466"/>
                      <a:pt x="162593" y="27466"/>
                    </a:cubicBezTo>
                    <a:cubicBezTo>
                      <a:pt x="135371" y="-14227"/>
                      <a:pt x="53505" y="-5672"/>
                      <a:pt x="30560" y="34421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662;p45"/>
              <p:cNvSpPr/>
              <p:nvPr/>
            </p:nvSpPr>
            <p:spPr>
              <a:xfrm>
                <a:off x="6575405" y="3391995"/>
                <a:ext cx="77499" cy="101589"/>
              </a:xfrm>
              <a:custGeom>
                <a:avLst/>
                <a:gdLst/>
                <a:ahLst/>
                <a:cxnLst/>
                <a:rect l="l" t="t" r="r" b="b"/>
                <a:pathLst>
                  <a:path w="103332" h="135452" extrusionOk="0">
                    <a:moveTo>
                      <a:pt x="74751" y="941"/>
                    </a:moveTo>
                    <a:cubicBezTo>
                      <a:pt x="49208" y="-10052"/>
                      <a:pt x="0" y="78930"/>
                      <a:pt x="0" y="78930"/>
                    </a:cubicBezTo>
                    <a:lnTo>
                      <a:pt x="103333" y="135453"/>
                    </a:lnTo>
                    <a:cubicBezTo>
                      <a:pt x="103333" y="135453"/>
                      <a:pt x="100335" y="11933"/>
                      <a:pt x="74751" y="94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663;p45"/>
              <p:cNvSpPr/>
              <p:nvPr/>
            </p:nvSpPr>
            <p:spPr>
              <a:xfrm>
                <a:off x="6609163" y="3431565"/>
                <a:ext cx="33248" cy="44361"/>
              </a:xfrm>
              <a:custGeom>
                <a:avLst/>
                <a:gdLst/>
                <a:ahLst/>
                <a:cxnLst/>
                <a:rect l="l" t="t" r="r" b="b"/>
                <a:pathLst>
                  <a:path w="44331" h="59148" extrusionOk="0">
                    <a:moveTo>
                      <a:pt x="31300" y="467"/>
                    </a:moveTo>
                    <a:cubicBezTo>
                      <a:pt x="20826" y="-4730"/>
                      <a:pt x="0" y="35164"/>
                      <a:pt x="0" y="35164"/>
                    </a:cubicBezTo>
                    <a:cubicBezTo>
                      <a:pt x="14550" y="39002"/>
                      <a:pt x="29780" y="48475"/>
                      <a:pt x="44331" y="59148"/>
                    </a:cubicBezTo>
                    <a:cubicBezTo>
                      <a:pt x="44331" y="59148"/>
                      <a:pt x="41772" y="5663"/>
                      <a:pt x="31300" y="427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664;p45"/>
              <p:cNvSpPr/>
              <p:nvPr/>
            </p:nvSpPr>
            <p:spPr>
              <a:xfrm>
                <a:off x="6393429" y="3444686"/>
                <a:ext cx="285763" cy="222094"/>
              </a:xfrm>
              <a:custGeom>
                <a:avLst/>
                <a:gdLst/>
                <a:ahLst/>
                <a:cxnLst/>
                <a:rect l="l" t="t" r="r" b="b"/>
                <a:pathLst>
                  <a:path w="381017" h="296125" extrusionOk="0">
                    <a:moveTo>
                      <a:pt x="380904" y="136790"/>
                    </a:moveTo>
                    <a:cubicBezTo>
                      <a:pt x="374948" y="15990"/>
                      <a:pt x="248230" y="0"/>
                      <a:pt x="191708" y="0"/>
                    </a:cubicBezTo>
                    <a:cubicBezTo>
                      <a:pt x="135185" y="0"/>
                      <a:pt x="6110" y="16030"/>
                      <a:pt x="154" y="136790"/>
                    </a:cubicBezTo>
                    <a:cubicBezTo>
                      <a:pt x="-4044" y="232847"/>
                      <a:pt x="78183" y="294087"/>
                      <a:pt x="189349" y="296046"/>
                    </a:cubicBezTo>
                    <a:lnTo>
                      <a:pt x="189349" y="296126"/>
                    </a:lnTo>
                    <a:cubicBezTo>
                      <a:pt x="189749" y="296126"/>
                      <a:pt x="190149" y="296126"/>
                      <a:pt x="190508" y="296126"/>
                    </a:cubicBezTo>
                    <a:cubicBezTo>
                      <a:pt x="190908" y="296126"/>
                      <a:pt x="191308" y="296126"/>
                      <a:pt x="191668" y="296126"/>
                    </a:cubicBezTo>
                    <a:lnTo>
                      <a:pt x="191668" y="296046"/>
                    </a:lnTo>
                    <a:cubicBezTo>
                      <a:pt x="302875" y="294087"/>
                      <a:pt x="385061" y="232847"/>
                      <a:pt x="380864" y="13679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665;p45"/>
              <p:cNvSpPr/>
              <p:nvPr/>
            </p:nvSpPr>
            <p:spPr>
              <a:xfrm>
                <a:off x="6416150" y="3391995"/>
                <a:ext cx="84694" cy="101589"/>
              </a:xfrm>
              <a:custGeom>
                <a:avLst/>
                <a:gdLst/>
                <a:ahLst/>
                <a:cxnLst/>
                <a:rect l="l" t="t" r="r" b="b"/>
                <a:pathLst>
                  <a:path w="112925" h="135452" extrusionOk="0">
                    <a:moveTo>
                      <a:pt x="112926" y="78930"/>
                    </a:moveTo>
                    <a:cubicBezTo>
                      <a:pt x="112926" y="78930"/>
                      <a:pt x="59160" y="-10052"/>
                      <a:pt x="31219" y="941"/>
                    </a:cubicBezTo>
                    <a:cubicBezTo>
                      <a:pt x="3277" y="11933"/>
                      <a:pt x="0" y="135453"/>
                      <a:pt x="0" y="135453"/>
                    </a:cubicBezTo>
                    <a:lnTo>
                      <a:pt x="112886" y="7893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666;p45"/>
              <p:cNvSpPr/>
              <p:nvPr/>
            </p:nvSpPr>
            <p:spPr>
              <a:xfrm>
                <a:off x="6444751" y="3424394"/>
                <a:ext cx="41972" cy="45589"/>
              </a:xfrm>
              <a:custGeom>
                <a:avLst/>
                <a:gdLst/>
                <a:ahLst/>
                <a:cxnLst/>
                <a:rect l="l" t="t" r="r" b="b"/>
                <a:pathLst>
                  <a:path w="55963" h="60786" extrusionOk="0">
                    <a:moveTo>
                      <a:pt x="55963" y="35170"/>
                    </a:moveTo>
                    <a:cubicBezTo>
                      <a:pt x="55963" y="35170"/>
                      <a:pt x="29661" y="-4763"/>
                      <a:pt x="16430" y="473"/>
                    </a:cubicBezTo>
                    <a:cubicBezTo>
                      <a:pt x="3198" y="5670"/>
                      <a:pt x="0" y="59195"/>
                      <a:pt x="0" y="59195"/>
                    </a:cubicBezTo>
                    <a:cubicBezTo>
                      <a:pt x="16630" y="66470"/>
                      <a:pt x="52086" y="47123"/>
                      <a:pt x="55963" y="35210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667;p45"/>
              <p:cNvSpPr/>
              <p:nvPr/>
            </p:nvSpPr>
            <p:spPr>
              <a:xfrm>
                <a:off x="6562239" y="3530669"/>
                <a:ext cx="35534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47379" h="24464" extrusionOk="0">
                    <a:moveTo>
                      <a:pt x="23671" y="1"/>
                    </a:moveTo>
                    <a:cubicBezTo>
                      <a:pt x="23671" y="1"/>
                      <a:pt x="246" y="-239"/>
                      <a:pt x="7" y="8075"/>
                    </a:cubicBezTo>
                    <a:cubicBezTo>
                      <a:pt x="-273" y="16390"/>
                      <a:pt x="8321" y="14072"/>
                      <a:pt x="14837" y="17429"/>
                    </a:cubicBezTo>
                    <a:cubicBezTo>
                      <a:pt x="16555" y="18509"/>
                      <a:pt x="17995" y="19908"/>
                      <a:pt x="18834" y="21866"/>
                    </a:cubicBezTo>
                    <a:cubicBezTo>
                      <a:pt x="19513" y="22986"/>
                      <a:pt x="19753" y="24465"/>
                      <a:pt x="22072" y="24465"/>
                    </a:cubicBezTo>
                    <a:lnTo>
                      <a:pt x="24710" y="24465"/>
                    </a:lnTo>
                    <a:cubicBezTo>
                      <a:pt x="26869" y="24465"/>
                      <a:pt x="27988" y="21747"/>
                      <a:pt x="27988" y="21747"/>
                    </a:cubicBezTo>
                    <a:cubicBezTo>
                      <a:pt x="28748" y="20228"/>
                      <a:pt x="30106" y="18469"/>
                      <a:pt x="32545" y="17469"/>
                    </a:cubicBezTo>
                    <a:cubicBezTo>
                      <a:pt x="39061" y="14072"/>
                      <a:pt x="47615" y="16430"/>
                      <a:pt x="47375" y="8116"/>
                    </a:cubicBezTo>
                    <a:cubicBezTo>
                      <a:pt x="47135" y="-199"/>
                      <a:pt x="23711" y="41"/>
                      <a:pt x="23711" y="4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668;p45"/>
              <p:cNvSpPr/>
              <p:nvPr/>
            </p:nvSpPr>
            <p:spPr>
              <a:xfrm>
                <a:off x="6551617" y="3545270"/>
                <a:ext cx="29844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39792" h="23064" extrusionOk="0">
                    <a:moveTo>
                      <a:pt x="19685" y="23065"/>
                    </a:moveTo>
                    <a:cubicBezTo>
                      <a:pt x="19206" y="23065"/>
                      <a:pt x="18686" y="23065"/>
                      <a:pt x="18207" y="23065"/>
                    </a:cubicBezTo>
                    <a:cubicBezTo>
                      <a:pt x="12410" y="22745"/>
                      <a:pt x="7893" y="20707"/>
                      <a:pt x="4735" y="16949"/>
                    </a:cubicBezTo>
                    <a:cubicBezTo>
                      <a:pt x="-981" y="10194"/>
                      <a:pt x="58" y="400"/>
                      <a:pt x="98" y="0"/>
                    </a:cubicBezTo>
                    <a:lnTo>
                      <a:pt x="4735" y="520"/>
                    </a:lnTo>
                    <a:cubicBezTo>
                      <a:pt x="4735" y="520"/>
                      <a:pt x="3896" y="8755"/>
                      <a:pt x="8332" y="13951"/>
                    </a:cubicBezTo>
                    <a:cubicBezTo>
                      <a:pt x="10611" y="16669"/>
                      <a:pt x="14049" y="18148"/>
                      <a:pt x="18486" y="18388"/>
                    </a:cubicBezTo>
                    <a:cubicBezTo>
                      <a:pt x="34156" y="19268"/>
                      <a:pt x="35076" y="3718"/>
                      <a:pt x="35116" y="3038"/>
                    </a:cubicBezTo>
                    <a:lnTo>
                      <a:pt x="39792" y="3278"/>
                    </a:lnTo>
                    <a:cubicBezTo>
                      <a:pt x="39792" y="3678"/>
                      <a:pt x="39233" y="12672"/>
                      <a:pt x="32797" y="18428"/>
                    </a:cubicBezTo>
                    <a:cubicBezTo>
                      <a:pt x="29359" y="21506"/>
                      <a:pt x="24962" y="23065"/>
                      <a:pt x="19725" y="23065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669;p45"/>
              <p:cNvSpPr/>
              <p:nvPr/>
            </p:nvSpPr>
            <p:spPr>
              <a:xfrm>
                <a:off x="6577954" y="3545270"/>
                <a:ext cx="29844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39792" h="23064" extrusionOk="0">
                    <a:moveTo>
                      <a:pt x="20067" y="23065"/>
                    </a:moveTo>
                    <a:cubicBezTo>
                      <a:pt x="14790" y="23065"/>
                      <a:pt x="10393" y="21506"/>
                      <a:pt x="6995" y="18428"/>
                    </a:cubicBezTo>
                    <a:cubicBezTo>
                      <a:pt x="559" y="12632"/>
                      <a:pt x="40" y="3638"/>
                      <a:pt x="0" y="3278"/>
                    </a:cubicBezTo>
                    <a:lnTo>
                      <a:pt x="4677" y="3038"/>
                    </a:lnTo>
                    <a:cubicBezTo>
                      <a:pt x="4717" y="3718"/>
                      <a:pt x="5636" y="19308"/>
                      <a:pt x="21305" y="18388"/>
                    </a:cubicBezTo>
                    <a:cubicBezTo>
                      <a:pt x="25743" y="18148"/>
                      <a:pt x="29140" y="16669"/>
                      <a:pt x="31459" y="13951"/>
                    </a:cubicBezTo>
                    <a:cubicBezTo>
                      <a:pt x="35896" y="8755"/>
                      <a:pt x="35057" y="600"/>
                      <a:pt x="35057" y="520"/>
                    </a:cubicBezTo>
                    <a:lnTo>
                      <a:pt x="39694" y="0"/>
                    </a:lnTo>
                    <a:cubicBezTo>
                      <a:pt x="39734" y="400"/>
                      <a:pt x="40773" y="10194"/>
                      <a:pt x="35057" y="16949"/>
                    </a:cubicBezTo>
                    <a:cubicBezTo>
                      <a:pt x="31899" y="20707"/>
                      <a:pt x="27341" y="22745"/>
                      <a:pt x="21585" y="23065"/>
                    </a:cubicBezTo>
                    <a:cubicBezTo>
                      <a:pt x="21066" y="23065"/>
                      <a:pt x="20586" y="23065"/>
                      <a:pt x="20107" y="23065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670;p45"/>
              <p:cNvSpPr/>
              <p:nvPr/>
            </p:nvSpPr>
            <p:spPr>
              <a:xfrm>
                <a:off x="6408115" y="3487499"/>
                <a:ext cx="42002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56003" h="16659" extrusionOk="0">
                    <a:moveTo>
                      <a:pt x="11073" y="0"/>
                    </a:moveTo>
                    <a:cubicBezTo>
                      <a:pt x="13951" y="2439"/>
                      <a:pt x="30380" y="8795"/>
                      <a:pt x="56003" y="4077"/>
                    </a:cubicBezTo>
                    <a:cubicBezTo>
                      <a:pt x="37775" y="14391"/>
                      <a:pt x="19228" y="19747"/>
                      <a:pt x="0" y="14791"/>
                    </a:cubicBezTo>
                    <a:cubicBezTo>
                      <a:pt x="3278" y="9394"/>
                      <a:pt x="6915" y="4398"/>
                      <a:pt x="11113" y="4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671;p45"/>
              <p:cNvSpPr/>
              <p:nvPr/>
            </p:nvSpPr>
            <p:spPr>
              <a:xfrm>
                <a:off x="6527827" y="3512082"/>
                <a:ext cx="9353" cy="16669"/>
              </a:xfrm>
              <a:custGeom>
                <a:avLst/>
                <a:gdLst/>
                <a:ahLst/>
                <a:cxnLst/>
                <a:rect l="l" t="t" r="r" b="b"/>
                <a:pathLst>
                  <a:path w="12471" h="22225" extrusionOk="0">
                    <a:moveTo>
                      <a:pt x="6235" y="22225"/>
                    </a:moveTo>
                    <a:lnTo>
                      <a:pt x="6235" y="22225"/>
                    </a:lnTo>
                    <a:cubicBezTo>
                      <a:pt x="2798" y="22225"/>
                      <a:pt x="0" y="19427"/>
                      <a:pt x="0" y="15990"/>
                    </a:cubicBezTo>
                    <a:lnTo>
                      <a:pt x="0" y="6236"/>
                    </a:lnTo>
                    <a:cubicBezTo>
                      <a:pt x="0" y="2798"/>
                      <a:pt x="2798" y="0"/>
                      <a:pt x="6235" y="0"/>
                    </a:cubicBezTo>
                    <a:lnTo>
                      <a:pt x="6235" y="0"/>
                    </a:lnTo>
                    <a:cubicBezTo>
                      <a:pt x="9673" y="0"/>
                      <a:pt x="12471" y="2798"/>
                      <a:pt x="12471" y="6236"/>
                    </a:cubicBezTo>
                    <a:lnTo>
                      <a:pt x="12471" y="15990"/>
                    </a:lnTo>
                    <a:cubicBezTo>
                      <a:pt x="12471" y="19427"/>
                      <a:pt x="9673" y="22225"/>
                      <a:pt x="6235" y="22225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672;p45"/>
              <p:cNvSpPr/>
              <p:nvPr/>
            </p:nvSpPr>
            <p:spPr>
              <a:xfrm>
                <a:off x="6607634" y="3512082"/>
                <a:ext cx="9354" cy="16669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22225" extrusionOk="0">
                    <a:moveTo>
                      <a:pt x="6236" y="22225"/>
                    </a:moveTo>
                    <a:lnTo>
                      <a:pt x="6236" y="22225"/>
                    </a:lnTo>
                    <a:cubicBezTo>
                      <a:pt x="2798" y="22225"/>
                      <a:pt x="0" y="19427"/>
                      <a:pt x="0" y="15990"/>
                    </a:cubicBezTo>
                    <a:lnTo>
                      <a:pt x="0" y="6236"/>
                    </a:lnTo>
                    <a:cubicBezTo>
                      <a:pt x="0" y="2798"/>
                      <a:pt x="2798" y="0"/>
                      <a:pt x="6236" y="0"/>
                    </a:cubicBezTo>
                    <a:lnTo>
                      <a:pt x="6236" y="0"/>
                    </a:lnTo>
                    <a:cubicBezTo>
                      <a:pt x="9673" y="0"/>
                      <a:pt x="12472" y="2798"/>
                      <a:pt x="12472" y="6236"/>
                    </a:cubicBezTo>
                    <a:lnTo>
                      <a:pt x="12472" y="15990"/>
                    </a:lnTo>
                    <a:cubicBezTo>
                      <a:pt x="12472" y="19427"/>
                      <a:pt x="9673" y="22225"/>
                      <a:pt x="6236" y="22225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673;p45"/>
              <p:cNvSpPr/>
              <p:nvPr/>
            </p:nvSpPr>
            <p:spPr>
              <a:xfrm>
                <a:off x="6512986" y="3591470"/>
                <a:ext cx="124838" cy="18078"/>
              </a:xfrm>
              <a:custGeom>
                <a:avLst/>
                <a:gdLst/>
                <a:ahLst/>
                <a:cxnLst/>
                <a:rect l="l" t="t" r="r" b="b"/>
                <a:pathLst>
                  <a:path w="166451" h="24104" extrusionOk="0">
                    <a:moveTo>
                      <a:pt x="83226" y="15350"/>
                    </a:moveTo>
                    <a:cubicBezTo>
                      <a:pt x="52046" y="15350"/>
                      <a:pt x="23305" y="9594"/>
                      <a:pt x="0" y="0"/>
                    </a:cubicBezTo>
                    <a:cubicBezTo>
                      <a:pt x="21026" y="14830"/>
                      <a:pt x="50527" y="24104"/>
                      <a:pt x="83226" y="24104"/>
                    </a:cubicBezTo>
                    <a:cubicBezTo>
                      <a:pt x="115924" y="24104"/>
                      <a:pt x="145385" y="14830"/>
                      <a:pt x="166451" y="0"/>
                    </a:cubicBezTo>
                    <a:cubicBezTo>
                      <a:pt x="143146" y="9594"/>
                      <a:pt x="114405" y="15350"/>
                      <a:pt x="83226" y="1535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674;p45"/>
              <p:cNvSpPr/>
              <p:nvPr/>
            </p:nvSpPr>
            <p:spPr>
              <a:xfrm>
                <a:off x="6556213" y="3773215"/>
                <a:ext cx="67438" cy="103715"/>
              </a:xfrm>
              <a:custGeom>
                <a:avLst/>
                <a:gdLst/>
                <a:ahLst/>
                <a:cxnLst/>
                <a:rect l="l" t="t" r="r" b="b"/>
                <a:pathLst>
                  <a:path w="89918" h="138287" extrusionOk="0">
                    <a:moveTo>
                      <a:pt x="87349" y="31094"/>
                    </a:moveTo>
                    <a:cubicBezTo>
                      <a:pt x="67562" y="91575"/>
                      <a:pt x="82152" y="140303"/>
                      <a:pt x="42618" y="138224"/>
                    </a:cubicBezTo>
                    <a:cubicBezTo>
                      <a:pt x="3085" y="136146"/>
                      <a:pt x="-3672" y="100249"/>
                      <a:pt x="1525" y="54759"/>
                    </a:cubicBezTo>
                    <a:cubicBezTo>
                      <a:pt x="6722" y="9268"/>
                      <a:pt x="107096" y="-29386"/>
                      <a:pt x="87349" y="3109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675;p45"/>
              <p:cNvSpPr/>
              <p:nvPr/>
            </p:nvSpPr>
            <p:spPr>
              <a:xfrm>
                <a:off x="6401271" y="3787092"/>
                <a:ext cx="91853" cy="89852"/>
              </a:xfrm>
              <a:custGeom>
                <a:avLst/>
                <a:gdLst/>
                <a:ahLst/>
                <a:cxnLst/>
                <a:rect l="l" t="t" r="r" b="b"/>
                <a:pathLst>
                  <a:path w="122470" h="119803" extrusionOk="0">
                    <a:moveTo>
                      <a:pt x="111138" y="41613"/>
                    </a:moveTo>
                    <a:cubicBezTo>
                      <a:pt x="65208" y="85664"/>
                      <a:pt x="55135" y="135511"/>
                      <a:pt x="21237" y="115084"/>
                    </a:cubicBezTo>
                    <a:cubicBezTo>
                      <a:pt x="-12661" y="94658"/>
                      <a:pt x="-1708" y="59800"/>
                      <a:pt x="24275" y="22105"/>
                    </a:cubicBezTo>
                    <a:cubicBezTo>
                      <a:pt x="50258" y="-15590"/>
                      <a:pt x="157068" y="-2439"/>
                      <a:pt x="111138" y="4161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676;p45"/>
              <p:cNvSpPr/>
              <p:nvPr/>
            </p:nvSpPr>
            <p:spPr>
              <a:xfrm>
                <a:off x="6556218" y="3805530"/>
                <a:ext cx="53514" cy="35167"/>
              </a:xfrm>
              <a:custGeom>
                <a:avLst/>
                <a:gdLst/>
                <a:ahLst/>
                <a:cxnLst/>
                <a:rect l="l" t="t" r="r" b="b"/>
                <a:pathLst>
                  <a:path w="71352" h="46889" extrusionOk="0">
                    <a:moveTo>
                      <a:pt x="0" y="30820"/>
                    </a:moveTo>
                    <a:cubicBezTo>
                      <a:pt x="25423" y="25463"/>
                      <a:pt x="49167" y="15150"/>
                      <a:pt x="71353" y="0"/>
                    </a:cubicBezTo>
                    <a:cubicBezTo>
                      <a:pt x="56162" y="20427"/>
                      <a:pt x="31060" y="35217"/>
                      <a:pt x="439" y="46889"/>
                    </a:cubicBezTo>
                    <a:lnTo>
                      <a:pt x="40" y="30820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677;p45"/>
              <p:cNvSpPr/>
              <p:nvPr/>
            </p:nvSpPr>
            <p:spPr>
              <a:xfrm>
                <a:off x="6433418" y="3635181"/>
                <a:ext cx="205006" cy="42358"/>
              </a:xfrm>
              <a:custGeom>
                <a:avLst/>
                <a:gdLst/>
                <a:ahLst/>
                <a:cxnLst/>
                <a:rect l="l" t="t" r="r" b="b"/>
                <a:pathLst>
                  <a:path w="273341" h="56478" extrusionOk="0">
                    <a:moveTo>
                      <a:pt x="9274" y="5916"/>
                    </a:moveTo>
                    <a:cubicBezTo>
                      <a:pt x="92140" y="59801"/>
                      <a:pt x="219096" y="42092"/>
                      <a:pt x="273341" y="0"/>
                    </a:cubicBezTo>
                    <a:cubicBezTo>
                      <a:pt x="218976" y="70234"/>
                      <a:pt x="66157" y="70993"/>
                      <a:pt x="0" y="24144"/>
                    </a:cubicBezTo>
                    <a:lnTo>
                      <a:pt x="9314" y="5916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678;p45"/>
              <p:cNvSpPr/>
              <p:nvPr/>
            </p:nvSpPr>
            <p:spPr>
              <a:xfrm>
                <a:off x="6473802" y="3812036"/>
                <a:ext cx="16219" cy="19397"/>
              </a:xfrm>
              <a:custGeom>
                <a:avLst/>
                <a:gdLst/>
                <a:ahLst/>
                <a:cxnLst/>
                <a:rect l="l" t="t" r="r" b="b"/>
                <a:pathLst>
                  <a:path w="21625" h="25863" extrusionOk="0">
                    <a:moveTo>
                      <a:pt x="0" y="23585"/>
                    </a:moveTo>
                    <a:lnTo>
                      <a:pt x="21625" y="0"/>
                    </a:lnTo>
                    <a:lnTo>
                      <a:pt x="16549" y="25863"/>
                    </a:lnTo>
                    <a:lnTo>
                      <a:pt x="0" y="23585"/>
                    </a:ln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679;p45"/>
              <p:cNvSpPr/>
              <p:nvPr/>
            </p:nvSpPr>
            <p:spPr>
              <a:xfrm>
                <a:off x="6396386" y="3766166"/>
                <a:ext cx="10829" cy="29021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38694" extrusionOk="0">
                    <a:moveTo>
                      <a:pt x="6485" y="1159"/>
                    </a:moveTo>
                    <a:cubicBezTo>
                      <a:pt x="6925" y="14950"/>
                      <a:pt x="9683" y="27782"/>
                      <a:pt x="14439" y="38694"/>
                    </a:cubicBezTo>
                    <a:cubicBezTo>
                      <a:pt x="10283" y="38215"/>
                      <a:pt x="6045" y="37335"/>
                      <a:pt x="1688" y="36176"/>
                    </a:cubicBezTo>
                    <a:cubicBezTo>
                      <a:pt x="-1110" y="24704"/>
                      <a:pt x="-311" y="12592"/>
                      <a:pt x="3207" y="0"/>
                    </a:cubicBezTo>
                    <a:lnTo>
                      <a:pt x="6485" y="1119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680;p45"/>
              <p:cNvSpPr/>
              <p:nvPr/>
            </p:nvSpPr>
            <p:spPr>
              <a:xfrm>
                <a:off x="6627452" y="3533549"/>
                <a:ext cx="16728" cy="11872"/>
              </a:xfrm>
              <a:custGeom>
                <a:avLst/>
                <a:gdLst/>
                <a:ahLst/>
                <a:cxnLst/>
                <a:rect l="l" t="t" r="r" b="b"/>
                <a:pathLst>
                  <a:path w="22304" h="15829" extrusionOk="0">
                    <a:moveTo>
                      <a:pt x="22305" y="7915"/>
                    </a:moveTo>
                    <a:cubicBezTo>
                      <a:pt x="22305" y="12312"/>
                      <a:pt x="17308" y="15829"/>
                      <a:pt x="11152" y="15829"/>
                    </a:cubicBezTo>
                    <a:cubicBezTo>
                      <a:pt x="4997" y="15829"/>
                      <a:pt x="0" y="12272"/>
                      <a:pt x="0" y="7915"/>
                    </a:cubicBezTo>
                    <a:cubicBezTo>
                      <a:pt x="0" y="3557"/>
                      <a:pt x="4997" y="0"/>
                      <a:pt x="11152" y="0"/>
                    </a:cubicBezTo>
                    <a:cubicBezTo>
                      <a:pt x="17308" y="0"/>
                      <a:pt x="22305" y="3557"/>
                      <a:pt x="22305" y="7915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681;p45"/>
              <p:cNvSpPr/>
              <p:nvPr/>
            </p:nvSpPr>
            <p:spPr>
              <a:xfrm>
                <a:off x="6504621" y="3539274"/>
                <a:ext cx="16729" cy="11872"/>
              </a:xfrm>
              <a:custGeom>
                <a:avLst/>
                <a:gdLst/>
                <a:ahLst/>
                <a:cxnLst/>
                <a:rect l="l" t="t" r="r" b="b"/>
                <a:pathLst>
                  <a:path w="22305" h="15829" extrusionOk="0">
                    <a:moveTo>
                      <a:pt x="22306" y="7915"/>
                    </a:moveTo>
                    <a:cubicBezTo>
                      <a:pt x="22306" y="12312"/>
                      <a:pt x="17309" y="15830"/>
                      <a:pt x="11153" y="15830"/>
                    </a:cubicBezTo>
                    <a:cubicBezTo>
                      <a:pt x="4997" y="15830"/>
                      <a:pt x="0" y="12272"/>
                      <a:pt x="0" y="7915"/>
                    </a:cubicBezTo>
                    <a:cubicBezTo>
                      <a:pt x="0" y="3558"/>
                      <a:pt x="4997" y="0"/>
                      <a:pt x="11153" y="0"/>
                    </a:cubicBezTo>
                    <a:cubicBezTo>
                      <a:pt x="17309" y="0"/>
                      <a:pt x="22306" y="3558"/>
                      <a:pt x="22306" y="7915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682;p45"/>
              <p:cNvSpPr/>
              <p:nvPr/>
            </p:nvSpPr>
            <p:spPr>
              <a:xfrm>
                <a:off x="6279508" y="3893312"/>
                <a:ext cx="125898" cy="363751"/>
              </a:xfrm>
              <a:custGeom>
                <a:avLst/>
                <a:gdLst/>
                <a:ahLst/>
                <a:cxnLst/>
                <a:rect l="l" t="t" r="r" b="b"/>
                <a:pathLst>
                  <a:path w="167864" h="485001" extrusionOk="0">
                    <a:moveTo>
                      <a:pt x="42719" y="485002"/>
                    </a:moveTo>
                    <a:lnTo>
                      <a:pt x="13139" y="485002"/>
                    </a:lnTo>
                    <a:cubicBezTo>
                      <a:pt x="4624" y="485002"/>
                      <a:pt x="-1652" y="477007"/>
                      <a:pt x="387" y="468732"/>
                    </a:cubicBezTo>
                    <a:lnTo>
                      <a:pt x="112394" y="10033"/>
                    </a:lnTo>
                    <a:cubicBezTo>
                      <a:pt x="113833" y="4157"/>
                      <a:pt x="119110" y="0"/>
                      <a:pt x="125146" y="0"/>
                    </a:cubicBezTo>
                    <a:lnTo>
                      <a:pt x="154726" y="0"/>
                    </a:lnTo>
                    <a:cubicBezTo>
                      <a:pt x="163240" y="0"/>
                      <a:pt x="169516" y="7995"/>
                      <a:pt x="167477" y="16269"/>
                    </a:cubicBezTo>
                    <a:lnTo>
                      <a:pt x="55471" y="474968"/>
                    </a:lnTo>
                    <a:cubicBezTo>
                      <a:pt x="54032" y="480844"/>
                      <a:pt x="48756" y="485002"/>
                      <a:pt x="42719" y="485002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683;p45"/>
              <p:cNvSpPr/>
              <p:nvPr/>
            </p:nvSpPr>
            <p:spPr>
              <a:xfrm>
                <a:off x="6417568" y="3893312"/>
                <a:ext cx="125898" cy="363751"/>
              </a:xfrm>
              <a:custGeom>
                <a:avLst/>
                <a:gdLst/>
                <a:ahLst/>
                <a:cxnLst/>
                <a:rect l="l" t="t" r="r" b="b"/>
                <a:pathLst>
                  <a:path w="167864" h="485001" extrusionOk="0">
                    <a:moveTo>
                      <a:pt x="42719" y="485002"/>
                    </a:moveTo>
                    <a:lnTo>
                      <a:pt x="13138" y="485002"/>
                    </a:lnTo>
                    <a:cubicBezTo>
                      <a:pt x="4624" y="485002"/>
                      <a:pt x="-1652" y="477007"/>
                      <a:pt x="387" y="468732"/>
                    </a:cubicBezTo>
                    <a:lnTo>
                      <a:pt x="112394" y="10033"/>
                    </a:lnTo>
                    <a:cubicBezTo>
                      <a:pt x="113833" y="4157"/>
                      <a:pt x="119109" y="0"/>
                      <a:pt x="125145" y="0"/>
                    </a:cubicBezTo>
                    <a:lnTo>
                      <a:pt x="154726" y="0"/>
                    </a:lnTo>
                    <a:cubicBezTo>
                      <a:pt x="163240" y="0"/>
                      <a:pt x="169516" y="7995"/>
                      <a:pt x="167477" y="16269"/>
                    </a:cubicBezTo>
                    <a:lnTo>
                      <a:pt x="55471" y="474968"/>
                    </a:lnTo>
                    <a:cubicBezTo>
                      <a:pt x="54032" y="480844"/>
                      <a:pt x="48756" y="485002"/>
                      <a:pt x="42719" y="485002"/>
                    </a:cubicBez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684;p45"/>
              <p:cNvSpPr/>
              <p:nvPr/>
            </p:nvSpPr>
            <p:spPr>
              <a:xfrm>
                <a:off x="6361136" y="3928089"/>
                <a:ext cx="145464" cy="26382"/>
              </a:xfrm>
              <a:custGeom>
                <a:avLst/>
                <a:gdLst/>
                <a:ahLst/>
                <a:cxnLst/>
                <a:rect l="l" t="t" r="r" b="b"/>
                <a:pathLst>
                  <a:path w="193952" h="35176" extrusionOk="0">
                    <a:moveTo>
                      <a:pt x="0" y="0"/>
                    </a:moveTo>
                    <a:lnTo>
                      <a:pt x="193953" y="0"/>
                    </a:lnTo>
                    <a:lnTo>
                      <a:pt x="193953" y="35177"/>
                    </a:lnTo>
                    <a:lnTo>
                      <a:pt x="0" y="35177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685;p45"/>
              <p:cNvSpPr/>
              <p:nvPr/>
            </p:nvSpPr>
            <p:spPr>
              <a:xfrm>
                <a:off x="6355349" y="4014223"/>
                <a:ext cx="145464" cy="26382"/>
              </a:xfrm>
              <a:custGeom>
                <a:avLst/>
                <a:gdLst/>
                <a:ahLst/>
                <a:cxnLst/>
                <a:rect l="l" t="t" r="r" b="b"/>
                <a:pathLst>
                  <a:path w="193952" h="35176" extrusionOk="0">
                    <a:moveTo>
                      <a:pt x="0" y="0"/>
                    </a:moveTo>
                    <a:lnTo>
                      <a:pt x="193953" y="0"/>
                    </a:lnTo>
                    <a:lnTo>
                      <a:pt x="193953" y="35177"/>
                    </a:lnTo>
                    <a:lnTo>
                      <a:pt x="0" y="35177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686;p45"/>
              <p:cNvSpPr/>
              <p:nvPr/>
            </p:nvSpPr>
            <p:spPr>
              <a:xfrm>
                <a:off x="6330226" y="4100357"/>
                <a:ext cx="145464" cy="26382"/>
              </a:xfrm>
              <a:custGeom>
                <a:avLst/>
                <a:gdLst/>
                <a:ahLst/>
                <a:cxnLst/>
                <a:rect l="l" t="t" r="r" b="b"/>
                <a:pathLst>
                  <a:path w="193952" h="35176" extrusionOk="0">
                    <a:moveTo>
                      <a:pt x="0" y="0"/>
                    </a:moveTo>
                    <a:lnTo>
                      <a:pt x="193953" y="0"/>
                    </a:lnTo>
                    <a:lnTo>
                      <a:pt x="193953" y="35177"/>
                    </a:lnTo>
                    <a:lnTo>
                      <a:pt x="0" y="35177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687;p45"/>
              <p:cNvSpPr/>
              <p:nvPr/>
            </p:nvSpPr>
            <p:spPr>
              <a:xfrm>
                <a:off x="6319403" y="4186490"/>
                <a:ext cx="145464" cy="26382"/>
              </a:xfrm>
              <a:custGeom>
                <a:avLst/>
                <a:gdLst/>
                <a:ahLst/>
                <a:cxnLst/>
                <a:rect l="l" t="t" r="r" b="b"/>
                <a:pathLst>
                  <a:path w="193952" h="35176" extrusionOk="0">
                    <a:moveTo>
                      <a:pt x="0" y="0"/>
                    </a:moveTo>
                    <a:lnTo>
                      <a:pt x="193953" y="0"/>
                    </a:lnTo>
                    <a:lnTo>
                      <a:pt x="193953" y="35177"/>
                    </a:lnTo>
                    <a:lnTo>
                      <a:pt x="0" y="35177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688;p45"/>
              <p:cNvSpPr/>
              <p:nvPr/>
            </p:nvSpPr>
            <p:spPr>
              <a:xfrm>
                <a:off x="6489872" y="3928089"/>
                <a:ext cx="145464" cy="26382"/>
              </a:xfrm>
              <a:custGeom>
                <a:avLst/>
                <a:gdLst/>
                <a:ahLst/>
                <a:cxnLst/>
                <a:rect l="l" t="t" r="r" b="b"/>
                <a:pathLst>
                  <a:path w="193952" h="35176" extrusionOk="0">
                    <a:moveTo>
                      <a:pt x="0" y="0"/>
                    </a:moveTo>
                    <a:lnTo>
                      <a:pt x="193953" y="0"/>
                    </a:lnTo>
                    <a:lnTo>
                      <a:pt x="193953" y="35177"/>
                    </a:lnTo>
                    <a:lnTo>
                      <a:pt x="0" y="35177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689;p45"/>
              <p:cNvSpPr/>
              <p:nvPr/>
            </p:nvSpPr>
            <p:spPr>
              <a:xfrm>
                <a:off x="6602967" y="3893312"/>
                <a:ext cx="125898" cy="363751"/>
              </a:xfrm>
              <a:custGeom>
                <a:avLst/>
                <a:gdLst/>
                <a:ahLst/>
                <a:cxnLst/>
                <a:rect l="l" t="t" r="r" b="b"/>
                <a:pathLst>
                  <a:path w="167864" h="485001" extrusionOk="0">
                    <a:moveTo>
                      <a:pt x="125145" y="485002"/>
                    </a:moveTo>
                    <a:lnTo>
                      <a:pt x="154725" y="485002"/>
                    </a:lnTo>
                    <a:cubicBezTo>
                      <a:pt x="163240" y="485002"/>
                      <a:pt x="169516" y="477007"/>
                      <a:pt x="167477" y="468732"/>
                    </a:cubicBezTo>
                    <a:lnTo>
                      <a:pt x="55471" y="10033"/>
                    </a:lnTo>
                    <a:cubicBezTo>
                      <a:pt x="54031" y="4157"/>
                      <a:pt x="48755" y="0"/>
                      <a:pt x="42719" y="0"/>
                    </a:cubicBezTo>
                    <a:lnTo>
                      <a:pt x="13138" y="0"/>
                    </a:lnTo>
                    <a:cubicBezTo>
                      <a:pt x="4624" y="0"/>
                      <a:pt x="-1652" y="7995"/>
                      <a:pt x="387" y="16269"/>
                    </a:cubicBezTo>
                    <a:lnTo>
                      <a:pt x="112394" y="474968"/>
                    </a:lnTo>
                    <a:cubicBezTo>
                      <a:pt x="113832" y="480844"/>
                      <a:pt x="119109" y="485002"/>
                      <a:pt x="125145" y="485002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690;p45"/>
              <p:cNvSpPr/>
              <p:nvPr/>
            </p:nvSpPr>
            <p:spPr>
              <a:xfrm>
                <a:off x="6464907" y="3893312"/>
                <a:ext cx="125898" cy="363751"/>
              </a:xfrm>
              <a:custGeom>
                <a:avLst/>
                <a:gdLst/>
                <a:ahLst/>
                <a:cxnLst/>
                <a:rect l="l" t="t" r="r" b="b"/>
                <a:pathLst>
                  <a:path w="167864" h="485001" extrusionOk="0">
                    <a:moveTo>
                      <a:pt x="125145" y="485002"/>
                    </a:moveTo>
                    <a:lnTo>
                      <a:pt x="154726" y="485002"/>
                    </a:lnTo>
                    <a:cubicBezTo>
                      <a:pt x="163240" y="485002"/>
                      <a:pt x="169516" y="477007"/>
                      <a:pt x="167477" y="468732"/>
                    </a:cubicBezTo>
                    <a:lnTo>
                      <a:pt x="55471" y="10033"/>
                    </a:lnTo>
                    <a:cubicBezTo>
                      <a:pt x="54031" y="4157"/>
                      <a:pt x="48756" y="0"/>
                      <a:pt x="42719" y="0"/>
                    </a:cubicBezTo>
                    <a:lnTo>
                      <a:pt x="13138" y="0"/>
                    </a:lnTo>
                    <a:cubicBezTo>
                      <a:pt x="4624" y="0"/>
                      <a:pt x="-1652" y="7995"/>
                      <a:pt x="387" y="16269"/>
                    </a:cubicBezTo>
                    <a:lnTo>
                      <a:pt x="112394" y="474968"/>
                    </a:lnTo>
                    <a:cubicBezTo>
                      <a:pt x="113833" y="480844"/>
                      <a:pt x="119109" y="485002"/>
                      <a:pt x="125145" y="485002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691;p45"/>
              <p:cNvSpPr/>
              <p:nvPr/>
            </p:nvSpPr>
            <p:spPr>
              <a:xfrm>
                <a:off x="6470684" y="3926710"/>
                <a:ext cx="182459" cy="9114"/>
              </a:xfrm>
              <a:custGeom>
                <a:avLst/>
                <a:gdLst/>
                <a:ahLst/>
                <a:cxnLst/>
                <a:rect l="l" t="t" r="r" b="b"/>
                <a:pathLst>
                  <a:path w="243279" h="12152" extrusionOk="0">
                    <a:moveTo>
                      <a:pt x="243280" y="12152"/>
                    </a:moveTo>
                    <a:lnTo>
                      <a:pt x="240442" y="0"/>
                    </a:lnTo>
                    <a:lnTo>
                      <a:pt x="0" y="1839"/>
                    </a:lnTo>
                    <a:lnTo>
                      <a:pt x="759" y="12152"/>
                    </a:lnTo>
                    <a:lnTo>
                      <a:pt x="243280" y="12152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692;p45"/>
              <p:cNvSpPr/>
              <p:nvPr/>
            </p:nvSpPr>
            <p:spPr>
              <a:xfrm>
                <a:off x="6326358" y="3876583"/>
                <a:ext cx="348881" cy="51506"/>
              </a:xfrm>
              <a:custGeom>
                <a:avLst/>
                <a:gdLst/>
                <a:ahLst/>
                <a:cxnLst/>
                <a:rect l="l" t="t" r="r" b="b"/>
                <a:pathLst>
                  <a:path w="465175" h="68675" extrusionOk="0">
                    <a:moveTo>
                      <a:pt x="430837" y="68675"/>
                    </a:moveTo>
                    <a:lnTo>
                      <a:pt x="34338" y="68675"/>
                    </a:lnTo>
                    <a:cubicBezTo>
                      <a:pt x="15470" y="68675"/>
                      <a:pt x="0" y="53245"/>
                      <a:pt x="0" y="34337"/>
                    </a:cubicBezTo>
                    <a:lnTo>
                      <a:pt x="0" y="34337"/>
                    </a:lnTo>
                    <a:cubicBezTo>
                      <a:pt x="0" y="15470"/>
                      <a:pt x="15430" y="0"/>
                      <a:pt x="34338" y="0"/>
                    </a:cubicBezTo>
                    <a:lnTo>
                      <a:pt x="430837" y="0"/>
                    </a:lnTo>
                    <a:cubicBezTo>
                      <a:pt x="449705" y="0"/>
                      <a:pt x="465175" y="15430"/>
                      <a:pt x="465175" y="34337"/>
                    </a:cubicBezTo>
                    <a:lnTo>
                      <a:pt x="465175" y="34337"/>
                    </a:lnTo>
                    <a:cubicBezTo>
                      <a:pt x="465175" y="53205"/>
                      <a:pt x="449745" y="68675"/>
                      <a:pt x="430837" y="68675"/>
                    </a:cubicBez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693;p45"/>
              <p:cNvSpPr/>
              <p:nvPr/>
            </p:nvSpPr>
            <p:spPr>
              <a:xfrm>
                <a:off x="7026639" y="3122458"/>
                <a:ext cx="39544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51" extrusionOk="0">
                    <a:moveTo>
                      <a:pt x="45411" y="4285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5" y="33018"/>
                    </a:lnTo>
                    <a:lnTo>
                      <a:pt x="45411" y="4285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694;p45"/>
              <p:cNvSpPr/>
              <p:nvPr/>
            </p:nvSpPr>
            <p:spPr>
              <a:xfrm>
                <a:off x="7019744" y="3131722"/>
                <a:ext cx="3954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91" extrusionOk="0">
                    <a:moveTo>
                      <a:pt x="45411" y="42892"/>
                    </a:moveTo>
                    <a:lnTo>
                      <a:pt x="0" y="4157"/>
                    </a:lnTo>
                    <a:lnTo>
                      <a:pt x="3078" y="0"/>
                    </a:lnTo>
                    <a:lnTo>
                      <a:pt x="52725" y="33058"/>
                    </a:lnTo>
                    <a:lnTo>
                      <a:pt x="45411" y="4289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695;p45"/>
              <p:cNvSpPr/>
              <p:nvPr/>
            </p:nvSpPr>
            <p:spPr>
              <a:xfrm>
                <a:off x="7012818" y="3141016"/>
                <a:ext cx="39545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52726" h="42891" extrusionOk="0">
                    <a:moveTo>
                      <a:pt x="45411" y="4289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6" y="33018"/>
                    </a:lnTo>
                    <a:lnTo>
                      <a:pt x="45411" y="4289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696;p45"/>
              <p:cNvSpPr/>
              <p:nvPr/>
            </p:nvSpPr>
            <p:spPr>
              <a:xfrm>
                <a:off x="7005923" y="3150310"/>
                <a:ext cx="39544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51" extrusionOk="0">
                    <a:moveTo>
                      <a:pt x="45410" y="4285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5" y="33018"/>
                    </a:lnTo>
                    <a:lnTo>
                      <a:pt x="45410" y="4285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697;p45"/>
              <p:cNvSpPr/>
              <p:nvPr/>
            </p:nvSpPr>
            <p:spPr>
              <a:xfrm>
                <a:off x="6998997" y="3159604"/>
                <a:ext cx="39544" cy="32139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52" extrusionOk="0">
                    <a:moveTo>
                      <a:pt x="45410" y="4285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5" y="33018"/>
                    </a:lnTo>
                    <a:lnTo>
                      <a:pt x="45410" y="4285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698;p45"/>
              <p:cNvSpPr/>
              <p:nvPr/>
            </p:nvSpPr>
            <p:spPr>
              <a:xfrm>
                <a:off x="6992102" y="3168868"/>
                <a:ext cx="39544" cy="32169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92" extrusionOk="0">
                    <a:moveTo>
                      <a:pt x="45371" y="4289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5" y="33019"/>
                    </a:lnTo>
                    <a:lnTo>
                      <a:pt x="45371" y="4289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699;p45"/>
              <p:cNvSpPr/>
              <p:nvPr/>
            </p:nvSpPr>
            <p:spPr>
              <a:xfrm>
                <a:off x="6985176" y="3178162"/>
                <a:ext cx="39545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52726" h="42851" extrusionOk="0">
                    <a:moveTo>
                      <a:pt x="45411" y="4285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6" y="33018"/>
                    </a:lnTo>
                    <a:lnTo>
                      <a:pt x="45411" y="4285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700;p45"/>
              <p:cNvSpPr/>
              <p:nvPr/>
            </p:nvSpPr>
            <p:spPr>
              <a:xfrm>
                <a:off x="6978281" y="3187455"/>
                <a:ext cx="39544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51" extrusionOk="0">
                    <a:moveTo>
                      <a:pt x="45370" y="42852"/>
                    </a:moveTo>
                    <a:lnTo>
                      <a:pt x="0" y="4117"/>
                    </a:lnTo>
                    <a:lnTo>
                      <a:pt x="3077" y="0"/>
                    </a:lnTo>
                    <a:lnTo>
                      <a:pt x="52725" y="33018"/>
                    </a:lnTo>
                    <a:lnTo>
                      <a:pt x="45370" y="4285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701;p45"/>
              <p:cNvSpPr/>
              <p:nvPr/>
            </p:nvSpPr>
            <p:spPr>
              <a:xfrm>
                <a:off x="6971356" y="3196719"/>
                <a:ext cx="3954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91" extrusionOk="0">
                    <a:moveTo>
                      <a:pt x="45410" y="42892"/>
                    </a:moveTo>
                    <a:lnTo>
                      <a:pt x="0" y="4157"/>
                    </a:lnTo>
                    <a:lnTo>
                      <a:pt x="3078" y="0"/>
                    </a:lnTo>
                    <a:lnTo>
                      <a:pt x="52725" y="33018"/>
                    </a:lnTo>
                    <a:lnTo>
                      <a:pt x="45410" y="4289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702;p45"/>
              <p:cNvSpPr/>
              <p:nvPr/>
            </p:nvSpPr>
            <p:spPr>
              <a:xfrm>
                <a:off x="6964460" y="3206013"/>
                <a:ext cx="3954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91" extrusionOk="0">
                    <a:moveTo>
                      <a:pt x="45371" y="4289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5" y="33018"/>
                    </a:lnTo>
                    <a:lnTo>
                      <a:pt x="45371" y="4289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703;p45"/>
              <p:cNvSpPr/>
              <p:nvPr/>
            </p:nvSpPr>
            <p:spPr>
              <a:xfrm>
                <a:off x="6957534" y="3215307"/>
                <a:ext cx="39544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51" extrusionOk="0">
                    <a:moveTo>
                      <a:pt x="45411" y="4285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5" y="33018"/>
                    </a:lnTo>
                    <a:lnTo>
                      <a:pt x="45411" y="4285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704;p45"/>
              <p:cNvSpPr/>
              <p:nvPr/>
            </p:nvSpPr>
            <p:spPr>
              <a:xfrm>
                <a:off x="6950638" y="3224571"/>
                <a:ext cx="39545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52726" h="42891" extrusionOk="0">
                    <a:moveTo>
                      <a:pt x="45371" y="42892"/>
                    </a:moveTo>
                    <a:lnTo>
                      <a:pt x="0" y="4157"/>
                    </a:lnTo>
                    <a:lnTo>
                      <a:pt x="3078" y="0"/>
                    </a:lnTo>
                    <a:lnTo>
                      <a:pt x="52726" y="33058"/>
                    </a:lnTo>
                    <a:lnTo>
                      <a:pt x="45371" y="4289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705;p45"/>
              <p:cNvSpPr/>
              <p:nvPr/>
            </p:nvSpPr>
            <p:spPr>
              <a:xfrm>
                <a:off x="6943714" y="3233865"/>
                <a:ext cx="3954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91" extrusionOk="0">
                    <a:moveTo>
                      <a:pt x="45410" y="4289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5" y="33018"/>
                    </a:lnTo>
                    <a:lnTo>
                      <a:pt x="45410" y="4289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706;p45"/>
              <p:cNvSpPr/>
              <p:nvPr/>
            </p:nvSpPr>
            <p:spPr>
              <a:xfrm>
                <a:off x="6936818" y="3243158"/>
                <a:ext cx="39544" cy="32139"/>
              </a:xfrm>
              <a:custGeom>
                <a:avLst/>
                <a:gdLst/>
                <a:ahLst/>
                <a:cxnLst/>
                <a:rect l="l" t="t" r="r" b="b"/>
                <a:pathLst>
                  <a:path w="52725" h="42852" extrusionOk="0">
                    <a:moveTo>
                      <a:pt x="45370" y="42852"/>
                    </a:moveTo>
                    <a:lnTo>
                      <a:pt x="0" y="4117"/>
                    </a:lnTo>
                    <a:lnTo>
                      <a:pt x="3078" y="0"/>
                    </a:lnTo>
                    <a:lnTo>
                      <a:pt x="52725" y="33018"/>
                    </a:lnTo>
                    <a:lnTo>
                      <a:pt x="45370" y="42852"/>
                    </a:ln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707;p45"/>
              <p:cNvSpPr/>
              <p:nvPr/>
            </p:nvSpPr>
            <p:spPr>
              <a:xfrm>
                <a:off x="6450118" y="3107681"/>
                <a:ext cx="582607" cy="759629"/>
              </a:xfrm>
              <a:custGeom>
                <a:avLst/>
                <a:gdLst/>
                <a:ahLst/>
                <a:cxnLst/>
                <a:rect l="l" t="t" r="r" b="b"/>
                <a:pathLst>
                  <a:path w="776809" h="1012838" extrusionOk="0">
                    <a:moveTo>
                      <a:pt x="522816" y="420599"/>
                    </a:moveTo>
                    <a:cubicBezTo>
                      <a:pt x="567147" y="334496"/>
                      <a:pt x="611678" y="230484"/>
                      <a:pt x="631424" y="183235"/>
                    </a:cubicBezTo>
                    <a:cubicBezTo>
                      <a:pt x="632464" y="184274"/>
                      <a:pt x="633583" y="185274"/>
                      <a:pt x="634782" y="186153"/>
                    </a:cubicBezTo>
                    <a:lnTo>
                      <a:pt x="642977" y="192269"/>
                    </a:lnTo>
                    <a:lnTo>
                      <a:pt x="776809" y="12467"/>
                    </a:lnTo>
                    <a:lnTo>
                      <a:pt x="768615" y="6351"/>
                    </a:lnTo>
                    <a:cubicBezTo>
                      <a:pt x="754384" y="-4242"/>
                      <a:pt x="734038" y="-1284"/>
                      <a:pt x="723444" y="12987"/>
                    </a:cubicBezTo>
                    <a:lnTo>
                      <a:pt x="628147" y="140983"/>
                    </a:lnTo>
                    <a:cubicBezTo>
                      <a:pt x="627307" y="142102"/>
                      <a:pt x="626628" y="143261"/>
                      <a:pt x="625948" y="144421"/>
                    </a:cubicBezTo>
                    <a:lnTo>
                      <a:pt x="625948" y="144421"/>
                    </a:lnTo>
                    <a:cubicBezTo>
                      <a:pt x="625948" y="144421"/>
                      <a:pt x="541803" y="273856"/>
                      <a:pt x="489158" y="369553"/>
                    </a:cubicBezTo>
                    <a:cubicBezTo>
                      <a:pt x="441429" y="456296"/>
                      <a:pt x="72392" y="900605"/>
                      <a:pt x="3756" y="982990"/>
                    </a:cubicBezTo>
                    <a:cubicBezTo>
                      <a:pt x="-2200" y="990145"/>
                      <a:pt x="-921" y="1000819"/>
                      <a:pt x="6515" y="1006375"/>
                    </a:cubicBezTo>
                    <a:cubicBezTo>
                      <a:pt x="20066" y="1016448"/>
                      <a:pt x="39053" y="1014569"/>
                      <a:pt x="50326" y="1001978"/>
                    </a:cubicBezTo>
                    <a:cubicBezTo>
                      <a:pt x="131992" y="910758"/>
                      <a:pt x="440910" y="562307"/>
                      <a:pt x="522816" y="420599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708;p45"/>
              <p:cNvSpPr/>
              <p:nvPr/>
            </p:nvSpPr>
            <p:spPr>
              <a:xfrm>
                <a:off x="6455183" y="3677573"/>
                <a:ext cx="106293" cy="74078"/>
              </a:xfrm>
              <a:custGeom>
                <a:avLst/>
                <a:gdLst/>
                <a:ahLst/>
                <a:cxnLst/>
                <a:rect l="l" t="t" r="r" b="b"/>
                <a:pathLst>
                  <a:path w="141724" h="98770" extrusionOk="0">
                    <a:moveTo>
                      <a:pt x="0" y="18988"/>
                    </a:moveTo>
                    <a:cubicBezTo>
                      <a:pt x="0" y="18988"/>
                      <a:pt x="103413" y="123199"/>
                      <a:pt x="134712" y="93419"/>
                    </a:cubicBezTo>
                    <a:cubicBezTo>
                      <a:pt x="166011" y="63638"/>
                      <a:pt x="82386" y="0"/>
                      <a:pt x="82386" y="0"/>
                    </a:cubicBezTo>
                    <a:lnTo>
                      <a:pt x="0" y="1898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709;p45"/>
              <p:cNvSpPr/>
              <p:nvPr/>
            </p:nvSpPr>
            <p:spPr>
              <a:xfrm>
                <a:off x="6660723" y="3608482"/>
                <a:ext cx="46124" cy="52707"/>
              </a:xfrm>
              <a:custGeom>
                <a:avLst/>
                <a:gdLst/>
                <a:ahLst/>
                <a:cxnLst/>
                <a:rect l="l" t="t" r="r" b="b"/>
                <a:pathLst>
                  <a:path w="61499" h="70276" extrusionOk="0">
                    <a:moveTo>
                      <a:pt x="59768" y="7978"/>
                    </a:moveTo>
                    <a:cubicBezTo>
                      <a:pt x="49016" y="-2135"/>
                      <a:pt x="29109" y="-5293"/>
                      <a:pt x="10121" y="14613"/>
                    </a:cubicBezTo>
                    <a:cubicBezTo>
                      <a:pt x="-8866" y="34520"/>
                      <a:pt x="2367" y="63981"/>
                      <a:pt x="15278" y="69857"/>
                    </a:cubicBezTo>
                    <a:cubicBezTo>
                      <a:pt x="28189" y="75733"/>
                      <a:pt x="70522" y="18051"/>
                      <a:pt x="59768" y="797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710;p45"/>
              <p:cNvSpPr/>
              <p:nvPr/>
            </p:nvSpPr>
            <p:spPr>
              <a:xfrm>
                <a:off x="6515090" y="3493854"/>
                <a:ext cx="39478" cy="43256"/>
              </a:xfrm>
              <a:custGeom>
                <a:avLst/>
                <a:gdLst/>
                <a:ahLst/>
                <a:cxnLst/>
                <a:rect l="l" t="t" r="r" b="b"/>
                <a:pathLst>
                  <a:path w="52637" h="57674" extrusionOk="0">
                    <a:moveTo>
                      <a:pt x="20659" y="1719"/>
                    </a:moveTo>
                    <a:cubicBezTo>
                      <a:pt x="19219" y="3158"/>
                      <a:pt x="17861" y="4677"/>
                      <a:pt x="16741" y="6356"/>
                    </a:cubicBezTo>
                    <a:cubicBezTo>
                      <a:pt x="15662" y="7955"/>
                      <a:pt x="14743" y="9714"/>
                      <a:pt x="14142" y="11552"/>
                    </a:cubicBezTo>
                    <a:cubicBezTo>
                      <a:pt x="13823" y="12512"/>
                      <a:pt x="13543" y="13511"/>
                      <a:pt x="13383" y="14510"/>
                    </a:cubicBezTo>
                    <a:cubicBezTo>
                      <a:pt x="13223" y="15470"/>
                      <a:pt x="13103" y="16469"/>
                      <a:pt x="13063" y="17469"/>
                    </a:cubicBezTo>
                    <a:cubicBezTo>
                      <a:pt x="13063" y="18428"/>
                      <a:pt x="13063" y="19388"/>
                      <a:pt x="13143" y="20347"/>
                    </a:cubicBezTo>
                    <a:cubicBezTo>
                      <a:pt x="13223" y="21146"/>
                      <a:pt x="13343" y="21946"/>
                      <a:pt x="13503" y="22745"/>
                    </a:cubicBezTo>
                    <a:cubicBezTo>
                      <a:pt x="13863" y="24504"/>
                      <a:pt x="14383" y="26183"/>
                      <a:pt x="15062" y="27822"/>
                    </a:cubicBezTo>
                    <a:cubicBezTo>
                      <a:pt x="15782" y="29541"/>
                      <a:pt x="16621" y="31260"/>
                      <a:pt x="17621" y="32819"/>
                    </a:cubicBezTo>
                    <a:cubicBezTo>
                      <a:pt x="18620" y="34457"/>
                      <a:pt x="19779" y="36056"/>
                      <a:pt x="21098" y="37495"/>
                    </a:cubicBezTo>
                    <a:cubicBezTo>
                      <a:pt x="22457" y="38974"/>
                      <a:pt x="23937" y="40374"/>
                      <a:pt x="25575" y="41533"/>
                    </a:cubicBezTo>
                    <a:cubicBezTo>
                      <a:pt x="26375" y="42092"/>
                      <a:pt x="27254" y="42612"/>
                      <a:pt x="28133" y="43052"/>
                    </a:cubicBezTo>
                    <a:cubicBezTo>
                      <a:pt x="28974" y="43451"/>
                      <a:pt x="29813" y="43812"/>
                      <a:pt x="30732" y="44131"/>
                    </a:cubicBezTo>
                    <a:cubicBezTo>
                      <a:pt x="31651" y="44411"/>
                      <a:pt x="32571" y="44651"/>
                      <a:pt x="33530" y="44771"/>
                    </a:cubicBezTo>
                    <a:cubicBezTo>
                      <a:pt x="34409" y="44891"/>
                      <a:pt x="35329" y="44931"/>
                      <a:pt x="36208" y="44891"/>
                    </a:cubicBezTo>
                    <a:cubicBezTo>
                      <a:pt x="38287" y="44771"/>
                      <a:pt x="40365" y="44251"/>
                      <a:pt x="42284" y="43372"/>
                    </a:cubicBezTo>
                    <a:cubicBezTo>
                      <a:pt x="44283" y="42492"/>
                      <a:pt x="46121" y="41293"/>
                      <a:pt x="47801" y="39894"/>
                    </a:cubicBezTo>
                    <a:cubicBezTo>
                      <a:pt x="49480" y="38455"/>
                      <a:pt x="50959" y="36816"/>
                      <a:pt x="52198" y="34977"/>
                    </a:cubicBezTo>
                    <a:cubicBezTo>
                      <a:pt x="52358" y="34737"/>
                      <a:pt x="52478" y="34537"/>
                      <a:pt x="52638" y="34298"/>
                    </a:cubicBezTo>
                    <a:cubicBezTo>
                      <a:pt x="51678" y="44051"/>
                      <a:pt x="46041" y="52566"/>
                      <a:pt x="37167" y="56043"/>
                    </a:cubicBezTo>
                    <a:cubicBezTo>
                      <a:pt x="23857" y="61320"/>
                      <a:pt x="8266" y="53365"/>
                      <a:pt x="2310" y="38335"/>
                    </a:cubicBezTo>
                    <a:cubicBezTo>
                      <a:pt x="-3646" y="23305"/>
                      <a:pt x="2310" y="6836"/>
                      <a:pt x="15622" y="1559"/>
                    </a:cubicBezTo>
                    <a:cubicBezTo>
                      <a:pt x="17861" y="680"/>
                      <a:pt x="20179" y="160"/>
                      <a:pt x="22497" y="0"/>
                    </a:cubicBezTo>
                    <a:cubicBezTo>
                      <a:pt x="21858" y="560"/>
                      <a:pt x="21258" y="1119"/>
                      <a:pt x="20699" y="1719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711;p45"/>
              <p:cNvSpPr/>
              <p:nvPr/>
            </p:nvSpPr>
            <p:spPr>
              <a:xfrm>
                <a:off x="6521543" y="3493700"/>
                <a:ext cx="33177" cy="37281"/>
              </a:xfrm>
              <a:custGeom>
                <a:avLst/>
                <a:gdLst/>
                <a:ahLst/>
                <a:cxnLst/>
                <a:rect l="l" t="t" r="r" b="b"/>
                <a:pathLst>
                  <a:path w="44236" h="49708" extrusionOk="0">
                    <a:moveTo>
                      <a:pt x="16173" y="45"/>
                    </a:moveTo>
                    <a:cubicBezTo>
                      <a:pt x="27086" y="325"/>
                      <a:pt x="37439" y="8120"/>
                      <a:pt x="41916" y="19432"/>
                    </a:cubicBezTo>
                    <a:cubicBezTo>
                      <a:pt x="44594" y="26148"/>
                      <a:pt x="44954" y="33503"/>
                      <a:pt x="42996" y="40059"/>
                    </a:cubicBezTo>
                    <a:cubicBezTo>
                      <a:pt x="42396" y="40978"/>
                      <a:pt x="41836" y="41737"/>
                      <a:pt x="41317" y="42377"/>
                    </a:cubicBezTo>
                    <a:cubicBezTo>
                      <a:pt x="40677" y="43137"/>
                      <a:pt x="40038" y="43816"/>
                      <a:pt x="39318" y="44496"/>
                    </a:cubicBezTo>
                    <a:cubicBezTo>
                      <a:pt x="38638" y="45136"/>
                      <a:pt x="37999" y="45615"/>
                      <a:pt x="37399" y="46055"/>
                    </a:cubicBezTo>
                    <a:cubicBezTo>
                      <a:pt x="36720" y="46534"/>
                      <a:pt x="35960" y="46974"/>
                      <a:pt x="35201" y="47414"/>
                    </a:cubicBezTo>
                    <a:cubicBezTo>
                      <a:pt x="34401" y="47853"/>
                      <a:pt x="33642" y="48173"/>
                      <a:pt x="32922" y="48413"/>
                    </a:cubicBezTo>
                    <a:cubicBezTo>
                      <a:pt x="32083" y="48733"/>
                      <a:pt x="31244" y="48973"/>
                      <a:pt x="30364" y="49212"/>
                    </a:cubicBezTo>
                    <a:cubicBezTo>
                      <a:pt x="29285" y="49452"/>
                      <a:pt x="28445" y="49573"/>
                      <a:pt x="27605" y="49652"/>
                    </a:cubicBezTo>
                    <a:cubicBezTo>
                      <a:pt x="26766" y="49692"/>
                      <a:pt x="25967" y="49732"/>
                      <a:pt x="25128" y="49692"/>
                    </a:cubicBezTo>
                    <a:lnTo>
                      <a:pt x="24767" y="49692"/>
                    </a:lnTo>
                    <a:cubicBezTo>
                      <a:pt x="23808" y="49613"/>
                      <a:pt x="22889" y="49493"/>
                      <a:pt x="22090" y="49372"/>
                    </a:cubicBezTo>
                    <a:cubicBezTo>
                      <a:pt x="21130" y="49172"/>
                      <a:pt x="20211" y="48973"/>
                      <a:pt x="19332" y="48693"/>
                    </a:cubicBezTo>
                    <a:cubicBezTo>
                      <a:pt x="18172" y="48333"/>
                      <a:pt x="17133" y="47893"/>
                      <a:pt x="16214" y="47454"/>
                    </a:cubicBezTo>
                    <a:cubicBezTo>
                      <a:pt x="15374" y="47054"/>
                      <a:pt x="14494" y="46574"/>
                      <a:pt x="13695" y="46055"/>
                    </a:cubicBezTo>
                    <a:cubicBezTo>
                      <a:pt x="12535" y="45335"/>
                      <a:pt x="11576" y="44616"/>
                      <a:pt x="10657" y="43856"/>
                    </a:cubicBezTo>
                    <a:cubicBezTo>
                      <a:pt x="9817" y="43176"/>
                      <a:pt x="9018" y="42417"/>
                      <a:pt x="8219" y="41578"/>
                    </a:cubicBezTo>
                    <a:cubicBezTo>
                      <a:pt x="7179" y="40458"/>
                      <a:pt x="6340" y="39459"/>
                      <a:pt x="5660" y="38420"/>
                    </a:cubicBezTo>
                    <a:cubicBezTo>
                      <a:pt x="4901" y="37300"/>
                      <a:pt x="4181" y="36141"/>
                      <a:pt x="3461" y="34862"/>
                    </a:cubicBezTo>
                    <a:cubicBezTo>
                      <a:pt x="2862" y="33663"/>
                      <a:pt x="2343" y="32464"/>
                      <a:pt x="1903" y="31344"/>
                    </a:cubicBezTo>
                    <a:cubicBezTo>
                      <a:pt x="1422" y="30025"/>
                      <a:pt x="1023" y="28666"/>
                      <a:pt x="703" y="27307"/>
                    </a:cubicBezTo>
                    <a:cubicBezTo>
                      <a:pt x="384" y="25788"/>
                      <a:pt x="184" y="24549"/>
                      <a:pt x="104" y="23390"/>
                    </a:cubicBezTo>
                    <a:cubicBezTo>
                      <a:pt x="-16" y="22151"/>
                      <a:pt x="-16" y="20831"/>
                      <a:pt x="24" y="19512"/>
                    </a:cubicBezTo>
                    <a:cubicBezTo>
                      <a:pt x="104" y="18193"/>
                      <a:pt x="224" y="16954"/>
                      <a:pt x="423" y="15834"/>
                    </a:cubicBezTo>
                    <a:cubicBezTo>
                      <a:pt x="623" y="14715"/>
                      <a:pt x="903" y="13636"/>
                      <a:pt x="1263" y="12437"/>
                    </a:cubicBezTo>
                    <a:cubicBezTo>
                      <a:pt x="1622" y="11397"/>
                      <a:pt x="1983" y="10438"/>
                      <a:pt x="2383" y="9559"/>
                    </a:cubicBezTo>
                    <a:cubicBezTo>
                      <a:pt x="2822" y="8639"/>
                      <a:pt x="3262" y="7800"/>
                      <a:pt x="3781" y="6960"/>
                    </a:cubicBezTo>
                    <a:cubicBezTo>
                      <a:pt x="4341" y="6081"/>
                      <a:pt x="4941" y="5281"/>
                      <a:pt x="5500" y="4602"/>
                    </a:cubicBezTo>
                    <a:cubicBezTo>
                      <a:pt x="6140" y="3882"/>
                      <a:pt x="6699" y="3283"/>
                      <a:pt x="7299" y="2723"/>
                    </a:cubicBezTo>
                    <a:cubicBezTo>
                      <a:pt x="8099" y="2004"/>
                      <a:pt x="8818" y="1404"/>
                      <a:pt x="9497" y="924"/>
                    </a:cubicBezTo>
                    <a:lnTo>
                      <a:pt x="9697" y="804"/>
                    </a:lnTo>
                    <a:lnTo>
                      <a:pt x="9897" y="684"/>
                    </a:lnTo>
                    <a:cubicBezTo>
                      <a:pt x="11976" y="165"/>
                      <a:pt x="14055" y="-35"/>
                      <a:pt x="16133" y="5"/>
                    </a:cubicBezTo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712;p45"/>
              <p:cNvSpPr/>
              <p:nvPr/>
            </p:nvSpPr>
            <p:spPr>
              <a:xfrm>
                <a:off x="6519100" y="3515720"/>
                <a:ext cx="10646" cy="6484"/>
              </a:xfrm>
              <a:custGeom>
                <a:avLst/>
                <a:gdLst/>
                <a:ahLst/>
                <a:cxnLst/>
                <a:rect l="l" t="t" r="r" b="b"/>
                <a:pathLst>
                  <a:path w="14195" h="8645" extrusionOk="0">
                    <a:moveTo>
                      <a:pt x="123" y="7701"/>
                    </a:moveTo>
                    <a:cubicBezTo>
                      <a:pt x="-597" y="6222"/>
                      <a:pt x="1921" y="3503"/>
                      <a:pt x="5799" y="1625"/>
                    </a:cubicBezTo>
                    <a:cubicBezTo>
                      <a:pt x="9676" y="-254"/>
                      <a:pt x="13354" y="-534"/>
                      <a:pt x="14073" y="945"/>
                    </a:cubicBezTo>
                    <a:cubicBezTo>
                      <a:pt x="14793" y="2424"/>
                      <a:pt x="12275" y="5142"/>
                      <a:pt x="8397" y="7021"/>
                    </a:cubicBezTo>
                    <a:cubicBezTo>
                      <a:pt x="4560" y="8900"/>
                      <a:pt x="842" y="9180"/>
                      <a:pt x="123" y="7701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713;p45"/>
              <p:cNvSpPr/>
              <p:nvPr/>
            </p:nvSpPr>
            <p:spPr>
              <a:xfrm>
                <a:off x="6591601" y="3493854"/>
                <a:ext cx="39478" cy="43256"/>
              </a:xfrm>
              <a:custGeom>
                <a:avLst/>
                <a:gdLst/>
                <a:ahLst/>
                <a:cxnLst/>
                <a:rect l="l" t="t" r="r" b="b"/>
                <a:pathLst>
                  <a:path w="52637" h="57674" extrusionOk="0">
                    <a:moveTo>
                      <a:pt x="20659" y="1719"/>
                    </a:moveTo>
                    <a:cubicBezTo>
                      <a:pt x="19219" y="3158"/>
                      <a:pt x="17861" y="4677"/>
                      <a:pt x="16741" y="6356"/>
                    </a:cubicBezTo>
                    <a:cubicBezTo>
                      <a:pt x="15662" y="7955"/>
                      <a:pt x="14743" y="9714"/>
                      <a:pt x="14142" y="11552"/>
                    </a:cubicBezTo>
                    <a:cubicBezTo>
                      <a:pt x="13823" y="12512"/>
                      <a:pt x="13543" y="13511"/>
                      <a:pt x="13383" y="14510"/>
                    </a:cubicBezTo>
                    <a:cubicBezTo>
                      <a:pt x="13223" y="15470"/>
                      <a:pt x="13103" y="16469"/>
                      <a:pt x="13063" y="17469"/>
                    </a:cubicBezTo>
                    <a:cubicBezTo>
                      <a:pt x="13063" y="18428"/>
                      <a:pt x="13063" y="19388"/>
                      <a:pt x="13143" y="20347"/>
                    </a:cubicBezTo>
                    <a:cubicBezTo>
                      <a:pt x="13223" y="21146"/>
                      <a:pt x="13343" y="21946"/>
                      <a:pt x="13503" y="22745"/>
                    </a:cubicBezTo>
                    <a:cubicBezTo>
                      <a:pt x="13863" y="24504"/>
                      <a:pt x="14383" y="26183"/>
                      <a:pt x="15062" y="27822"/>
                    </a:cubicBezTo>
                    <a:cubicBezTo>
                      <a:pt x="15782" y="29541"/>
                      <a:pt x="16621" y="31260"/>
                      <a:pt x="17621" y="32819"/>
                    </a:cubicBezTo>
                    <a:cubicBezTo>
                      <a:pt x="18620" y="34457"/>
                      <a:pt x="19779" y="36056"/>
                      <a:pt x="21098" y="37495"/>
                    </a:cubicBezTo>
                    <a:cubicBezTo>
                      <a:pt x="22457" y="38974"/>
                      <a:pt x="23936" y="40374"/>
                      <a:pt x="25575" y="41533"/>
                    </a:cubicBezTo>
                    <a:cubicBezTo>
                      <a:pt x="26375" y="42092"/>
                      <a:pt x="27254" y="42612"/>
                      <a:pt x="28133" y="43052"/>
                    </a:cubicBezTo>
                    <a:cubicBezTo>
                      <a:pt x="28973" y="43451"/>
                      <a:pt x="29813" y="43812"/>
                      <a:pt x="30732" y="44131"/>
                    </a:cubicBezTo>
                    <a:cubicBezTo>
                      <a:pt x="31651" y="44411"/>
                      <a:pt x="32571" y="44651"/>
                      <a:pt x="33530" y="44771"/>
                    </a:cubicBezTo>
                    <a:cubicBezTo>
                      <a:pt x="34409" y="44891"/>
                      <a:pt x="35329" y="44931"/>
                      <a:pt x="36208" y="44891"/>
                    </a:cubicBezTo>
                    <a:cubicBezTo>
                      <a:pt x="38287" y="44771"/>
                      <a:pt x="40365" y="44251"/>
                      <a:pt x="42284" y="43372"/>
                    </a:cubicBezTo>
                    <a:cubicBezTo>
                      <a:pt x="44283" y="42492"/>
                      <a:pt x="46121" y="41293"/>
                      <a:pt x="47801" y="39894"/>
                    </a:cubicBezTo>
                    <a:cubicBezTo>
                      <a:pt x="49480" y="38455"/>
                      <a:pt x="50958" y="36816"/>
                      <a:pt x="52198" y="34977"/>
                    </a:cubicBezTo>
                    <a:cubicBezTo>
                      <a:pt x="52358" y="34737"/>
                      <a:pt x="52478" y="34537"/>
                      <a:pt x="52638" y="34298"/>
                    </a:cubicBezTo>
                    <a:cubicBezTo>
                      <a:pt x="51678" y="44051"/>
                      <a:pt x="46041" y="52566"/>
                      <a:pt x="37167" y="56043"/>
                    </a:cubicBezTo>
                    <a:cubicBezTo>
                      <a:pt x="23857" y="61320"/>
                      <a:pt x="8266" y="53365"/>
                      <a:pt x="2310" y="38335"/>
                    </a:cubicBezTo>
                    <a:cubicBezTo>
                      <a:pt x="-3646" y="23305"/>
                      <a:pt x="2310" y="6836"/>
                      <a:pt x="15622" y="1559"/>
                    </a:cubicBezTo>
                    <a:cubicBezTo>
                      <a:pt x="17861" y="680"/>
                      <a:pt x="20179" y="160"/>
                      <a:pt x="22497" y="0"/>
                    </a:cubicBezTo>
                    <a:cubicBezTo>
                      <a:pt x="21858" y="560"/>
                      <a:pt x="21258" y="1119"/>
                      <a:pt x="20699" y="1719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714;p45"/>
              <p:cNvSpPr/>
              <p:nvPr/>
            </p:nvSpPr>
            <p:spPr>
              <a:xfrm>
                <a:off x="6598052" y="3493700"/>
                <a:ext cx="33177" cy="37281"/>
              </a:xfrm>
              <a:custGeom>
                <a:avLst/>
                <a:gdLst/>
                <a:ahLst/>
                <a:cxnLst/>
                <a:rect l="l" t="t" r="r" b="b"/>
                <a:pathLst>
                  <a:path w="44236" h="49708" extrusionOk="0">
                    <a:moveTo>
                      <a:pt x="16173" y="45"/>
                    </a:moveTo>
                    <a:cubicBezTo>
                      <a:pt x="27086" y="325"/>
                      <a:pt x="37439" y="8120"/>
                      <a:pt x="41916" y="19432"/>
                    </a:cubicBezTo>
                    <a:cubicBezTo>
                      <a:pt x="44594" y="26148"/>
                      <a:pt x="44954" y="33503"/>
                      <a:pt x="42996" y="40059"/>
                    </a:cubicBezTo>
                    <a:cubicBezTo>
                      <a:pt x="42396" y="40978"/>
                      <a:pt x="41836" y="41737"/>
                      <a:pt x="41316" y="42377"/>
                    </a:cubicBezTo>
                    <a:cubicBezTo>
                      <a:pt x="40677" y="43137"/>
                      <a:pt x="40038" y="43816"/>
                      <a:pt x="39317" y="44496"/>
                    </a:cubicBezTo>
                    <a:cubicBezTo>
                      <a:pt x="38638" y="45136"/>
                      <a:pt x="37999" y="45615"/>
                      <a:pt x="37399" y="46055"/>
                    </a:cubicBezTo>
                    <a:cubicBezTo>
                      <a:pt x="36720" y="46534"/>
                      <a:pt x="35960" y="46974"/>
                      <a:pt x="35201" y="47414"/>
                    </a:cubicBezTo>
                    <a:cubicBezTo>
                      <a:pt x="34401" y="47853"/>
                      <a:pt x="33642" y="48173"/>
                      <a:pt x="32922" y="48413"/>
                    </a:cubicBezTo>
                    <a:cubicBezTo>
                      <a:pt x="32083" y="48733"/>
                      <a:pt x="31244" y="48973"/>
                      <a:pt x="30363" y="49212"/>
                    </a:cubicBezTo>
                    <a:cubicBezTo>
                      <a:pt x="29285" y="49452"/>
                      <a:pt x="28445" y="49573"/>
                      <a:pt x="27605" y="49652"/>
                    </a:cubicBezTo>
                    <a:cubicBezTo>
                      <a:pt x="26766" y="49692"/>
                      <a:pt x="25967" y="49732"/>
                      <a:pt x="25128" y="49692"/>
                    </a:cubicBezTo>
                    <a:lnTo>
                      <a:pt x="24767" y="49692"/>
                    </a:lnTo>
                    <a:cubicBezTo>
                      <a:pt x="23808" y="49613"/>
                      <a:pt x="22889" y="49493"/>
                      <a:pt x="22090" y="49372"/>
                    </a:cubicBezTo>
                    <a:cubicBezTo>
                      <a:pt x="21130" y="49172"/>
                      <a:pt x="20211" y="48973"/>
                      <a:pt x="19331" y="48693"/>
                    </a:cubicBezTo>
                    <a:cubicBezTo>
                      <a:pt x="18172" y="48333"/>
                      <a:pt x="17133" y="47893"/>
                      <a:pt x="16214" y="47454"/>
                    </a:cubicBezTo>
                    <a:cubicBezTo>
                      <a:pt x="15373" y="47054"/>
                      <a:pt x="14494" y="46574"/>
                      <a:pt x="13695" y="46055"/>
                    </a:cubicBezTo>
                    <a:cubicBezTo>
                      <a:pt x="12535" y="45335"/>
                      <a:pt x="11576" y="44616"/>
                      <a:pt x="10657" y="43856"/>
                    </a:cubicBezTo>
                    <a:cubicBezTo>
                      <a:pt x="9817" y="43176"/>
                      <a:pt x="9018" y="42417"/>
                      <a:pt x="8219" y="41578"/>
                    </a:cubicBezTo>
                    <a:cubicBezTo>
                      <a:pt x="7179" y="40458"/>
                      <a:pt x="6339" y="39459"/>
                      <a:pt x="5660" y="38420"/>
                    </a:cubicBezTo>
                    <a:cubicBezTo>
                      <a:pt x="4901" y="37300"/>
                      <a:pt x="4181" y="36141"/>
                      <a:pt x="3461" y="34862"/>
                    </a:cubicBezTo>
                    <a:cubicBezTo>
                      <a:pt x="2862" y="33663"/>
                      <a:pt x="2342" y="32464"/>
                      <a:pt x="1903" y="31344"/>
                    </a:cubicBezTo>
                    <a:cubicBezTo>
                      <a:pt x="1422" y="30025"/>
                      <a:pt x="1023" y="28666"/>
                      <a:pt x="703" y="27307"/>
                    </a:cubicBezTo>
                    <a:cubicBezTo>
                      <a:pt x="383" y="25788"/>
                      <a:pt x="184" y="24549"/>
                      <a:pt x="104" y="23390"/>
                    </a:cubicBezTo>
                    <a:cubicBezTo>
                      <a:pt x="-16" y="22151"/>
                      <a:pt x="-16" y="20831"/>
                      <a:pt x="24" y="19512"/>
                    </a:cubicBezTo>
                    <a:cubicBezTo>
                      <a:pt x="104" y="18193"/>
                      <a:pt x="224" y="16954"/>
                      <a:pt x="423" y="15834"/>
                    </a:cubicBezTo>
                    <a:cubicBezTo>
                      <a:pt x="623" y="14715"/>
                      <a:pt x="903" y="13636"/>
                      <a:pt x="1263" y="12437"/>
                    </a:cubicBezTo>
                    <a:cubicBezTo>
                      <a:pt x="1622" y="11397"/>
                      <a:pt x="1983" y="10438"/>
                      <a:pt x="2382" y="9559"/>
                    </a:cubicBezTo>
                    <a:cubicBezTo>
                      <a:pt x="2822" y="8639"/>
                      <a:pt x="3262" y="7800"/>
                      <a:pt x="3781" y="6960"/>
                    </a:cubicBezTo>
                    <a:cubicBezTo>
                      <a:pt x="4340" y="6081"/>
                      <a:pt x="4941" y="5281"/>
                      <a:pt x="5500" y="4602"/>
                    </a:cubicBezTo>
                    <a:cubicBezTo>
                      <a:pt x="6140" y="3882"/>
                      <a:pt x="6699" y="3283"/>
                      <a:pt x="7299" y="2723"/>
                    </a:cubicBezTo>
                    <a:cubicBezTo>
                      <a:pt x="8099" y="2004"/>
                      <a:pt x="8818" y="1404"/>
                      <a:pt x="9497" y="924"/>
                    </a:cubicBezTo>
                    <a:lnTo>
                      <a:pt x="9697" y="804"/>
                    </a:lnTo>
                    <a:lnTo>
                      <a:pt x="9897" y="684"/>
                    </a:lnTo>
                    <a:cubicBezTo>
                      <a:pt x="11976" y="165"/>
                      <a:pt x="14055" y="-35"/>
                      <a:pt x="16133" y="5"/>
                    </a:cubicBezTo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715;p45"/>
              <p:cNvSpPr/>
              <p:nvPr/>
            </p:nvSpPr>
            <p:spPr>
              <a:xfrm>
                <a:off x="6595640" y="3515720"/>
                <a:ext cx="10646" cy="6484"/>
              </a:xfrm>
              <a:custGeom>
                <a:avLst/>
                <a:gdLst/>
                <a:ahLst/>
                <a:cxnLst/>
                <a:rect l="l" t="t" r="r" b="b"/>
                <a:pathLst>
                  <a:path w="14195" h="8645" extrusionOk="0">
                    <a:moveTo>
                      <a:pt x="123" y="7701"/>
                    </a:moveTo>
                    <a:cubicBezTo>
                      <a:pt x="-597" y="6222"/>
                      <a:pt x="1921" y="3503"/>
                      <a:pt x="5799" y="1625"/>
                    </a:cubicBezTo>
                    <a:cubicBezTo>
                      <a:pt x="9676" y="-254"/>
                      <a:pt x="13354" y="-534"/>
                      <a:pt x="14073" y="945"/>
                    </a:cubicBezTo>
                    <a:cubicBezTo>
                      <a:pt x="14793" y="2424"/>
                      <a:pt x="12275" y="5142"/>
                      <a:pt x="8397" y="7021"/>
                    </a:cubicBezTo>
                    <a:cubicBezTo>
                      <a:pt x="4559" y="8900"/>
                      <a:pt x="842" y="9180"/>
                      <a:pt x="123" y="7701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1716;p45"/>
            <p:cNvSpPr/>
            <p:nvPr/>
          </p:nvSpPr>
          <p:spPr>
            <a:xfrm>
              <a:off x="7323929" y="1278436"/>
              <a:ext cx="355337" cy="489684"/>
            </a:xfrm>
            <a:custGeom>
              <a:avLst/>
              <a:gdLst/>
              <a:ahLst/>
              <a:cxnLst/>
              <a:rect l="l" t="t" r="r" b="b"/>
              <a:pathLst>
                <a:path w="139348" h="192033" extrusionOk="0">
                  <a:moveTo>
                    <a:pt x="139309" y="96816"/>
                  </a:moveTo>
                  <a:cubicBezTo>
                    <a:pt x="139309" y="92739"/>
                    <a:pt x="113725" y="89341"/>
                    <a:pt x="80387" y="88742"/>
                  </a:cubicBezTo>
                  <a:cubicBezTo>
                    <a:pt x="79948" y="39134"/>
                    <a:pt x="75071" y="0"/>
                    <a:pt x="69155" y="0"/>
                  </a:cubicBezTo>
                  <a:cubicBezTo>
                    <a:pt x="63239" y="0"/>
                    <a:pt x="58362" y="39134"/>
                    <a:pt x="57922" y="88742"/>
                  </a:cubicBezTo>
                  <a:cubicBezTo>
                    <a:pt x="25064" y="89381"/>
                    <a:pt x="0" y="92739"/>
                    <a:pt x="0" y="96777"/>
                  </a:cubicBezTo>
                  <a:cubicBezTo>
                    <a:pt x="0" y="100814"/>
                    <a:pt x="25064" y="104172"/>
                    <a:pt x="57962" y="104811"/>
                  </a:cubicBezTo>
                  <a:cubicBezTo>
                    <a:pt x="58482" y="153659"/>
                    <a:pt x="63319" y="192034"/>
                    <a:pt x="69195" y="192034"/>
                  </a:cubicBezTo>
                  <a:cubicBezTo>
                    <a:pt x="75071" y="192034"/>
                    <a:pt x="79908" y="153699"/>
                    <a:pt x="80427" y="104851"/>
                  </a:cubicBezTo>
                  <a:cubicBezTo>
                    <a:pt x="113765" y="104252"/>
                    <a:pt x="139349" y="100854"/>
                    <a:pt x="139349" y="967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717;p45"/>
            <p:cNvSpPr/>
            <p:nvPr/>
          </p:nvSpPr>
          <p:spPr>
            <a:xfrm>
              <a:off x="6529150" y="998616"/>
              <a:ext cx="247595" cy="341068"/>
            </a:xfrm>
            <a:custGeom>
              <a:avLst/>
              <a:gdLst/>
              <a:ahLst/>
              <a:cxnLst/>
              <a:rect l="l" t="t" r="r" b="b"/>
              <a:pathLst>
                <a:path w="97096" h="133752" extrusionOk="0">
                  <a:moveTo>
                    <a:pt x="97096" y="67436"/>
                  </a:moveTo>
                  <a:cubicBezTo>
                    <a:pt x="97096" y="64598"/>
                    <a:pt x="79268" y="62239"/>
                    <a:pt x="56043" y="61799"/>
                  </a:cubicBezTo>
                  <a:cubicBezTo>
                    <a:pt x="55723" y="27262"/>
                    <a:pt x="52366" y="0"/>
                    <a:pt x="48208" y="0"/>
                  </a:cubicBezTo>
                  <a:cubicBezTo>
                    <a:pt x="44051" y="0"/>
                    <a:pt x="40693" y="27262"/>
                    <a:pt x="40373" y="61799"/>
                  </a:cubicBezTo>
                  <a:cubicBezTo>
                    <a:pt x="17469" y="62239"/>
                    <a:pt x="0" y="64598"/>
                    <a:pt x="0" y="67396"/>
                  </a:cubicBezTo>
                  <a:cubicBezTo>
                    <a:pt x="0" y="70194"/>
                    <a:pt x="17469" y="72552"/>
                    <a:pt x="40373" y="72992"/>
                  </a:cubicBezTo>
                  <a:cubicBezTo>
                    <a:pt x="40733" y="107050"/>
                    <a:pt x="44091" y="133752"/>
                    <a:pt x="48168" y="133752"/>
                  </a:cubicBezTo>
                  <a:cubicBezTo>
                    <a:pt x="52246" y="133752"/>
                    <a:pt x="55603" y="107050"/>
                    <a:pt x="55963" y="73032"/>
                  </a:cubicBezTo>
                  <a:cubicBezTo>
                    <a:pt x="79188" y="72592"/>
                    <a:pt x="97016" y="70274"/>
                    <a:pt x="97016" y="67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718;p45"/>
            <p:cNvSpPr/>
            <p:nvPr/>
          </p:nvSpPr>
          <p:spPr>
            <a:xfrm>
              <a:off x="6990701" y="1247392"/>
              <a:ext cx="173285" cy="238726"/>
            </a:xfrm>
            <a:custGeom>
              <a:avLst/>
              <a:gdLst/>
              <a:ahLst/>
              <a:cxnLst/>
              <a:rect l="l" t="t" r="r" b="b"/>
              <a:pathLst>
                <a:path w="67955" h="93618" extrusionOk="0">
                  <a:moveTo>
                    <a:pt x="67955" y="47169"/>
                  </a:moveTo>
                  <a:cubicBezTo>
                    <a:pt x="67955" y="45170"/>
                    <a:pt x="55484" y="43531"/>
                    <a:pt x="39214" y="43251"/>
                  </a:cubicBezTo>
                  <a:cubicBezTo>
                    <a:pt x="39014" y="19067"/>
                    <a:pt x="36616" y="0"/>
                    <a:pt x="33738" y="0"/>
                  </a:cubicBezTo>
                  <a:cubicBezTo>
                    <a:pt x="30860" y="0"/>
                    <a:pt x="28461" y="19107"/>
                    <a:pt x="28261" y="43251"/>
                  </a:cubicBezTo>
                  <a:cubicBezTo>
                    <a:pt x="12232" y="43571"/>
                    <a:pt x="0" y="45210"/>
                    <a:pt x="0" y="47169"/>
                  </a:cubicBezTo>
                  <a:cubicBezTo>
                    <a:pt x="0" y="49128"/>
                    <a:pt x="12232" y="50766"/>
                    <a:pt x="28261" y="51086"/>
                  </a:cubicBezTo>
                  <a:cubicBezTo>
                    <a:pt x="28501" y="74911"/>
                    <a:pt x="30860" y="93619"/>
                    <a:pt x="33738" y="93619"/>
                  </a:cubicBezTo>
                  <a:cubicBezTo>
                    <a:pt x="36616" y="93619"/>
                    <a:pt x="38934" y="74911"/>
                    <a:pt x="39214" y="51086"/>
                  </a:cubicBezTo>
                  <a:cubicBezTo>
                    <a:pt x="55484" y="50807"/>
                    <a:pt x="67955" y="49128"/>
                    <a:pt x="67955" y="47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719;p45"/>
            <p:cNvSpPr/>
            <p:nvPr/>
          </p:nvSpPr>
          <p:spPr>
            <a:xfrm>
              <a:off x="7269281" y="821979"/>
              <a:ext cx="128028" cy="176649"/>
            </a:xfrm>
            <a:custGeom>
              <a:avLst/>
              <a:gdLst/>
              <a:ahLst/>
              <a:cxnLst/>
              <a:rect l="l" t="t" r="r" b="b"/>
              <a:pathLst>
                <a:path w="50207" h="69274" extrusionOk="0">
                  <a:moveTo>
                    <a:pt x="50167" y="34897"/>
                  </a:moveTo>
                  <a:cubicBezTo>
                    <a:pt x="50167" y="33418"/>
                    <a:pt x="40933" y="32219"/>
                    <a:pt x="28941" y="31979"/>
                  </a:cubicBezTo>
                  <a:cubicBezTo>
                    <a:pt x="28781" y="14111"/>
                    <a:pt x="27022" y="0"/>
                    <a:pt x="24904" y="0"/>
                  </a:cubicBezTo>
                  <a:cubicBezTo>
                    <a:pt x="22785" y="0"/>
                    <a:pt x="21026" y="14111"/>
                    <a:pt x="20866" y="31979"/>
                  </a:cubicBezTo>
                  <a:cubicBezTo>
                    <a:pt x="9034" y="32219"/>
                    <a:pt x="0" y="33418"/>
                    <a:pt x="0" y="34897"/>
                  </a:cubicBezTo>
                  <a:cubicBezTo>
                    <a:pt x="0" y="36376"/>
                    <a:pt x="9034" y="37575"/>
                    <a:pt x="20906" y="37815"/>
                  </a:cubicBezTo>
                  <a:cubicBezTo>
                    <a:pt x="21106" y="55444"/>
                    <a:pt x="22825" y="69275"/>
                    <a:pt x="24944" y="69275"/>
                  </a:cubicBezTo>
                  <a:cubicBezTo>
                    <a:pt x="27062" y="69275"/>
                    <a:pt x="28781" y="55444"/>
                    <a:pt x="28981" y="37855"/>
                  </a:cubicBezTo>
                  <a:cubicBezTo>
                    <a:pt x="41013" y="37655"/>
                    <a:pt x="50207" y="36416"/>
                    <a:pt x="50207" y="349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1720;p45"/>
            <p:cNvGrpSpPr/>
            <p:nvPr/>
          </p:nvGrpSpPr>
          <p:grpSpPr>
            <a:xfrm flipH="1">
              <a:off x="4809106" y="1063360"/>
              <a:ext cx="524046" cy="480250"/>
              <a:chOff x="3341387" y="3167908"/>
              <a:chExt cx="163310" cy="149662"/>
            </a:xfrm>
          </p:grpSpPr>
          <p:sp>
            <p:nvSpPr>
              <p:cNvPr id="95" name="Google Shape;1721;p45"/>
              <p:cNvSpPr/>
              <p:nvPr/>
            </p:nvSpPr>
            <p:spPr>
              <a:xfrm>
                <a:off x="3341387" y="3167968"/>
                <a:ext cx="53789" cy="120401"/>
              </a:xfrm>
              <a:custGeom>
                <a:avLst/>
                <a:gdLst/>
                <a:ahLst/>
                <a:cxnLst/>
                <a:rect l="l" t="t" r="r" b="b"/>
                <a:pathLst>
                  <a:path w="71719" h="160534" extrusionOk="0">
                    <a:moveTo>
                      <a:pt x="52379" y="40"/>
                    </a:moveTo>
                    <a:cubicBezTo>
                      <a:pt x="50180" y="160"/>
                      <a:pt x="47782" y="760"/>
                      <a:pt x="45024" y="1839"/>
                    </a:cubicBezTo>
                    <a:cubicBezTo>
                      <a:pt x="42625" y="2798"/>
                      <a:pt x="40146" y="4237"/>
                      <a:pt x="37429" y="6236"/>
                    </a:cubicBezTo>
                    <a:cubicBezTo>
                      <a:pt x="35070" y="7955"/>
                      <a:pt x="32751" y="10113"/>
                      <a:pt x="29953" y="13151"/>
                    </a:cubicBezTo>
                    <a:cubicBezTo>
                      <a:pt x="24877" y="18668"/>
                      <a:pt x="20520" y="25423"/>
                      <a:pt x="16722" y="33778"/>
                    </a:cubicBezTo>
                    <a:cubicBezTo>
                      <a:pt x="14843" y="37935"/>
                      <a:pt x="13085" y="42612"/>
                      <a:pt x="11166" y="48488"/>
                    </a:cubicBezTo>
                    <a:cubicBezTo>
                      <a:pt x="9527" y="53485"/>
                      <a:pt x="8008" y="58881"/>
                      <a:pt x="6688" y="64558"/>
                    </a:cubicBezTo>
                    <a:cubicBezTo>
                      <a:pt x="1612" y="85584"/>
                      <a:pt x="-587" y="108369"/>
                      <a:pt x="133" y="132353"/>
                    </a:cubicBezTo>
                    <a:cubicBezTo>
                      <a:pt x="413" y="141627"/>
                      <a:pt x="1172" y="151101"/>
                      <a:pt x="2452" y="160535"/>
                    </a:cubicBezTo>
                    <a:cubicBezTo>
                      <a:pt x="14324" y="147423"/>
                      <a:pt x="25276" y="133472"/>
                      <a:pt x="35030" y="118682"/>
                    </a:cubicBezTo>
                    <a:cubicBezTo>
                      <a:pt x="35030" y="118682"/>
                      <a:pt x="35030" y="118682"/>
                      <a:pt x="35030" y="118682"/>
                    </a:cubicBezTo>
                    <a:cubicBezTo>
                      <a:pt x="41186" y="109328"/>
                      <a:pt x="46822" y="99615"/>
                      <a:pt x="51779" y="89581"/>
                    </a:cubicBezTo>
                    <a:cubicBezTo>
                      <a:pt x="56696" y="79628"/>
                      <a:pt x="60973" y="69354"/>
                      <a:pt x="64411" y="58801"/>
                    </a:cubicBezTo>
                    <a:lnTo>
                      <a:pt x="64411" y="58801"/>
                    </a:lnTo>
                    <a:cubicBezTo>
                      <a:pt x="66249" y="53045"/>
                      <a:pt x="67889" y="47209"/>
                      <a:pt x="69208" y="41293"/>
                    </a:cubicBezTo>
                    <a:cubicBezTo>
                      <a:pt x="70007" y="37775"/>
                      <a:pt x="70687" y="34257"/>
                      <a:pt x="71206" y="30660"/>
                    </a:cubicBezTo>
                    <a:cubicBezTo>
                      <a:pt x="71366" y="29421"/>
                      <a:pt x="71526" y="28222"/>
                      <a:pt x="71686" y="26982"/>
                    </a:cubicBezTo>
                    <a:cubicBezTo>
                      <a:pt x="71886" y="21226"/>
                      <a:pt x="71206" y="16229"/>
                      <a:pt x="69568" y="11752"/>
                    </a:cubicBezTo>
                    <a:cubicBezTo>
                      <a:pt x="68688" y="9274"/>
                      <a:pt x="67329" y="6955"/>
                      <a:pt x="65610" y="5117"/>
                    </a:cubicBezTo>
                    <a:cubicBezTo>
                      <a:pt x="63931" y="3278"/>
                      <a:pt x="61892" y="1879"/>
                      <a:pt x="59574" y="999"/>
                    </a:cubicBezTo>
                    <a:cubicBezTo>
                      <a:pt x="57895" y="360"/>
                      <a:pt x="55976" y="0"/>
                      <a:pt x="53738" y="0"/>
                    </a:cubicBezTo>
                    <a:cubicBezTo>
                      <a:pt x="53298" y="0"/>
                      <a:pt x="52858" y="0"/>
                      <a:pt x="52379" y="0"/>
                    </a:cubicBezTo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722;p45"/>
              <p:cNvSpPr/>
              <p:nvPr/>
            </p:nvSpPr>
            <p:spPr>
              <a:xfrm>
                <a:off x="3400189" y="3167908"/>
                <a:ext cx="93231" cy="90780"/>
              </a:xfrm>
              <a:custGeom>
                <a:avLst/>
                <a:gdLst/>
                <a:ahLst/>
                <a:cxnLst/>
                <a:rect l="l" t="t" r="r" b="b"/>
                <a:pathLst>
                  <a:path w="124308" h="121040" extrusionOk="0">
                    <a:moveTo>
                      <a:pt x="89381" y="1599"/>
                    </a:moveTo>
                    <a:cubicBezTo>
                      <a:pt x="83785" y="3238"/>
                      <a:pt x="78268" y="6036"/>
                      <a:pt x="72552" y="10153"/>
                    </a:cubicBezTo>
                    <a:cubicBezTo>
                      <a:pt x="67516" y="13791"/>
                      <a:pt x="62559" y="18348"/>
                      <a:pt x="57003" y="24464"/>
                    </a:cubicBezTo>
                    <a:cubicBezTo>
                      <a:pt x="52366" y="29581"/>
                      <a:pt x="47649" y="35537"/>
                      <a:pt x="42652" y="42692"/>
                    </a:cubicBezTo>
                    <a:cubicBezTo>
                      <a:pt x="38575" y="48488"/>
                      <a:pt x="34457" y="54964"/>
                      <a:pt x="29661" y="63039"/>
                    </a:cubicBezTo>
                    <a:cubicBezTo>
                      <a:pt x="26023" y="69195"/>
                      <a:pt x="22305" y="75950"/>
                      <a:pt x="18228" y="83705"/>
                    </a:cubicBezTo>
                    <a:cubicBezTo>
                      <a:pt x="14750" y="90341"/>
                      <a:pt x="11352" y="97056"/>
                      <a:pt x="7995" y="103772"/>
                    </a:cubicBezTo>
                    <a:lnTo>
                      <a:pt x="5796" y="108169"/>
                    </a:lnTo>
                    <a:cubicBezTo>
                      <a:pt x="4877" y="110008"/>
                      <a:pt x="3957" y="111887"/>
                      <a:pt x="3038" y="113726"/>
                    </a:cubicBezTo>
                    <a:cubicBezTo>
                      <a:pt x="2598" y="114965"/>
                      <a:pt x="2119" y="116204"/>
                      <a:pt x="1599" y="117443"/>
                    </a:cubicBezTo>
                    <a:cubicBezTo>
                      <a:pt x="1079" y="118642"/>
                      <a:pt x="560" y="119841"/>
                      <a:pt x="0" y="121041"/>
                    </a:cubicBezTo>
                    <a:cubicBezTo>
                      <a:pt x="6995" y="116324"/>
                      <a:pt x="14151" y="111767"/>
                      <a:pt x="21306" y="107250"/>
                    </a:cubicBezTo>
                    <a:cubicBezTo>
                      <a:pt x="30540" y="101453"/>
                      <a:pt x="39854" y="95737"/>
                      <a:pt x="49048" y="89861"/>
                    </a:cubicBezTo>
                    <a:cubicBezTo>
                      <a:pt x="58202" y="84025"/>
                      <a:pt x="67236" y="78069"/>
                      <a:pt x="75990" y="71673"/>
                    </a:cubicBezTo>
                    <a:cubicBezTo>
                      <a:pt x="84784" y="65237"/>
                      <a:pt x="93259" y="58442"/>
                      <a:pt x="101293" y="51087"/>
                    </a:cubicBezTo>
                    <a:cubicBezTo>
                      <a:pt x="104572" y="48049"/>
                      <a:pt x="107729" y="44930"/>
                      <a:pt x="110847" y="41733"/>
                    </a:cubicBezTo>
                    <a:cubicBezTo>
                      <a:pt x="114485" y="37495"/>
                      <a:pt x="117203" y="33738"/>
                      <a:pt x="119442" y="30060"/>
                    </a:cubicBezTo>
                    <a:cubicBezTo>
                      <a:pt x="122320" y="25264"/>
                      <a:pt x="123839" y="21186"/>
                      <a:pt x="124238" y="17269"/>
                    </a:cubicBezTo>
                    <a:cubicBezTo>
                      <a:pt x="124638" y="13231"/>
                      <a:pt x="123319" y="9354"/>
                      <a:pt x="120681" y="6676"/>
                    </a:cubicBezTo>
                    <a:cubicBezTo>
                      <a:pt x="116883" y="2758"/>
                      <a:pt x="111407" y="1399"/>
                      <a:pt x="107050" y="600"/>
                    </a:cubicBezTo>
                    <a:cubicBezTo>
                      <a:pt x="104971" y="200"/>
                      <a:pt x="102812" y="0"/>
                      <a:pt x="100614" y="0"/>
                    </a:cubicBezTo>
                    <a:cubicBezTo>
                      <a:pt x="96896" y="0"/>
                      <a:pt x="93099" y="560"/>
                      <a:pt x="89421" y="1639"/>
                    </a:cubicBezTo>
                    <a:moveTo>
                      <a:pt x="101293" y="51127"/>
                    </a:moveTo>
                    <a:lnTo>
                      <a:pt x="101213" y="51207"/>
                    </a:lnTo>
                    <a:lnTo>
                      <a:pt x="101293" y="51127"/>
                    </a:ln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1723;p45"/>
              <p:cNvSpPr/>
              <p:nvPr/>
            </p:nvSpPr>
            <p:spPr>
              <a:xfrm>
                <a:off x="3412000" y="3260128"/>
                <a:ext cx="92697" cy="57442"/>
              </a:xfrm>
              <a:custGeom>
                <a:avLst/>
                <a:gdLst/>
                <a:ahLst/>
                <a:cxnLst/>
                <a:rect l="l" t="t" r="r" b="b"/>
                <a:pathLst>
                  <a:path w="123596" h="76589" extrusionOk="0">
                    <a:moveTo>
                      <a:pt x="98776" y="200"/>
                    </a:moveTo>
                    <a:cubicBezTo>
                      <a:pt x="93379" y="520"/>
                      <a:pt x="87663" y="2039"/>
                      <a:pt x="80867" y="4997"/>
                    </a:cubicBezTo>
                    <a:cubicBezTo>
                      <a:pt x="75071" y="7555"/>
                      <a:pt x="69155" y="10953"/>
                      <a:pt x="62239" y="15790"/>
                    </a:cubicBezTo>
                    <a:cubicBezTo>
                      <a:pt x="56443" y="19867"/>
                      <a:pt x="50607" y="24504"/>
                      <a:pt x="43852" y="30500"/>
                    </a:cubicBezTo>
                    <a:cubicBezTo>
                      <a:pt x="38375" y="35297"/>
                      <a:pt x="32779" y="40654"/>
                      <a:pt x="26743" y="46809"/>
                    </a:cubicBezTo>
                    <a:cubicBezTo>
                      <a:pt x="17988" y="55684"/>
                      <a:pt x="9394" y="65237"/>
                      <a:pt x="1159" y="75191"/>
                    </a:cubicBezTo>
                    <a:lnTo>
                      <a:pt x="0" y="76590"/>
                    </a:lnTo>
                    <a:cubicBezTo>
                      <a:pt x="11633" y="74271"/>
                      <a:pt x="23025" y="70833"/>
                      <a:pt x="34258" y="67076"/>
                    </a:cubicBezTo>
                    <a:cubicBezTo>
                      <a:pt x="34178" y="67076"/>
                      <a:pt x="34098" y="67156"/>
                      <a:pt x="33978" y="67156"/>
                    </a:cubicBezTo>
                    <a:cubicBezTo>
                      <a:pt x="40694" y="64877"/>
                      <a:pt x="47409" y="62439"/>
                      <a:pt x="54045" y="60001"/>
                    </a:cubicBezTo>
                    <a:cubicBezTo>
                      <a:pt x="57323" y="58801"/>
                      <a:pt x="60600" y="57562"/>
                      <a:pt x="63878" y="56363"/>
                    </a:cubicBezTo>
                    <a:cubicBezTo>
                      <a:pt x="66797" y="55284"/>
                      <a:pt x="69715" y="54205"/>
                      <a:pt x="72633" y="53045"/>
                    </a:cubicBezTo>
                    <a:cubicBezTo>
                      <a:pt x="78869" y="50607"/>
                      <a:pt x="85024" y="47969"/>
                      <a:pt x="91060" y="44970"/>
                    </a:cubicBezTo>
                    <a:cubicBezTo>
                      <a:pt x="96817" y="42092"/>
                      <a:pt x="102413" y="38894"/>
                      <a:pt x="107770" y="35297"/>
                    </a:cubicBezTo>
                    <a:cubicBezTo>
                      <a:pt x="107770" y="35297"/>
                      <a:pt x="107770" y="35297"/>
                      <a:pt x="107810" y="35297"/>
                    </a:cubicBezTo>
                    <a:cubicBezTo>
                      <a:pt x="107810" y="35297"/>
                      <a:pt x="107810" y="35297"/>
                      <a:pt x="107770" y="35297"/>
                    </a:cubicBezTo>
                    <a:cubicBezTo>
                      <a:pt x="107770" y="35297"/>
                      <a:pt x="107770" y="35297"/>
                      <a:pt x="107770" y="35297"/>
                    </a:cubicBezTo>
                    <a:cubicBezTo>
                      <a:pt x="110048" y="33738"/>
                      <a:pt x="112327" y="32099"/>
                      <a:pt x="114485" y="30420"/>
                    </a:cubicBezTo>
                    <a:cubicBezTo>
                      <a:pt x="117363" y="27942"/>
                      <a:pt x="119442" y="25623"/>
                      <a:pt x="121121" y="23105"/>
                    </a:cubicBezTo>
                    <a:cubicBezTo>
                      <a:pt x="123359" y="19667"/>
                      <a:pt x="124119" y="15990"/>
                      <a:pt x="123239" y="12672"/>
                    </a:cubicBezTo>
                    <a:cubicBezTo>
                      <a:pt x="122280" y="9234"/>
                      <a:pt x="119562" y="6236"/>
                      <a:pt x="114845" y="3518"/>
                    </a:cubicBezTo>
                    <a:cubicBezTo>
                      <a:pt x="110848" y="1239"/>
                      <a:pt x="106011" y="0"/>
                      <a:pt x="100854" y="0"/>
                    </a:cubicBezTo>
                    <a:cubicBezTo>
                      <a:pt x="100215" y="0"/>
                      <a:pt x="99535" y="0"/>
                      <a:pt x="98856" y="40"/>
                    </a:cubicBezTo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9" name="Google Shape;362;p28"/>
          <p:cNvSpPr txBox="1">
            <a:spLocks/>
          </p:cNvSpPr>
          <p:nvPr/>
        </p:nvSpPr>
        <p:spPr>
          <a:xfrm>
            <a:off x="827087" y="2229170"/>
            <a:ext cx="4829794" cy="8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2200" dirty="0">
                <a:latin typeface="Candara" charset="0"/>
                <a:ea typeface="Candara" charset="0"/>
                <a:cs typeface="Candara" charset="0"/>
              </a:rPr>
              <a:t>Χρησιμοποιώ </a:t>
            </a: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πάντα</a:t>
            </a:r>
            <a:r>
              <a:rPr lang="el-GR" sz="2200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οδοντόκρεμα </a:t>
            </a:r>
          </a:p>
        </p:txBody>
      </p:sp>
      <p:sp>
        <p:nvSpPr>
          <p:cNvPr id="171" name="Google Shape;362;p28"/>
          <p:cNvSpPr txBox="1">
            <a:spLocks/>
          </p:cNvSpPr>
          <p:nvPr/>
        </p:nvSpPr>
        <p:spPr>
          <a:xfrm>
            <a:off x="827088" y="2873421"/>
            <a:ext cx="4127575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Δεν βιάζομαι</a:t>
            </a:r>
          </a:p>
        </p:txBody>
      </p:sp>
      <p:sp>
        <p:nvSpPr>
          <p:cNvPr id="173" name="Google Shape;362;p28"/>
          <p:cNvSpPr txBox="1">
            <a:spLocks/>
          </p:cNvSpPr>
          <p:nvPr/>
        </p:nvSpPr>
        <p:spPr>
          <a:xfrm>
            <a:off x="827087" y="3558060"/>
            <a:ext cx="4127575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2200" dirty="0">
                <a:latin typeface="Candara" charset="0"/>
                <a:ea typeface="Candara" charset="0"/>
                <a:cs typeface="Candara" charset="0"/>
              </a:rPr>
              <a:t>Βουρτσίζω</a:t>
            </a: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 πρωί &amp; βράδυ </a:t>
            </a:r>
          </a:p>
        </p:txBody>
      </p:sp>
      <p:sp>
        <p:nvSpPr>
          <p:cNvPr id="174" name="Google Shape;362;p28"/>
          <p:cNvSpPr txBox="1">
            <a:spLocks/>
          </p:cNvSpPr>
          <p:nvPr/>
        </p:nvSpPr>
        <p:spPr>
          <a:xfrm>
            <a:off x="827087" y="4184969"/>
            <a:ext cx="4329529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el-GR" sz="2200" dirty="0">
                <a:latin typeface="Candara" charset="0"/>
                <a:ea typeface="Candara" charset="0"/>
                <a:cs typeface="Candara" charset="0"/>
              </a:rPr>
              <a:t>Βουρτσίζω </a:t>
            </a:r>
            <a:r>
              <a:rPr lang="el-GR" sz="2200" b="1" dirty="0">
                <a:latin typeface="Candara" charset="0"/>
                <a:ea typeface="Candara" charset="0"/>
                <a:cs typeface="Candara" charset="0"/>
              </a:rPr>
              <a:t>πριν νυστάξω πολύ</a:t>
            </a:r>
          </a:p>
        </p:txBody>
      </p:sp>
    </p:spTree>
    <p:extLst>
      <p:ext uri="{BB962C8B-B14F-4D97-AF65-F5344CB8AC3E}">
        <p14:creationId xmlns:p14="http://schemas.microsoft.com/office/powerpoint/2010/main" val="19619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1" grpId="0"/>
      <p:bldP spid="173" grpId="0"/>
      <p:bldP spid="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33"/>
          <p:cNvGrpSpPr/>
          <p:nvPr/>
        </p:nvGrpSpPr>
        <p:grpSpPr>
          <a:xfrm flipH="1">
            <a:off x="-1148856" y="2425669"/>
            <a:ext cx="864043" cy="956036"/>
            <a:chOff x="6842045" y="3012593"/>
            <a:chExt cx="1124721" cy="1244468"/>
          </a:xfrm>
        </p:grpSpPr>
        <p:sp>
          <p:nvSpPr>
            <p:cNvPr id="848" name="Google Shape;848;p33"/>
            <p:cNvSpPr/>
            <p:nvPr/>
          </p:nvSpPr>
          <p:spPr>
            <a:xfrm>
              <a:off x="6842045" y="3012593"/>
              <a:ext cx="1124721" cy="1244468"/>
            </a:xfrm>
            <a:custGeom>
              <a:avLst/>
              <a:gdLst/>
              <a:ahLst/>
              <a:cxnLst/>
              <a:rect l="l" t="t" r="r" b="b"/>
              <a:pathLst>
                <a:path w="1499628" h="1659291" extrusionOk="0">
                  <a:moveTo>
                    <a:pt x="1443659" y="220399"/>
                  </a:moveTo>
                  <a:cubicBezTo>
                    <a:pt x="1359913" y="75214"/>
                    <a:pt x="1195222" y="-16446"/>
                    <a:pt x="1026893" y="2462"/>
                  </a:cubicBezTo>
                  <a:cubicBezTo>
                    <a:pt x="890702" y="19251"/>
                    <a:pt x="864879" y="74855"/>
                    <a:pt x="754711" y="74855"/>
                  </a:cubicBezTo>
                  <a:cubicBezTo>
                    <a:pt x="753032" y="74855"/>
                    <a:pt x="751433" y="75094"/>
                    <a:pt x="749834" y="75574"/>
                  </a:cubicBezTo>
                  <a:cubicBezTo>
                    <a:pt x="748276" y="75094"/>
                    <a:pt x="746636" y="74855"/>
                    <a:pt x="744958" y="74855"/>
                  </a:cubicBezTo>
                  <a:cubicBezTo>
                    <a:pt x="634790" y="74855"/>
                    <a:pt x="608967" y="19291"/>
                    <a:pt x="472776" y="2462"/>
                  </a:cubicBezTo>
                  <a:cubicBezTo>
                    <a:pt x="304487" y="-16446"/>
                    <a:pt x="139794" y="75214"/>
                    <a:pt x="56009" y="220399"/>
                  </a:cubicBezTo>
                  <a:cubicBezTo>
                    <a:pt x="16835" y="288315"/>
                    <a:pt x="-4152" y="370380"/>
                    <a:pt x="686" y="450408"/>
                  </a:cubicBezTo>
                  <a:cubicBezTo>
                    <a:pt x="6162" y="541228"/>
                    <a:pt x="50093" y="617778"/>
                    <a:pt x="87669" y="698445"/>
                  </a:cubicBezTo>
                  <a:cubicBezTo>
                    <a:pt x="119767" y="767400"/>
                    <a:pt x="154465" y="840352"/>
                    <a:pt x="163339" y="916742"/>
                  </a:cubicBezTo>
                  <a:cubicBezTo>
                    <a:pt x="179209" y="1053492"/>
                    <a:pt x="201074" y="1565636"/>
                    <a:pt x="355892" y="1650981"/>
                  </a:cubicBezTo>
                  <a:cubicBezTo>
                    <a:pt x="502796" y="1731967"/>
                    <a:pt x="556201" y="1194400"/>
                    <a:pt x="749834" y="1194400"/>
                  </a:cubicBezTo>
                  <a:cubicBezTo>
                    <a:pt x="943467" y="1194400"/>
                    <a:pt x="996872" y="1731967"/>
                    <a:pt x="1143776" y="1650981"/>
                  </a:cubicBezTo>
                  <a:cubicBezTo>
                    <a:pt x="1298594" y="1565636"/>
                    <a:pt x="1320460" y="1053492"/>
                    <a:pt x="1336329" y="916742"/>
                  </a:cubicBezTo>
                  <a:cubicBezTo>
                    <a:pt x="1345203" y="840352"/>
                    <a:pt x="1379940" y="767400"/>
                    <a:pt x="1411999" y="698445"/>
                  </a:cubicBezTo>
                  <a:cubicBezTo>
                    <a:pt x="1449575" y="617738"/>
                    <a:pt x="1493506" y="541189"/>
                    <a:pt x="1498942" y="450408"/>
                  </a:cubicBezTo>
                  <a:cubicBezTo>
                    <a:pt x="1503780" y="370340"/>
                    <a:pt x="1482794" y="288315"/>
                    <a:pt x="1443619" y="22039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7064324" y="3100962"/>
              <a:ext cx="680253" cy="92930"/>
            </a:xfrm>
            <a:custGeom>
              <a:avLst/>
              <a:gdLst/>
              <a:ahLst/>
              <a:cxnLst/>
              <a:rect l="l" t="t" r="r" b="b"/>
              <a:pathLst>
                <a:path w="907004" h="123907" extrusionOk="0">
                  <a:moveTo>
                    <a:pt x="907004" y="123159"/>
                  </a:moveTo>
                  <a:cubicBezTo>
                    <a:pt x="656968" y="104251"/>
                    <a:pt x="632265" y="879"/>
                    <a:pt x="453622" y="0"/>
                  </a:cubicBezTo>
                  <a:lnTo>
                    <a:pt x="453622" y="0"/>
                  </a:lnTo>
                  <a:cubicBezTo>
                    <a:pt x="453622" y="0"/>
                    <a:pt x="453542" y="0"/>
                    <a:pt x="453502" y="0"/>
                  </a:cubicBezTo>
                  <a:cubicBezTo>
                    <a:pt x="453462" y="0"/>
                    <a:pt x="453422" y="0"/>
                    <a:pt x="453382" y="0"/>
                  </a:cubicBezTo>
                  <a:lnTo>
                    <a:pt x="453382" y="0"/>
                  </a:lnTo>
                  <a:cubicBezTo>
                    <a:pt x="274780" y="879"/>
                    <a:pt x="250075" y="104291"/>
                    <a:pt x="0" y="123159"/>
                  </a:cubicBezTo>
                  <a:cubicBezTo>
                    <a:pt x="207223" y="133792"/>
                    <a:pt x="298964" y="27702"/>
                    <a:pt x="453502" y="25823"/>
                  </a:cubicBezTo>
                  <a:cubicBezTo>
                    <a:pt x="608041" y="27702"/>
                    <a:pt x="699780" y="133792"/>
                    <a:pt x="907004" y="123159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6882554" y="3483481"/>
              <a:ext cx="118556" cy="508856"/>
            </a:xfrm>
            <a:custGeom>
              <a:avLst/>
              <a:gdLst/>
              <a:ahLst/>
              <a:cxnLst/>
              <a:rect l="l" t="t" r="r" b="b"/>
              <a:pathLst>
                <a:path w="158075" h="678474" extrusionOk="0">
                  <a:moveTo>
                    <a:pt x="0" y="0"/>
                  </a:moveTo>
                  <a:cubicBezTo>
                    <a:pt x="0" y="0"/>
                    <a:pt x="128516" y="134112"/>
                    <a:pt x="152340" y="274060"/>
                  </a:cubicBezTo>
                  <a:cubicBezTo>
                    <a:pt x="176165" y="414009"/>
                    <a:pt x="115565" y="475408"/>
                    <a:pt x="154059" y="678475"/>
                  </a:cubicBezTo>
                  <a:cubicBezTo>
                    <a:pt x="125917" y="535009"/>
                    <a:pt x="116124" y="331143"/>
                    <a:pt x="105690" y="263147"/>
                  </a:cubicBezTo>
                  <a:cubicBezTo>
                    <a:pt x="95258" y="1951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7807943" y="3483481"/>
              <a:ext cx="118555" cy="508856"/>
            </a:xfrm>
            <a:custGeom>
              <a:avLst/>
              <a:gdLst/>
              <a:ahLst/>
              <a:cxnLst/>
              <a:rect l="l" t="t" r="r" b="b"/>
              <a:pathLst>
                <a:path w="158074" h="678474" extrusionOk="0">
                  <a:moveTo>
                    <a:pt x="158074" y="0"/>
                  </a:moveTo>
                  <a:cubicBezTo>
                    <a:pt x="158074" y="0"/>
                    <a:pt x="29559" y="134112"/>
                    <a:pt x="5735" y="274060"/>
                  </a:cubicBezTo>
                  <a:cubicBezTo>
                    <a:pt x="-18089" y="414009"/>
                    <a:pt x="42511" y="475408"/>
                    <a:pt x="4016" y="678475"/>
                  </a:cubicBezTo>
                  <a:cubicBezTo>
                    <a:pt x="32157" y="535009"/>
                    <a:pt x="41951" y="331143"/>
                    <a:pt x="52384" y="263147"/>
                  </a:cubicBezTo>
                  <a:cubicBezTo>
                    <a:pt x="62818" y="195152"/>
                    <a:pt x="158074" y="0"/>
                    <a:pt x="158074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7266332" y="3874334"/>
              <a:ext cx="274650" cy="34076"/>
            </a:xfrm>
            <a:custGeom>
              <a:avLst/>
              <a:gdLst/>
              <a:ahLst/>
              <a:cxnLst/>
              <a:rect l="l" t="t" r="r" b="b"/>
              <a:pathLst>
                <a:path w="366200" h="45435" extrusionOk="0">
                  <a:moveTo>
                    <a:pt x="0" y="0"/>
                  </a:moveTo>
                  <a:cubicBezTo>
                    <a:pt x="122440" y="60400"/>
                    <a:pt x="244520" y="60760"/>
                    <a:pt x="366200" y="0"/>
                  </a:cubicBezTo>
                  <a:cubicBezTo>
                    <a:pt x="244120" y="18668"/>
                    <a:pt x="122040" y="18668"/>
                    <a:pt x="0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33"/>
          <p:cNvGrpSpPr/>
          <p:nvPr/>
        </p:nvGrpSpPr>
        <p:grpSpPr>
          <a:xfrm>
            <a:off x="-1253005" y="1064302"/>
            <a:ext cx="642243" cy="1115152"/>
            <a:chOff x="2260298" y="2458276"/>
            <a:chExt cx="1550347" cy="2355256"/>
          </a:xfrm>
        </p:grpSpPr>
        <p:grpSp>
          <p:nvGrpSpPr>
            <p:cNvPr id="860" name="Google Shape;860;p33"/>
            <p:cNvGrpSpPr/>
            <p:nvPr/>
          </p:nvGrpSpPr>
          <p:grpSpPr>
            <a:xfrm>
              <a:off x="3129206" y="2458276"/>
              <a:ext cx="544629" cy="669220"/>
              <a:chOff x="3129206" y="2458276"/>
              <a:chExt cx="544629" cy="669220"/>
            </a:xfrm>
          </p:grpSpPr>
          <p:grpSp>
            <p:nvGrpSpPr>
              <p:cNvPr id="861" name="Google Shape;861;p33"/>
              <p:cNvGrpSpPr/>
              <p:nvPr/>
            </p:nvGrpSpPr>
            <p:grpSpPr>
              <a:xfrm>
                <a:off x="3129206" y="2794440"/>
                <a:ext cx="414218" cy="333056"/>
                <a:chOff x="3129206" y="2794440"/>
                <a:chExt cx="414218" cy="333056"/>
              </a:xfrm>
            </p:grpSpPr>
            <p:sp>
              <p:nvSpPr>
                <p:cNvPr id="862" name="Google Shape;862;p33"/>
                <p:cNvSpPr/>
                <p:nvPr/>
              </p:nvSpPr>
              <p:spPr>
                <a:xfrm>
                  <a:off x="3129206" y="2794440"/>
                  <a:ext cx="414218" cy="3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18" h="333056" extrusionOk="0">
                      <a:moveTo>
                        <a:pt x="335889" y="333056"/>
                      </a:moveTo>
                      <a:cubicBezTo>
                        <a:pt x="224545" y="291015"/>
                        <a:pt x="112582" y="250744"/>
                        <a:pt x="0" y="212287"/>
                      </a:cubicBezTo>
                      <a:cubicBezTo>
                        <a:pt x="24428" y="141525"/>
                        <a:pt x="48857" y="70762"/>
                        <a:pt x="73285" y="0"/>
                      </a:cubicBezTo>
                      <a:cubicBezTo>
                        <a:pt x="187549" y="39076"/>
                        <a:pt x="301238" y="79923"/>
                        <a:pt x="414218" y="122584"/>
                      </a:cubicBezTo>
                      <a:cubicBezTo>
                        <a:pt x="388108" y="192727"/>
                        <a:pt x="361999" y="262913"/>
                        <a:pt x="335889" y="3330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33"/>
                <p:cNvSpPr/>
                <p:nvPr/>
              </p:nvSpPr>
              <p:spPr>
                <a:xfrm>
                  <a:off x="3329765" y="2866176"/>
                  <a:ext cx="177990" cy="24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90" h="248132" extrusionOk="0">
                      <a:moveTo>
                        <a:pt x="100191" y="248133"/>
                      </a:moveTo>
                      <a:cubicBezTo>
                        <a:pt x="66868" y="235653"/>
                        <a:pt x="33456" y="223350"/>
                        <a:pt x="0" y="211225"/>
                      </a:cubicBezTo>
                      <a:cubicBezTo>
                        <a:pt x="25446" y="140816"/>
                        <a:pt x="50892" y="70408"/>
                        <a:pt x="76294" y="0"/>
                      </a:cubicBezTo>
                      <a:cubicBezTo>
                        <a:pt x="110237" y="12347"/>
                        <a:pt x="144136" y="24826"/>
                        <a:pt x="177990" y="37483"/>
                      </a:cubicBezTo>
                      <a:cubicBezTo>
                        <a:pt x="152057" y="107714"/>
                        <a:pt x="126124" y="177901"/>
                        <a:pt x="100191" y="248133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4" name="Google Shape;864;p33"/>
              <p:cNvGrpSpPr/>
              <p:nvPr/>
            </p:nvGrpSpPr>
            <p:grpSpPr>
              <a:xfrm>
                <a:off x="3150846" y="2458276"/>
                <a:ext cx="522989" cy="482821"/>
                <a:chOff x="3150846" y="2458276"/>
                <a:chExt cx="522989" cy="482821"/>
              </a:xfrm>
            </p:grpSpPr>
            <p:sp>
              <p:nvSpPr>
                <p:cNvPr id="865" name="Google Shape;865;p33"/>
                <p:cNvSpPr/>
                <p:nvPr/>
              </p:nvSpPr>
              <p:spPr>
                <a:xfrm>
                  <a:off x="3197446" y="2458276"/>
                  <a:ext cx="476389" cy="391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389" h="391879" extrusionOk="0">
                      <a:moveTo>
                        <a:pt x="426255" y="342271"/>
                      </a:moveTo>
                      <a:cubicBezTo>
                        <a:pt x="420060" y="358822"/>
                        <a:pt x="413864" y="375373"/>
                        <a:pt x="407669" y="391880"/>
                      </a:cubicBezTo>
                      <a:cubicBezTo>
                        <a:pt x="272694" y="340456"/>
                        <a:pt x="136789" y="291600"/>
                        <a:pt x="0" y="245310"/>
                      </a:cubicBezTo>
                      <a:cubicBezTo>
                        <a:pt x="5709" y="228582"/>
                        <a:pt x="11462" y="211898"/>
                        <a:pt x="17171" y="195170"/>
                      </a:cubicBezTo>
                      <a:cubicBezTo>
                        <a:pt x="21729" y="196719"/>
                        <a:pt x="26287" y="198268"/>
                        <a:pt x="30845" y="199817"/>
                      </a:cubicBezTo>
                      <a:cubicBezTo>
                        <a:pt x="49476" y="145694"/>
                        <a:pt x="68063" y="91527"/>
                        <a:pt x="86694" y="37404"/>
                      </a:cubicBezTo>
                      <a:cubicBezTo>
                        <a:pt x="96651" y="8418"/>
                        <a:pt x="128735" y="-7071"/>
                        <a:pt x="158297" y="3152"/>
                      </a:cubicBezTo>
                      <a:cubicBezTo>
                        <a:pt x="252425" y="35634"/>
                        <a:pt x="346155" y="69356"/>
                        <a:pt x="439443" y="104228"/>
                      </a:cubicBezTo>
                      <a:cubicBezTo>
                        <a:pt x="468739" y="115159"/>
                        <a:pt x="483653" y="147553"/>
                        <a:pt x="472899" y="176274"/>
                      </a:cubicBezTo>
                      <a:cubicBezTo>
                        <a:pt x="452852" y="229910"/>
                        <a:pt x="432805" y="283546"/>
                        <a:pt x="412758" y="337137"/>
                      </a:cubicBezTo>
                      <a:cubicBezTo>
                        <a:pt x="417272" y="338863"/>
                        <a:pt x="421741" y="340545"/>
                        <a:pt x="426255" y="342271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33"/>
                <p:cNvSpPr/>
                <p:nvPr/>
              </p:nvSpPr>
              <p:spPr>
                <a:xfrm>
                  <a:off x="3244797" y="2557194"/>
                  <a:ext cx="410701" cy="236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01" h="236184" extrusionOk="0">
                      <a:moveTo>
                        <a:pt x="356201" y="234856"/>
                      </a:moveTo>
                      <a:cubicBezTo>
                        <a:pt x="355670" y="235299"/>
                        <a:pt x="355095" y="235742"/>
                        <a:pt x="354564" y="236184"/>
                      </a:cubicBezTo>
                      <a:cubicBezTo>
                        <a:pt x="237069" y="191709"/>
                        <a:pt x="118867" y="149181"/>
                        <a:pt x="0" y="108555"/>
                      </a:cubicBezTo>
                      <a:cubicBezTo>
                        <a:pt x="28013" y="117229"/>
                        <a:pt x="261099" y="193877"/>
                        <a:pt x="334561" y="0"/>
                      </a:cubicBezTo>
                      <a:cubicBezTo>
                        <a:pt x="348413" y="5133"/>
                        <a:pt x="362308" y="10267"/>
                        <a:pt x="376160" y="15400"/>
                      </a:cubicBezTo>
                      <a:cubicBezTo>
                        <a:pt x="403509" y="25579"/>
                        <a:pt x="417493" y="55804"/>
                        <a:pt x="407447" y="82667"/>
                      </a:cubicBezTo>
                      <a:cubicBezTo>
                        <a:pt x="388772" y="132806"/>
                        <a:pt x="370097" y="182902"/>
                        <a:pt x="351422" y="233042"/>
                      </a:cubicBezTo>
                      <a:cubicBezTo>
                        <a:pt x="353015" y="233662"/>
                        <a:pt x="354608" y="234237"/>
                        <a:pt x="356245" y="234856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33"/>
                <p:cNvSpPr/>
                <p:nvPr/>
              </p:nvSpPr>
              <p:spPr>
                <a:xfrm>
                  <a:off x="3150846" y="2678848"/>
                  <a:ext cx="483343" cy="262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343" h="262249" extrusionOk="0">
                      <a:moveTo>
                        <a:pt x="439797" y="262250"/>
                      </a:moveTo>
                      <a:cubicBezTo>
                        <a:pt x="294290" y="206534"/>
                        <a:pt x="147632" y="153827"/>
                        <a:pt x="0" y="104086"/>
                      </a:cubicBezTo>
                      <a:cubicBezTo>
                        <a:pt x="7744" y="69390"/>
                        <a:pt x="15445" y="34695"/>
                        <a:pt x="23101" y="0"/>
                      </a:cubicBezTo>
                      <a:cubicBezTo>
                        <a:pt x="177680" y="51866"/>
                        <a:pt x="331109" y="107006"/>
                        <a:pt x="483343" y="165377"/>
                      </a:cubicBezTo>
                      <a:cubicBezTo>
                        <a:pt x="468828" y="197639"/>
                        <a:pt x="454313" y="229944"/>
                        <a:pt x="439797" y="2622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8" name="Google Shape;868;p33"/>
            <p:cNvGrpSpPr/>
            <p:nvPr/>
          </p:nvGrpSpPr>
          <p:grpSpPr>
            <a:xfrm>
              <a:off x="2260298" y="2901956"/>
              <a:ext cx="1550347" cy="1911576"/>
              <a:chOff x="2260298" y="2901956"/>
              <a:chExt cx="1550347" cy="1911576"/>
            </a:xfrm>
          </p:grpSpPr>
          <p:grpSp>
            <p:nvGrpSpPr>
              <p:cNvPr id="869" name="Google Shape;869;p33"/>
              <p:cNvGrpSpPr/>
              <p:nvPr/>
            </p:nvGrpSpPr>
            <p:grpSpPr>
              <a:xfrm>
                <a:off x="2260298" y="2902059"/>
                <a:ext cx="1550275" cy="1911448"/>
                <a:chOff x="2260298" y="2902059"/>
                <a:chExt cx="1550275" cy="1911448"/>
              </a:xfrm>
            </p:grpSpPr>
            <p:sp>
              <p:nvSpPr>
                <p:cNvPr id="870" name="Google Shape;870;p33"/>
                <p:cNvSpPr/>
                <p:nvPr/>
              </p:nvSpPr>
              <p:spPr>
                <a:xfrm>
                  <a:off x="2326348" y="3187947"/>
                  <a:ext cx="1334703" cy="1551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703" h="1551371" extrusionOk="0">
                      <a:moveTo>
                        <a:pt x="1334659" y="336243"/>
                      </a:moveTo>
                      <a:cubicBezTo>
                        <a:pt x="1303548" y="414484"/>
                        <a:pt x="1272482" y="492548"/>
                        <a:pt x="1241504" y="570789"/>
                      </a:cubicBezTo>
                      <a:cubicBezTo>
                        <a:pt x="1169547" y="751921"/>
                        <a:pt x="1097590" y="932965"/>
                        <a:pt x="1025500" y="1113964"/>
                      </a:cubicBezTo>
                      <a:cubicBezTo>
                        <a:pt x="967571" y="1259825"/>
                        <a:pt x="909643" y="1405642"/>
                        <a:pt x="851714" y="1551371"/>
                      </a:cubicBezTo>
                      <a:cubicBezTo>
                        <a:pt x="633099" y="1461491"/>
                        <a:pt x="411474" y="1379355"/>
                        <a:pt x="187106" y="1305142"/>
                      </a:cubicBezTo>
                      <a:cubicBezTo>
                        <a:pt x="124885" y="1284475"/>
                        <a:pt x="62575" y="1264561"/>
                        <a:pt x="0" y="1245177"/>
                      </a:cubicBezTo>
                      <a:cubicBezTo>
                        <a:pt x="47927" y="1095775"/>
                        <a:pt x="95943" y="946418"/>
                        <a:pt x="143870" y="797016"/>
                      </a:cubicBezTo>
                      <a:cubicBezTo>
                        <a:pt x="203436" y="611459"/>
                        <a:pt x="262958" y="426034"/>
                        <a:pt x="322435" y="240477"/>
                      </a:cubicBezTo>
                      <a:cubicBezTo>
                        <a:pt x="348191" y="160377"/>
                        <a:pt x="373991" y="80144"/>
                        <a:pt x="399659" y="0"/>
                      </a:cubicBezTo>
                      <a:cubicBezTo>
                        <a:pt x="651509" y="77976"/>
                        <a:pt x="900349" y="164891"/>
                        <a:pt x="1145960" y="260657"/>
                      </a:cubicBezTo>
                      <a:cubicBezTo>
                        <a:pt x="1209066" y="285262"/>
                        <a:pt x="1272039" y="310487"/>
                        <a:pt x="1334703" y="3361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33"/>
                <p:cNvSpPr/>
                <p:nvPr/>
              </p:nvSpPr>
              <p:spPr>
                <a:xfrm>
                  <a:off x="2586304" y="2902059"/>
                  <a:ext cx="1224269" cy="857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269" h="857631" extrusionOk="0">
                      <a:moveTo>
                        <a:pt x="1206890" y="572080"/>
                      </a:moveTo>
                      <a:cubicBezTo>
                        <a:pt x="1180603" y="636735"/>
                        <a:pt x="1154405" y="701434"/>
                        <a:pt x="1128118" y="766266"/>
                      </a:cubicBezTo>
                      <a:cubicBezTo>
                        <a:pt x="1123869" y="776755"/>
                        <a:pt x="1118603" y="786402"/>
                        <a:pt x="1112452" y="795209"/>
                      </a:cubicBezTo>
                      <a:cubicBezTo>
                        <a:pt x="1082182" y="839286"/>
                        <a:pt x="1031599" y="862652"/>
                        <a:pt x="981548" y="856722"/>
                      </a:cubicBezTo>
                      <a:cubicBezTo>
                        <a:pt x="969953" y="855439"/>
                        <a:pt x="958536" y="852651"/>
                        <a:pt x="947295" y="848004"/>
                      </a:cubicBezTo>
                      <a:cubicBezTo>
                        <a:pt x="879454" y="820301"/>
                        <a:pt x="811303" y="793439"/>
                        <a:pt x="742930" y="767107"/>
                      </a:cubicBezTo>
                      <a:cubicBezTo>
                        <a:pt x="529138" y="685105"/>
                        <a:pt x="312957" y="609873"/>
                        <a:pt x="94519" y="541411"/>
                      </a:cubicBezTo>
                      <a:cubicBezTo>
                        <a:pt x="83013" y="537783"/>
                        <a:pt x="72215" y="532693"/>
                        <a:pt x="62479" y="526409"/>
                      </a:cubicBezTo>
                      <a:cubicBezTo>
                        <a:pt x="19995" y="498883"/>
                        <a:pt x="-3902" y="448478"/>
                        <a:pt x="523" y="395462"/>
                      </a:cubicBezTo>
                      <a:cubicBezTo>
                        <a:pt x="1453" y="384708"/>
                        <a:pt x="3577" y="373821"/>
                        <a:pt x="6940" y="363112"/>
                      </a:cubicBezTo>
                      <a:cubicBezTo>
                        <a:pt x="27784" y="296421"/>
                        <a:pt x="48672" y="229686"/>
                        <a:pt x="69516" y="163128"/>
                      </a:cubicBezTo>
                      <a:cubicBezTo>
                        <a:pt x="76995" y="139540"/>
                        <a:pt x="87748" y="117723"/>
                        <a:pt x="101246" y="98517"/>
                      </a:cubicBezTo>
                      <a:cubicBezTo>
                        <a:pt x="156652" y="18638"/>
                        <a:pt x="258613" y="-20306"/>
                        <a:pt x="354423" y="10584"/>
                      </a:cubicBezTo>
                      <a:cubicBezTo>
                        <a:pt x="589678" y="86126"/>
                        <a:pt x="822366" y="169412"/>
                        <a:pt x="1052045" y="260221"/>
                      </a:cubicBezTo>
                      <a:cubicBezTo>
                        <a:pt x="1062754" y="264381"/>
                        <a:pt x="1073375" y="268541"/>
                        <a:pt x="1084041" y="272833"/>
                      </a:cubicBezTo>
                      <a:cubicBezTo>
                        <a:pt x="1177638" y="310095"/>
                        <a:pt x="1231495" y="405197"/>
                        <a:pt x="1223485" y="502070"/>
                      </a:cubicBezTo>
                      <a:cubicBezTo>
                        <a:pt x="1221715" y="525480"/>
                        <a:pt x="1216227" y="549156"/>
                        <a:pt x="1206890" y="5720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33"/>
                <p:cNvSpPr/>
                <p:nvPr/>
              </p:nvSpPr>
              <p:spPr>
                <a:xfrm>
                  <a:off x="2260298" y="3984897"/>
                  <a:ext cx="1140924" cy="82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924" h="828610" extrusionOk="0">
                      <a:moveTo>
                        <a:pt x="1138371" y="452653"/>
                      </a:moveTo>
                      <a:cubicBezTo>
                        <a:pt x="1136513" y="463318"/>
                        <a:pt x="1133415" y="473939"/>
                        <a:pt x="1129166" y="484383"/>
                      </a:cubicBezTo>
                      <a:cubicBezTo>
                        <a:pt x="1102835" y="549171"/>
                        <a:pt x="1076681" y="613870"/>
                        <a:pt x="1050394" y="678570"/>
                      </a:cubicBezTo>
                      <a:cubicBezTo>
                        <a:pt x="1041189" y="701493"/>
                        <a:pt x="1028975" y="722337"/>
                        <a:pt x="1014725" y="740570"/>
                      </a:cubicBezTo>
                      <a:cubicBezTo>
                        <a:pt x="955602" y="815890"/>
                        <a:pt x="861296" y="848727"/>
                        <a:pt x="778807" y="815934"/>
                      </a:cubicBezTo>
                      <a:cubicBezTo>
                        <a:pt x="566697" y="731232"/>
                        <a:pt x="351578" y="653920"/>
                        <a:pt x="134069" y="584043"/>
                      </a:cubicBezTo>
                      <a:cubicBezTo>
                        <a:pt x="122563" y="580281"/>
                        <a:pt x="111721" y="575590"/>
                        <a:pt x="101542" y="569926"/>
                      </a:cubicBezTo>
                      <a:cubicBezTo>
                        <a:pt x="36533" y="533505"/>
                        <a:pt x="-1835" y="458627"/>
                        <a:pt x="68" y="375739"/>
                      </a:cubicBezTo>
                      <a:cubicBezTo>
                        <a:pt x="599" y="352550"/>
                        <a:pt x="4537" y="328785"/>
                        <a:pt x="11884" y="305198"/>
                      </a:cubicBezTo>
                      <a:cubicBezTo>
                        <a:pt x="32727" y="238507"/>
                        <a:pt x="53615" y="171772"/>
                        <a:pt x="74547" y="105214"/>
                      </a:cubicBezTo>
                      <a:cubicBezTo>
                        <a:pt x="77955" y="94371"/>
                        <a:pt x="82248" y="84149"/>
                        <a:pt x="87558" y="74900"/>
                      </a:cubicBezTo>
                      <a:cubicBezTo>
                        <a:pt x="113447" y="28167"/>
                        <a:pt x="161020" y="-908"/>
                        <a:pt x="209921" y="22"/>
                      </a:cubicBezTo>
                      <a:cubicBezTo>
                        <a:pt x="221161" y="199"/>
                        <a:pt x="232402" y="2057"/>
                        <a:pt x="243465" y="5509"/>
                      </a:cubicBezTo>
                      <a:cubicBezTo>
                        <a:pt x="394593" y="52861"/>
                        <a:pt x="544659" y="103620"/>
                        <a:pt x="693485" y="157787"/>
                      </a:cubicBezTo>
                      <a:cubicBezTo>
                        <a:pt x="817308" y="202882"/>
                        <a:pt x="940246" y="250190"/>
                        <a:pt x="1062210" y="299887"/>
                      </a:cubicBezTo>
                      <a:cubicBezTo>
                        <a:pt x="1073008" y="304313"/>
                        <a:pt x="1082832" y="310110"/>
                        <a:pt x="1091550" y="317014"/>
                      </a:cubicBezTo>
                      <a:cubicBezTo>
                        <a:pt x="1129875" y="347549"/>
                        <a:pt x="1148019" y="400211"/>
                        <a:pt x="1138371" y="4526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3" name="Google Shape;873;p33"/>
              <p:cNvSpPr/>
              <p:nvPr/>
            </p:nvSpPr>
            <p:spPr>
              <a:xfrm>
                <a:off x="2341945" y="3216137"/>
                <a:ext cx="1359509" cy="1507436"/>
              </a:xfrm>
              <a:custGeom>
                <a:avLst/>
                <a:gdLst/>
                <a:ahLst/>
                <a:cxnLst/>
                <a:rect l="l" t="t" r="r" b="b"/>
                <a:pathLst>
                  <a:path w="1359509" h="1507436" extrusionOk="0">
                    <a:moveTo>
                      <a:pt x="1297333" y="239724"/>
                    </a:moveTo>
                    <a:cubicBezTo>
                      <a:pt x="1092747" y="206445"/>
                      <a:pt x="889355" y="167457"/>
                      <a:pt x="690654" y="110547"/>
                    </a:cubicBezTo>
                    <a:cubicBezTo>
                      <a:pt x="578249" y="78374"/>
                      <a:pt x="466684" y="43900"/>
                      <a:pt x="358261" y="0"/>
                    </a:cubicBezTo>
                    <a:cubicBezTo>
                      <a:pt x="350340" y="24738"/>
                      <a:pt x="342419" y="49476"/>
                      <a:pt x="334541" y="74258"/>
                    </a:cubicBezTo>
                    <a:cubicBezTo>
                      <a:pt x="333258" y="78197"/>
                      <a:pt x="332461" y="82180"/>
                      <a:pt x="332152" y="85676"/>
                    </a:cubicBezTo>
                    <a:cubicBezTo>
                      <a:pt x="332152" y="85809"/>
                      <a:pt x="332152" y="85897"/>
                      <a:pt x="332152" y="86030"/>
                    </a:cubicBezTo>
                    <a:cubicBezTo>
                      <a:pt x="332152" y="86163"/>
                      <a:pt x="332152" y="86251"/>
                      <a:pt x="332152" y="86384"/>
                    </a:cubicBezTo>
                    <a:cubicBezTo>
                      <a:pt x="330381" y="105767"/>
                      <a:pt x="339365" y="124797"/>
                      <a:pt x="355031" y="134931"/>
                    </a:cubicBezTo>
                    <a:cubicBezTo>
                      <a:pt x="373750" y="147012"/>
                      <a:pt x="392426" y="159182"/>
                      <a:pt x="411057" y="171352"/>
                    </a:cubicBezTo>
                    <a:cubicBezTo>
                      <a:pt x="403755" y="193612"/>
                      <a:pt x="396497" y="215871"/>
                      <a:pt x="389195" y="238087"/>
                    </a:cubicBezTo>
                    <a:cubicBezTo>
                      <a:pt x="328523" y="423246"/>
                      <a:pt x="267895" y="608405"/>
                      <a:pt x="207222" y="793564"/>
                    </a:cubicBezTo>
                    <a:cubicBezTo>
                      <a:pt x="199920" y="815824"/>
                      <a:pt x="192663" y="838084"/>
                      <a:pt x="185361" y="860299"/>
                    </a:cubicBezTo>
                    <a:cubicBezTo>
                      <a:pt x="164030" y="859768"/>
                      <a:pt x="142744" y="859326"/>
                      <a:pt x="121414" y="858928"/>
                    </a:cubicBezTo>
                    <a:cubicBezTo>
                      <a:pt x="103535" y="858618"/>
                      <a:pt x="85833" y="869416"/>
                      <a:pt x="76230" y="886365"/>
                    </a:cubicBezTo>
                    <a:cubicBezTo>
                      <a:pt x="76186" y="886454"/>
                      <a:pt x="76098" y="886586"/>
                      <a:pt x="76053" y="886675"/>
                    </a:cubicBezTo>
                    <a:cubicBezTo>
                      <a:pt x="76009" y="886763"/>
                      <a:pt x="75920" y="886896"/>
                      <a:pt x="75876" y="886985"/>
                    </a:cubicBezTo>
                    <a:cubicBezTo>
                      <a:pt x="74106" y="890038"/>
                      <a:pt x="72513" y="893755"/>
                      <a:pt x="71274" y="897738"/>
                    </a:cubicBezTo>
                    <a:cubicBezTo>
                      <a:pt x="49988" y="964296"/>
                      <a:pt x="28701" y="1030810"/>
                      <a:pt x="7459" y="1097324"/>
                    </a:cubicBezTo>
                    <a:cubicBezTo>
                      <a:pt x="2945" y="1111397"/>
                      <a:pt x="467" y="1125691"/>
                      <a:pt x="69" y="1139720"/>
                    </a:cubicBezTo>
                    <a:cubicBezTo>
                      <a:pt x="-1701" y="1199551"/>
                      <a:pt x="30825" y="1250045"/>
                      <a:pt x="81098" y="1266242"/>
                    </a:cubicBezTo>
                    <a:cubicBezTo>
                      <a:pt x="300112" y="1336606"/>
                      <a:pt x="516603" y="1414493"/>
                      <a:pt x="730306" y="1499683"/>
                    </a:cubicBezTo>
                    <a:cubicBezTo>
                      <a:pt x="779383" y="1519243"/>
                      <a:pt x="836604" y="1501010"/>
                      <a:pt x="873114" y="1453835"/>
                    </a:cubicBezTo>
                    <a:cubicBezTo>
                      <a:pt x="881831" y="1442595"/>
                      <a:pt x="889001" y="1430026"/>
                      <a:pt x="894444" y="1416263"/>
                    </a:cubicBezTo>
                    <a:cubicBezTo>
                      <a:pt x="920333" y="1351387"/>
                      <a:pt x="946177" y="1286510"/>
                      <a:pt x="972066" y="1221590"/>
                    </a:cubicBezTo>
                    <a:cubicBezTo>
                      <a:pt x="973615" y="1217740"/>
                      <a:pt x="974721" y="1213845"/>
                      <a:pt x="975340" y="1210349"/>
                    </a:cubicBezTo>
                    <a:cubicBezTo>
                      <a:pt x="975340" y="1210216"/>
                      <a:pt x="975340" y="1210128"/>
                      <a:pt x="975385" y="1209995"/>
                    </a:cubicBezTo>
                    <a:cubicBezTo>
                      <a:pt x="975385" y="1209862"/>
                      <a:pt x="975385" y="1209774"/>
                      <a:pt x="975429" y="1209641"/>
                    </a:cubicBezTo>
                    <a:cubicBezTo>
                      <a:pt x="978837" y="1190435"/>
                      <a:pt x="972021" y="1170830"/>
                      <a:pt x="958037" y="1159678"/>
                    </a:cubicBezTo>
                    <a:cubicBezTo>
                      <a:pt x="941353" y="1146402"/>
                      <a:pt x="924625" y="1133170"/>
                      <a:pt x="907853" y="1119982"/>
                    </a:cubicBezTo>
                    <a:cubicBezTo>
                      <a:pt x="916350" y="1098165"/>
                      <a:pt x="924891" y="1076348"/>
                      <a:pt x="933388" y="1054575"/>
                    </a:cubicBezTo>
                    <a:cubicBezTo>
                      <a:pt x="1004283" y="873089"/>
                      <a:pt x="1075134" y="691603"/>
                      <a:pt x="1146028" y="510117"/>
                    </a:cubicBezTo>
                    <a:cubicBezTo>
                      <a:pt x="1154525" y="488300"/>
                      <a:pt x="1163066" y="466482"/>
                      <a:pt x="1171563" y="444709"/>
                    </a:cubicBezTo>
                    <a:cubicBezTo>
                      <a:pt x="1193690" y="447143"/>
                      <a:pt x="1215817" y="449710"/>
                      <a:pt x="1237944" y="452277"/>
                    </a:cubicBezTo>
                    <a:cubicBezTo>
                      <a:pt x="1256487" y="454445"/>
                      <a:pt x="1275516" y="445506"/>
                      <a:pt x="1286447" y="429397"/>
                    </a:cubicBezTo>
                    <a:cubicBezTo>
                      <a:pt x="1286535" y="429309"/>
                      <a:pt x="1286579" y="429220"/>
                      <a:pt x="1286624" y="429088"/>
                    </a:cubicBezTo>
                    <a:cubicBezTo>
                      <a:pt x="1286712" y="428999"/>
                      <a:pt x="1286756" y="428911"/>
                      <a:pt x="1286801" y="428778"/>
                    </a:cubicBezTo>
                    <a:cubicBezTo>
                      <a:pt x="1288792" y="425857"/>
                      <a:pt x="1290695" y="422317"/>
                      <a:pt x="1292200" y="418422"/>
                    </a:cubicBezTo>
                    <a:cubicBezTo>
                      <a:pt x="1314637" y="362175"/>
                      <a:pt x="1337073" y="305884"/>
                      <a:pt x="1359510" y="249637"/>
                    </a:cubicBezTo>
                    <a:cubicBezTo>
                      <a:pt x="1338799" y="246274"/>
                      <a:pt x="1318044" y="242911"/>
                      <a:pt x="1297333" y="239547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2656085" y="3536315"/>
                <a:ext cx="750018" cy="638984"/>
              </a:xfrm>
              <a:custGeom>
                <a:avLst/>
                <a:gdLst/>
                <a:ahLst/>
                <a:cxnLst/>
                <a:rect l="l" t="t" r="r" b="b"/>
                <a:pathLst>
                  <a:path w="750018" h="638984" extrusionOk="0">
                    <a:moveTo>
                      <a:pt x="749974" y="222731"/>
                    </a:moveTo>
                    <a:cubicBezTo>
                      <a:pt x="725369" y="282120"/>
                      <a:pt x="700808" y="341642"/>
                      <a:pt x="676202" y="401163"/>
                    </a:cubicBezTo>
                    <a:cubicBezTo>
                      <a:pt x="670095" y="415988"/>
                      <a:pt x="664032" y="430681"/>
                      <a:pt x="657970" y="445506"/>
                    </a:cubicBezTo>
                    <a:cubicBezTo>
                      <a:pt x="651730" y="460552"/>
                      <a:pt x="645579" y="475643"/>
                      <a:pt x="639339" y="490689"/>
                    </a:cubicBezTo>
                    <a:cubicBezTo>
                      <a:pt x="638542" y="492415"/>
                      <a:pt x="637878" y="494185"/>
                      <a:pt x="637259" y="495779"/>
                    </a:cubicBezTo>
                    <a:cubicBezTo>
                      <a:pt x="623540" y="528748"/>
                      <a:pt x="609910" y="561894"/>
                      <a:pt x="596412" y="594908"/>
                    </a:cubicBezTo>
                    <a:cubicBezTo>
                      <a:pt x="590350" y="609600"/>
                      <a:pt x="584287" y="624292"/>
                      <a:pt x="578224" y="638985"/>
                    </a:cubicBezTo>
                    <a:cubicBezTo>
                      <a:pt x="387533" y="563974"/>
                      <a:pt x="194762" y="494451"/>
                      <a:pt x="0" y="430681"/>
                    </a:cubicBezTo>
                    <a:cubicBezTo>
                      <a:pt x="13099" y="387754"/>
                      <a:pt x="26331" y="345005"/>
                      <a:pt x="39519" y="302255"/>
                    </a:cubicBezTo>
                    <a:cubicBezTo>
                      <a:pt x="41643" y="295042"/>
                      <a:pt x="44210" y="286855"/>
                      <a:pt x="47131" y="277252"/>
                    </a:cubicBezTo>
                    <a:cubicBezTo>
                      <a:pt x="51954" y="261719"/>
                      <a:pt x="56822" y="246097"/>
                      <a:pt x="61513" y="230564"/>
                    </a:cubicBezTo>
                    <a:cubicBezTo>
                      <a:pt x="66337" y="215163"/>
                      <a:pt x="70983" y="199896"/>
                      <a:pt x="75630" y="184628"/>
                    </a:cubicBezTo>
                    <a:cubicBezTo>
                      <a:pt x="94615" y="123203"/>
                      <a:pt x="113468" y="61602"/>
                      <a:pt x="132364" y="0"/>
                    </a:cubicBezTo>
                    <a:cubicBezTo>
                      <a:pt x="340491" y="68019"/>
                      <a:pt x="546405" y="142277"/>
                      <a:pt x="750018" y="2226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2586327" y="3297432"/>
                <a:ext cx="1112472" cy="462283"/>
              </a:xfrm>
              <a:custGeom>
                <a:avLst/>
                <a:gdLst/>
                <a:ahLst/>
                <a:cxnLst/>
                <a:rect l="l" t="t" r="r" b="b"/>
                <a:pathLst>
                  <a:path w="1112472" h="462283" extrusionOk="0">
                    <a:moveTo>
                      <a:pt x="1112473" y="399836"/>
                    </a:moveTo>
                    <a:cubicBezTo>
                      <a:pt x="1075299" y="453781"/>
                      <a:pt x="1007325" y="477015"/>
                      <a:pt x="947272" y="452587"/>
                    </a:cubicBezTo>
                    <a:cubicBezTo>
                      <a:pt x="667365" y="338544"/>
                      <a:pt x="382900" y="236273"/>
                      <a:pt x="94496" y="145950"/>
                    </a:cubicBezTo>
                    <a:cubicBezTo>
                      <a:pt x="32629" y="126567"/>
                      <a:pt x="-5031" y="65275"/>
                      <a:pt x="545" y="0"/>
                    </a:cubicBezTo>
                    <a:cubicBezTo>
                      <a:pt x="378165" y="113202"/>
                      <a:pt x="749235" y="246628"/>
                      <a:pt x="1112473" y="399836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2260336" y="4360636"/>
                <a:ext cx="1014686" cy="452896"/>
              </a:xfrm>
              <a:custGeom>
                <a:avLst/>
                <a:gdLst/>
                <a:ahLst/>
                <a:cxnLst/>
                <a:rect l="l" t="t" r="r" b="b"/>
                <a:pathLst>
                  <a:path w="1014686" h="452896" extrusionOk="0">
                    <a:moveTo>
                      <a:pt x="74" y="0"/>
                    </a:moveTo>
                    <a:cubicBezTo>
                      <a:pt x="344547" y="103510"/>
                      <a:pt x="683135" y="225253"/>
                      <a:pt x="1014687" y="364831"/>
                    </a:cubicBezTo>
                    <a:cubicBezTo>
                      <a:pt x="955564" y="440195"/>
                      <a:pt x="861347" y="473032"/>
                      <a:pt x="778857" y="440195"/>
                    </a:cubicBezTo>
                    <a:cubicBezTo>
                      <a:pt x="566614" y="355581"/>
                      <a:pt x="351628" y="278225"/>
                      <a:pt x="134075" y="208348"/>
                    </a:cubicBezTo>
                    <a:cubicBezTo>
                      <a:pt x="49594" y="181176"/>
                      <a:pt x="-2228" y="95766"/>
                      <a:pt x="74" y="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7" name="Google Shape;877;p33"/>
              <p:cNvGrpSpPr/>
              <p:nvPr/>
            </p:nvGrpSpPr>
            <p:grpSpPr>
              <a:xfrm>
                <a:off x="2347900" y="2901956"/>
                <a:ext cx="1462745" cy="1535637"/>
                <a:chOff x="2347900" y="2901956"/>
                <a:chExt cx="1462745" cy="1535637"/>
              </a:xfrm>
            </p:grpSpPr>
            <p:sp>
              <p:nvSpPr>
                <p:cNvPr id="878" name="Google Shape;878;p33"/>
                <p:cNvSpPr/>
                <p:nvPr/>
              </p:nvSpPr>
              <p:spPr>
                <a:xfrm>
                  <a:off x="2687462" y="2901956"/>
                  <a:ext cx="1123183" cy="502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183" h="502128" extrusionOk="0">
                      <a:moveTo>
                        <a:pt x="1122372" y="502128"/>
                      </a:moveTo>
                      <a:cubicBezTo>
                        <a:pt x="755594" y="347726"/>
                        <a:pt x="381072" y="213017"/>
                        <a:pt x="0" y="98531"/>
                      </a:cubicBezTo>
                      <a:cubicBezTo>
                        <a:pt x="55450" y="18697"/>
                        <a:pt x="157412" y="-20291"/>
                        <a:pt x="253310" y="10554"/>
                      </a:cubicBezTo>
                      <a:cubicBezTo>
                        <a:pt x="499452" y="89636"/>
                        <a:pt x="742716" y="177126"/>
                        <a:pt x="982883" y="272892"/>
                      </a:cubicBezTo>
                      <a:cubicBezTo>
                        <a:pt x="1076481" y="310198"/>
                        <a:pt x="1130338" y="405168"/>
                        <a:pt x="1122416" y="5020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33"/>
                <p:cNvSpPr/>
                <p:nvPr/>
              </p:nvSpPr>
              <p:spPr>
                <a:xfrm>
                  <a:off x="2347900" y="3984897"/>
                  <a:ext cx="1053362" cy="45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362" h="452696" extrusionOk="0">
                      <a:moveTo>
                        <a:pt x="0" y="74856"/>
                      </a:moveTo>
                      <a:cubicBezTo>
                        <a:pt x="31863" y="17458"/>
                        <a:pt x="96297" y="-13210"/>
                        <a:pt x="155863" y="5465"/>
                      </a:cubicBezTo>
                      <a:cubicBezTo>
                        <a:pt x="432805" y="92203"/>
                        <a:pt x="705897" y="190403"/>
                        <a:pt x="974652" y="299888"/>
                      </a:cubicBezTo>
                      <a:cubicBezTo>
                        <a:pt x="1032448" y="323431"/>
                        <a:pt x="1062673" y="388086"/>
                        <a:pt x="1050813" y="452697"/>
                      </a:cubicBezTo>
                      <a:cubicBezTo>
                        <a:pt x="707534" y="307898"/>
                        <a:pt x="356865" y="181818"/>
                        <a:pt x="0" y="748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0" name="Google Shape;880;p33"/>
              <p:cNvSpPr/>
              <p:nvPr/>
            </p:nvSpPr>
            <p:spPr>
              <a:xfrm>
                <a:off x="2717599" y="3721032"/>
                <a:ext cx="614733" cy="260789"/>
              </a:xfrm>
              <a:custGeom>
                <a:avLst/>
                <a:gdLst/>
                <a:ahLst/>
                <a:cxnLst/>
                <a:rect l="l" t="t" r="r" b="b"/>
                <a:pathLst>
                  <a:path w="614733" h="260789" extrusionOk="0">
                    <a:moveTo>
                      <a:pt x="614733" y="216447"/>
                    </a:moveTo>
                    <a:cubicBezTo>
                      <a:pt x="608626" y="231228"/>
                      <a:pt x="602519" y="246008"/>
                      <a:pt x="596412" y="260789"/>
                    </a:cubicBezTo>
                    <a:cubicBezTo>
                      <a:pt x="399747" y="183212"/>
                      <a:pt x="200913" y="111565"/>
                      <a:pt x="0" y="45847"/>
                    </a:cubicBezTo>
                    <a:cubicBezTo>
                      <a:pt x="4691" y="30580"/>
                      <a:pt x="9382" y="15268"/>
                      <a:pt x="14117" y="0"/>
                    </a:cubicBezTo>
                    <a:cubicBezTo>
                      <a:pt x="216447" y="66160"/>
                      <a:pt x="416741" y="138338"/>
                      <a:pt x="614733" y="21649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2669007" y="3813523"/>
                <a:ext cx="626416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626416" h="317699" extrusionOk="0">
                    <a:moveTo>
                      <a:pt x="626373" y="213482"/>
                    </a:moveTo>
                    <a:cubicBezTo>
                      <a:pt x="625576" y="215208"/>
                      <a:pt x="624912" y="216978"/>
                      <a:pt x="624292" y="218571"/>
                    </a:cubicBezTo>
                    <a:cubicBezTo>
                      <a:pt x="610574" y="251540"/>
                      <a:pt x="596943" y="284686"/>
                      <a:pt x="583446" y="317700"/>
                    </a:cubicBezTo>
                    <a:cubicBezTo>
                      <a:pt x="397003" y="244813"/>
                      <a:pt x="189098" y="174848"/>
                      <a:pt x="0" y="112759"/>
                    </a:cubicBezTo>
                    <a:cubicBezTo>
                      <a:pt x="12878" y="71249"/>
                      <a:pt x="17082" y="56468"/>
                      <a:pt x="26597" y="25004"/>
                    </a:cubicBezTo>
                    <a:cubicBezTo>
                      <a:pt x="28721" y="17790"/>
                      <a:pt x="31288" y="9603"/>
                      <a:pt x="34209" y="0"/>
                    </a:cubicBezTo>
                    <a:cubicBezTo>
                      <a:pt x="233662" y="65275"/>
                      <a:pt x="431212" y="136480"/>
                      <a:pt x="626417" y="2134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89628"/>
            <a:ext cx="7704000" cy="1147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6223000" algn="l"/>
              </a:tabLst>
            </a:pP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Ποιες τροφές χαλάνε</a:t>
            </a:r>
            <a:br>
              <a:rPr lang="el-GR" sz="3300" b="1" dirty="0">
                <a:latin typeface="Candara" charset="0"/>
                <a:ea typeface="Candara" charset="0"/>
                <a:cs typeface="Candara" charset="0"/>
              </a:rPr>
            </a:b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τα δόντια μου</a:t>
            </a:r>
            <a:endParaRPr sz="3300" b="1" dirty="0">
              <a:latin typeface="Candara" charset="0"/>
              <a:ea typeface="Candara" charset="0"/>
              <a:cs typeface="Candara" charset="0"/>
            </a:endParaRPr>
          </a:p>
        </p:txBody>
      </p:sp>
      <p:grpSp>
        <p:nvGrpSpPr>
          <p:cNvPr id="52" name="Google Shape;1946;p46"/>
          <p:cNvGrpSpPr/>
          <p:nvPr/>
        </p:nvGrpSpPr>
        <p:grpSpPr>
          <a:xfrm rot="905934">
            <a:off x="6888990" y="429110"/>
            <a:ext cx="1078282" cy="1068848"/>
            <a:chOff x="7849742" y="3840384"/>
            <a:chExt cx="381000" cy="377666"/>
          </a:xfrm>
        </p:grpSpPr>
        <p:sp>
          <p:nvSpPr>
            <p:cNvPr id="53" name="Google Shape;1947;p46"/>
            <p:cNvSpPr/>
            <p:nvPr/>
          </p:nvSpPr>
          <p:spPr>
            <a:xfrm>
              <a:off x="8086060" y="3848004"/>
              <a:ext cx="115250" cy="63777"/>
            </a:xfrm>
            <a:custGeom>
              <a:avLst/>
              <a:gdLst/>
              <a:ahLst/>
              <a:cxnLst/>
              <a:rect l="l" t="t" r="r" b="b"/>
              <a:pathLst>
                <a:path w="115250" h="63777" extrusionOk="0">
                  <a:moveTo>
                    <a:pt x="3046" y="0"/>
                  </a:moveTo>
                  <a:cubicBezTo>
                    <a:pt x="18286" y="16192"/>
                    <a:pt x="79055" y="35433"/>
                    <a:pt x="111726" y="23813"/>
                  </a:cubicBezTo>
                  <a:lnTo>
                    <a:pt x="115251" y="49721"/>
                  </a:lnTo>
                  <a:cubicBezTo>
                    <a:pt x="115251" y="49721"/>
                    <a:pt x="75341" y="69723"/>
                    <a:pt x="41241" y="62008"/>
                  </a:cubicBezTo>
                  <a:cubicBezTo>
                    <a:pt x="7428" y="54292"/>
                    <a:pt x="-6765" y="27622"/>
                    <a:pt x="3046" y="95"/>
                  </a:cubicBezTo>
                  <a:lnTo>
                    <a:pt x="3046" y="95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48;p46"/>
            <p:cNvSpPr/>
            <p:nvPr/>
          </p:nvSpPr>
          <p:spPr>
            <a:xfrm>
              <a:off x="7849742" y="3840384"/>
              <a:ext cx="381000" cy="377666"/>
            </a:xfrm>
            <a:custGeom>
              <a:avLst/>
              <a:gdLst/>
              <a:ahLst/>
              <a:cxnLst/>
              <a:rect l="l" t="t" r="r" b="b"/>
              <a:pathLst>
                <a:path w="381000" h="377666" extrusionOk="0">
                  <a:moveTo>
                    <a:pt x="345472" y="33623"/>
                  </a:moveTo>
                  <a:cubicBezTo>
                    <a:pt x="318516" y="80581"/>
                    <a:pt x="232982" y="59722"/>
                    <a:pt x="240316" y="11430"/>
                  </a:cubicBezTo>
                  <a:cubicBezTo>
                    <a:pt x="240887" y="7810"/>
                    <a:pt x="237363" y="4953"/>
                    <a:pt x="233934" y="6096"/>
                  </a:cubicBezTo>
                  <a:cubicBezTo>
                    <a:pt x="222504" y="9906"/>
                    <a:pt x="211931" y="15430"/>
                    <a:pt x="202692" y="22288"/>
                  </a:cubicBezTo>
                  <a:cubicBezTo>
                    <a:pt x="195453" y="27622"/>
                    <a:pt x="185642" y="27622"/>
                    <a:pt x="178403" y="22288"/>
                  </a:cubicBezTo>
                  <a:cubicBezTo>
                    <a:pt x="159544" y="8382"/>
                    <a:pt x="135446" y="0"/>
                    <a:pt x="109157" y="0"/>
                  </a:cubicBezTo>
                  <a:cubicBezTo>
                    <a:pt x="48863" y="0"/>
                    <a:pt x="0" y="44005"/>
                    <a:pt x="0" y="98393"/>
                  </a:cubicBezTo>
                  <a:cubicBezTo>
                    <a:pt x="0" y="187642"/>
                    <a:pt x="54388" y="189738"/>
                    <a:pt x="54388" y="278797"/>
                  </a:cubicBezTo>
                  <a:cubicBezTo>
                    <a:pt x="54388" y="348805"/>
                    <a:pt x="83058" y="377666"/>
                    <a:pt x="109824" y="377666"/>
                  </a:cubicBezTo>
                  <a:cubicBezTo>
                    <a:pt x="168878" y="377666"/>
                    <a:pt x="170688" y="265271"/>
                    <a:pt x="190500" y="265271"/>
                  </a:cubicBezTo>
                  <a:cubicBezTo>
                    <a:pt x="210312" y="265271"/>
                    <a:pt x="212122" y="377666"/>
                    <a:pt x="271177" y="377666"/>
                  </a:cubicBezTo>
                  <a:cubicBezTo>
                    <a:pt x="297942" y="377666"/>
                    <a:pt x="326612" y="348805"/>
                    <a:pt x="326612" y="278797"/>
                  </a:cubicBezTo>
                  <a:cubicBezTo>
                    <a:pt x="326612" y="189738"/>
                    <a:pt x="381000" y="187642"/>
                    <a:pt x="381000" y="98393"/>
                  </a:cubicBezTo>
                  <a:cubicBezTo>
                    <a:pt x="381000" y="73152"/>
                    <a:pt x="370427" y="50101"/>
                    <a:pt x="352996" y="32671"/>
                  </a:cubicBezTo>
                  <a:cubicBezTo>
                    <a:pt x="350711" y="30385"/>
                    <a:pt x="346900" y="30956"/>
                    <a:pt x="345377" y="33814"/>
                  </a:cubicBezTo>
                  <a:lnTo>
                    <a:pt x="345377" y="338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49;p46"/>
            <p:cNvSpPr/>
            <p:nvPr/>
          </p:nvSpPr>
          <p:spPr>
            <a:xfrm>
              <a:off x="7849838" y="3840956"/>
              <a:ext cx="177641" cy="376904"/>
            </a:xfrm>
            <a:custGeom>
              <a:avLst/>
              <a:gdLst/>
              <a:ahLst/>
              <a:cxnLst/>
              <a:rect l="l" t="t" r="r" b="b"/>
              <a:pathLst>
                <a:path w="177641" h="376904" extrusionOk="0">
                  <a:moveTo>
                    <a:pt x="95821" y="0"/>
                  </a:moveTo>
                  <a:cubicBezTo>
                    <a:pt x="41815" y="5905"/>
                    <a:pt x="0" y="47339"/>
                    <a:pt x="0" y="97631"/>
                  </a:cubicBezTo>
                  <a:cubicBezTo>
                    <a:pt x="0" y="186880"/>
                    <a:pt x="54388" y="188976"/>
                    <a:pt x="54388" y="278035"/>
                  </a:cubicBezTo>
                  <a:cubicBezTo>
                    <a:pt x="54388" y="348043"/>
                    <a:pt x="83058" y="376904"/>
                    <a:pt x="109823" y="376904"/>
                  </a:cubicBezTo>
                  <a:cubicBezTo>
                    <a:pt x="153829" y="376904"/>
                    <a:pt x="166021" y="314420"/>
                    <a:pt x="177641" y="282607"/>
                  </a:cubicBezTo>
                  <a:cubicBezTo>
                    <a:pt x="99822" y="252889"/>
                    <a:pt x="10477" y="82487"/>
                    <a:pt x="95821" y="0"/>
                  </a:cubicBezTo>
                  <a:lnTo>
                    <a:pt x="958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950;p46"/>
            <p:cNvSpPr/>
            <p:nvPr/>
          </p:nvSpPr>
          <p:spPr>
            <a:xfrm>
              <a:off x="7922990" y="4016597"/>
              <a:ext cx="63246" cy="50291"/>
            </a:xfrm>
            <a:custGeom>
              <a:avLst/>
              <a:gdLst/>
              <a:ahLst/>
              <a:cxnLst/>
              <a:rect l="l" t="t" r="r" b="b"/>
              <a:pathLst>
                <a:path w="63246" h="50291" extrusionOk="0">
                  <a:moveTo>
                    <a:pt x="63246" y="25146"/>
                  </a:moveTo>
                  <a:cubicBezTo>
                    <a:pt x="63246" y="39052"/>
                    <a:pt x="49054" y="50292"/>
                    <a:pt x="31623" y="50292"/>
                  </a:cubicBezTo>
                  <a:cubicBezTo>
                    <a:pt x="14192" y="50292"/>
                    <a:pt x="0" y="39052"/>
                    <a:pt x="0" y="25146"/>
                  </a:cubicBezTo>
                  <a:cubicBezTo>
                    <a:pt x="0" y="11239"/>
                    <a:pt x="14192" y="0"/>
                    <a:pt x="31623" y="0"/>
                  </a:cubicBezTo>
                  <a:cubicBezTo>
                    <a:pt x="49054" y="0"/>
                    <a:pt x="63246" y="11239"/>
                    <a:pt x="63246" y="25146"/>
                  </a:cubicBezTo>
                  <a:lnTo>
                    <a:pt x="63246" y="25146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951;p46"/>
            <p:cNvSpPr/>
            <p:nvPr/>
          </p:nvSpPr>
          <p:spPr>
            <a:xfrm>
              <a:off x="8094440" y="4016597"/>
              <a:ext cx="63246" cy="50291"/>
            </a:xfrm>
            <a:custGeom>
              <a:avLst/>
              <a:gdLst/>
              <a:ahLst/>
              <a:cxnLst/>
              <a:rect l="l" t="t" r="r" b="b"/>
              <a:pathLst>
                <a:path w="63246" h="50291" extrusionOk="0">
                  <a:moveTo>
                    <a:pt x="63246" y="25146"/>
                  </a:moveTo>
                  <a:cubicBezTo>
                    <a:pt x="63246" y="39052"/>
                    <a:pt x="49054" y="50292"/>
                    <a:pt x="31623" y="50292"/>
                  </a:cubicBezTo>
                  <a:cubicBezTo>
                    <a:pt x="14192" y="50292"/>
                    <a:pt x="0" y="39052"/>
                    <a:pt x="0" y="25146"/>
                  </a:cubicBezTo>
                  <a:cubicBezTo>
                    <a:pt x="0" y="11239"/>
                    <a:pt x="14192" y="0"/>
                    <a:pt x="31623" y="0"/>
                  </a:cubicBezTo>
                  <a:cubicBezTo>
                    <a:pt x="49054" y="0"/>
                    <a:pt x="63246" y="11239"/>
                    <a:pt x="63246" y="25146"/>
                  </a:cubicBezTo>
                  <a:lnTo>
                    <a:pt x="63246" y="25146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952;p46"/>
            <p:cNvSpPr/>
            <p:nvPr/>
          </p:nvSpPr>
          <p:spPr>
            <a:xfrm>
              <a:off x="8006211" y="4026693"/>
              <a:ext cx="68253" cy="27527"/>
            </a:xfrm>
            <a:custGeom>
              <a:avLst/>
              <a:gdLst/>
              <a:ahLst/>
              <a:cxnLst/>
              <a:rect l="l" t="t" r="r" b="b"/>
              <a:pathLst>
                <a:path w="68253" h="27527" extrusionOk="0">
                  <a:moveTo>
                    <a:pt x="62702" y="27432"/>
                  </a:moveTo>
                  <a:cubicBezTo>
                    <a:pt x="60892" y="27432"/>
                    <a:pt x="59178" y="26575"/>
                    <a:pt x="58130" y="25051"/>
                  </a:cubicBezTo>
                  <a:cubicBezTo>
                    <a:pt x="52034" y="16192"/>
                    <a:pt x="43271" y="11144"/>
                    <a:pt x="34127" y="11144"/>
                  </a:cubicBezTo>
                  <a:cubicBezTo>
                    <a:pt x="24983" y="11144"/>
                    <a:pt x="16315" y="16192"/>
                    <a:pt x="10219" y="25051"/>
                  </a:cubicBezTo>
                  <a:cubicBezTo>
                    <a:pt x="8505" y="27622"/>
                    <a:pt x="4981" y="28194"/>
                    <a:pt x="2409" y="26479"/>
                  </a:cubicBezTo>
                  <a:cubicBezTo>
                    <a:pt x="-163" y="24765"/>
                    <a:pt x="-735" y="21241"/>
                    <a:pt x="980" y="18669"/>
                  </a:cubicBezTo>
                  <a:cubicBezTo>
                    <a:pt x="9267" y="6763"/>
                    <a:pt x="21269" y="0"/>
                    <a:pt x="34127" y="0"/>
                  </a:cubicBezTo>
                  <a:cubicBezTo>
                    <a:pt x="46986" y="0"/>
                    <a:pt x="58987" y="6763"/>
                    <a:pt x="67274" y="18669"/>
                  </a:cubicBezTo>
                  <a:cubicBezTo>
                    <a:pt x="68988" y="21241"/>
                    <a:pt x="68417" y="24670"/>
                    <a:pt x="65845" y="26479"/>
                  </a:cubicBezTo>
                  <a:cubicBezTo>
                    <a:pt x="64893" y="27146"/>
                    <a:pt x="63750" y="27527"/>
                    <a:pt x="62702" y="27527"/>
                  </a:cubicBezTo>
                  <a:lnTo>
                    <a:pt x="62702" y="27527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953;p46"/>
            <p:cNvSpPr/>
            <p:nvPr/>
          </p:nvSpPr>
          <p:spPr>
            <a:xfrm>
              <a:off x="7946766" y="4005416"/>
              <a:ext cx="48046" cy="19562"/>
            </a:xfrm>
            <a:custGeom>
              <a:avLst/>
              <a:gdLst/>
              <a:ahLst/>
              <a:cxnLst/>
              <a:rect l="l" t="t" r="r" b="b"/>
              <a:pathLst>
                <a:path w="48046" h="19562" extrusionOk="0">
                  <a:moveTo>
                    <a:pt x="23944" y="19563"/>
                  </a:moveTo>
                  <a:cubicBezTo>
                    <a:pt x="15276" y="19563"/>
                    <a:pt x="7085" y="15848"/>
                    <a:pt x="1370" y="9276"/>
                  </a:cubicBezTo>
                  <a:cubicBezTo>
                    <a:pt x="-631" y="6989"/>
                    <a:pt x="-440" y="3465"/>
                    <a:pt x="1941" y="1370"/>
                  </a:cubicBezTo>
                  <a:cubicBezTo>
                    <a:pt x="4227" y="-631"/>
                    <a:pt x="7751" y="-440"/>
                    <a:pt x="9847" y="1941"/>
                  </a:cubicBezTo>
                  <a:cubicBezTo>
                    <a:pt x="13466" y="6037"/>
                    <a:pt x="18610" y="8418"/>
                    <a:pt x="24039" y="8418"/>
                  </a:cubicBezTo>
                  <a:cubicBezTo>
                    <a:pt x="29469" y="8418"/>
                    <a:pt x="34612" y="6037"/>
                    <a:pt x="38232" y="1941"/>
                  </a:cubicBezTo>
                  <a:cubicBezTo>
                    <a:pt x="40232" y="-345"/>
                    <a:pt x="43756" y="-631"/>
                    <a:pt x="46137" y="1370"/>
                  </a:cubicBezTo>
                  <a:cubicBezTo>
                    <a:pt x="48423" y="3370"/>
                    <a:pt x="48709" y="6894"/>
                    <a:pt x="46709" y="9276"/>
                  </a:cubicBezTo>
                  <a:cubicBezTo>
                    <a:pt x="40994" y="15848"/>
                    <a:pt x="32802" y="19563"/>
                    <a:pt x="24135" y="19563"/>
                  </a:cubicBezTo>
                  <a:lnTo>
                    <a:pt x="24135" y="19563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954;p46"/>
            <p:cNvSpPr/>
            <p:nvPr/>
          </p:nvSpPr>
          <p:spPr>
            <a:xfrm>
              <a:off x="8086021" y="4005416"/>
              <a:ext cx="48046" cy="19562"/>
            </a:xfrm>
            <a:custGeom>
              <a:avLst/>
              <a:gdLst/>
              <a:ahLst/>
              <a:cxnLst/>
              <a:rect l="l" t="t" r="r" b="b"/>
              <a:pathLst>
                <a:path w="48046" h="19562" extrusionOk="0">
                  <a:moveTo>
                    <a:pt x="23944" y="19563"/>
                  </a:moveTo>
                  <a:cubicBezTo>
                    <a:pt x="15277" y="19563"/>
                    <a:pt x="7085" y="15848"/>
                    <a:pt x="1370" y="9276"/>
                  </a:cubicBezTo>
                  <a:cubicBezTo>
                    <a:pt x="-631" y="6989"/>
                    <a:pt x="-440" y="3465"/>
                    <a:pt x="1941" y="1370"/>
                  </a:cubicBezTo>
                  <a:cubicBezTo>
                    <a:pt x="4227" y="-631"/>
                    <a:pt x="7751" y="-440"/>
                    <a:pt x="9847" y="1941"/>
                  </a:cubicBezTo>
                  <a:cubicBezTo>
                    <a:pt x="13371" y="6037"/>
                    <a:pt x="18610" y="8418"/>
                    <a:pt x="24039" y="8418"/>
                  </a:cubicBezTo>
                  <a:cubicBezTo>
                    <a:pt x="29469" y="8418"/>
                    <a:pt x="34612" y="6037"/>
                    <a:pt x="38232" y="1941"/>
                  </a:cubicBezTo>
                  <a:cubicBezTo>
                    <a:pt x="40232" y="-345"/>
                    <a:pt x="43756" y="-631"/>
                    <a:pt x="46137" y="1370"/>
                  </a:cubicBezTo>
                  <a:cubicBezTo>
                    <a:pt x="48423" y="3370"/>
                    <a:pt x="48709" y="6894"/>
                    <a:pt x="46709" y="9276"/>
                  </a:cubicBezTo>
                  <a:cubicBezTo>
                    <a:pt x="40994" y="15848"/>
                    <a:pt x="32802" y="19563"/>
                    <a:pt x="24135" y="19563"/>
                  </a:cubicBezTo>
                  <a:lnTo>
                    <a:pt x="24135" y="19563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955;p46"/>
            <p:cNvSpPr/>
            <p:nvPr/>
          </p:nvSpPr>
          <p:spPr>
            <a:xfrm>
              <a:off x="7923942" y="3880008"/>
              <a:ext cx="78676" cy="57150"/>
            </a:xfrm>
            <a:custGeom>
              <a:avLst/>
              <a:gdLst/>
              <a:ahLst/>
              <a:cxnLst/>
              <a:rect l="l" t="t" r="r" b="b"/>
              <a:pathLst>
                <a:path w="78676" h="57150" extrusionOk="0">
                  <a:moveTo>
                    <a:pt x="78677" y="28575"/>
                  </a:moveTo>
                  <a:cubicBezTo>
                    <a:pt x="78677" y="44386"/>
                    <a:pt x="61056" y="57150"/>
                    <a:pt x="39338" y="57150"/>
                  </a:cubicBezTo>
                  <a:cubicBezTo>
                    <a:pt x="17622" y="57150"/>
                    <a:pt x="0" y="44386"/>
                    <a:pt x="0" y="28575"/>
                  </a:cubicBezTo>
                  <a:cubicBezTo>
                    <a:pt x="0" y="12763"/>
                    <a:pt x="17622" y="0"/>
                    <a:pt x="39338" y="0"/>
                  </a:cubicBezTo>
                  <a:cubicBezTo>
                    <a:pt x="61056" y="0"/>
                    <a:pt x="78677" y="12763"/>
                    <a:pt x="78677" y="28575"/>
                  </a:cubicBezTo>
                  <a:lnTo>
                    <a:pt x="78677" y="28575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0" y="1468239"/>
            <a:ext cx="987462" cy="1255971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4367">
            <a:off x="2717333" y="1614776"/>
            <a:ext cx="988592" cy="1407871"/>
          </a:xfrm>
          <a:prstGeom prst="rect">
            <a:avLst/>
          </a:prstGeom>
          <a:effectLst>
            <a:outerShdw blurRad="152400" dist="381000" dir="5100000" sx="63000" sy="63000" rotWithShape="0">
              <a:prstClr val="black">
                <a:alpha val="15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010" y="3178337"/>
            <a:ext cx="1335878" cy="1258980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205" y="1767542"/>
            <a:ext cx="1247330" cy="941441"/>
          </a:xfrm>
          <a:prstGeom prst="rect">
            <a:avLst/>
          </a:prstGeom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41" y="1674437"/>
            <a:ext cx="1399860" cy="1149059"/>
          </a:xfrm>
          <a:prstGeom prst="rect">
            <a:avLst/>
          </a:prstGeom>
          <a:effectLst>
            <a:outerShdw blurRad="152400" dir="348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08" y="3315332"/>
            <a:ext cx="1416983" cy="1177518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468">
            <a:off x="6583724" y="3249115"/>
            <a:ext cx="562982" cy="1243282"/>
          </a:xfrm>
          <a:prstGeom prst="rect">
            <a:avLst/>
          </a:prstGeom>
          <a:effectLst>
            <a:outerShdw blurRad="152400" dist="127000" sx="19000" sy="19000" rotWithShape="0">
              <a:prstClr val="black">
                <a:alpha val="26000"/>
              </a:prstClr>
            </a:outerShdw>
          </a:effectLst>
        </p:spPr>
      </p:pic>
      <p:sp>
        <p:nvSpPr>
          <p:cNvPr id="70" name="Google Shape;362;p28"/>
          <p:cNvSpPr txBox="1">
            <a:spLocks/>
          </p:cNvSpPr>
          <p:nvPr/>
        </p:nvSpPr>
        <p:spPr>
          <a:xfrm>
            <a:off x="220182" y="3008501"/>
            <a:ext cx="1619458" cy="45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Γλυκά</a:t>
            </a:r>
          </a:p>
        </p:txBody>
      </p:sp>
      <p:sp>
        <p:nvSpPr>
          <p:cNvPr id="71" name="Google Shape;362;p28"/>
          <p:cNvSpPr txBox="1">
            <a:spLocks/>
          </p:cNvSpPr>
          <p:nvPr/>
        </p:nvSpPr>
        <p:spPr>
          <a:xfrm>
            <a:off x="1142645" y="4586985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Καραμέλες</a:t>
            </a:r>
          </a:p>
        </p:txBody>
      </p:sp>
      <p:sp>
        <p:nvSpPr>
          <p:cNvPr id="72" name="Google Shape;362;p28"/>
          <p:cNvSpPr txBox="1">
            <a:spLocks/>
          </p:cNvSpPr>
          <p:nvPr/>
        </p:nvSpPr>
        <p:spPr>
          <a:xfrm>
            <a:off x="3759200" y="4586984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>
                <a:latin typeface="Candara" charset="0"/>
                <a:ea typeface="Candara" charset="0"/>
                <a:cs typeface="Candara" charset="0"/>
              </a:rPr>
              <a:t>Σοκολάτες</a:t>
            </a:r>
            <a:endParaRPr lang="el-GR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3" name="Google Shape;362;p28"/>
          <p:cNvSpPr txBox="1">
            <a:spLocks/>
          </p:cNvSpPr>
          <p:nvPr/>
        </p:nvSpPr>
        <p:spPr>
          <a:xfrm>
            <a:off x="5942088" y="4586985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Παγωτά</a:t>
            </a:r>
          </a:p>
        </p:txBody>
      </p:sp>
      <p:sp>
        <p:nvSpPr>
          <p:cNvPr id="74" name="Google Shape;362;p28"/>
          <p:cNvSpPr txBox="1">
            <a:spLocks/>
          </p:cNvSpPr>
          <p:nvPr/>
        </p:nvSpPr>
        <p:spPr>
          <a:xfrm>
            <a:off x="4912155" y="3008501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Μπισκότα</a:t>
            </a:r>
          </a:p>
        </p:txBody>
      </p:sp>
      <p:sp>
        <p:nvSpPr>
          <p:cNvPr id="75" name="Google Shape;362;p28"/>
          <p:cNvSpPr txBox="1">
            <a:spLocks/>
          </p:cNvSpPr>
          <p:nvPr/>
        </p:nvSpPr>
        <p:spPr>
          <a:xfrm>
            <a:off x="2567295" y="3008501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 err="1">
                <a:latin typeface="Candara" charset="0"/>
                <a:ea typeface="Candara" charset="0"/>
                <a:cs typeface="Candara" charset="0"/>
              </a:rPr>
              <a:t>Γλυφιτζούρια</a:t>
            </a:r>
            <a:endParaRPr lang="el-GR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6" name="Google Shape;362;p28"/>
          <p:cNvSpPr txBox="1">
            <a:spLocks/>
          </p:cNvSpPr>
          <p:nvPr/>
        </p:nvSpPr>
        <p:spPr>
          <a:xfrm>
            <a:off x="7316710" y="3008501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 err="1">
                <a:latin typeface="Candara" charset="0"/>
                <a:ea typeface="Candara" charset="0"/>
                <a:cs typeface="Candara" charset="0"/>
              </a:rPr>
              <a:t>Ζελεδάκια</a:t>
            </a:r>
            <a:endParaRPr lang="el-GR" b="1" dirty="0">
              <a:latin typeface="Candara" charset="0"/>
              <a:ea typeface="Candara" charset="0"/>
              <a:cs typeface="Canda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33"/>
          <p:cNvGrpSpPr/>
          <p:nvPr/>
        </p:nvGrpSpPr>
        <p:grpSpPr>
          <a:xfrm flipH="1">
            <a:off x="-1148856" y="2425669"/>
            <a:ext cx="864043" cy="956036"/>
            <a:chOff x="6842045" y="3012593"/>
            <a:chExt cx="1124721" cy="1244468"/>
          </a:xfrm>
        </p:grpSpPr>
        <p:sp>
          <p:nvSpPr>
            <p:cNvPr id="848" name="Google Shape;848;p33"/>
            <p:cNvSpPr/>
            <p:nvPr/>
          </p:nvSpPr>
          <p:spPr>
            <a:xfrm>
              <a:off x="6842045" y="3012593"/>
              <a:ext cx="1124721" cy="1244468"/>
            </a:xfrm>
            <a:custGeom>
              <a:avLst/>
              <a:gdLst/>
              <a:ahLst/>
              <a:cxnLst/>
              <a:rect l="l" t="t" r="r" b="b"/>
              <a:pathLst>
                <a:path w="1499628" h="1659291" extrusionOk="0">
                  <a:moveTo>
                    <a:pt x="1443659" y="220399"/>
                  </a:moveTo>
                  <a:cubicBezTo>
                    <a:pt x="1359913" y="75214"/>
                    <a:pt x="1195222" y="-16446"/>
                    <a:pt x="1026893" y="2462"/>
                  </a:cubicBezTo>
                  <a:cubicBezTo>
                    <a:pt x="890702" y="19251"/>
                    <a:pt x="864879" y="74855"/>
                    <a:pt x="754711" y="74855"/>
                  </a:cubicBezTo>
                  <a:cubicBezTo>
                    <a:pt x="753032" y="74855"/>
                    <a:pt x="751433" y="75094"/>
                    <a:pt x="749834" y="75574"/>
                  </a:cubicBezTo>
                  <a:cubicBezTo>
                    <a:pt x="748276" y="75094"/>
                    <a:pt x="746636" y="74855"/>
                    <a:pt x="744958" y="74855"/>
                  </a:cubicBezTo>
                  <a:cubicBezTo>
                    <a:pt x="634790" y="74855"/>
                    <a:pt x="608967" y="19291"/>
                    <a:pt x="472776" y="2462"/>
                  </a:cubicBezTo>
                  <a:cubicBezTo>
                    <a:pt x="304487" y="-16446"/>
                    <a:pt x="139794" y="75214"/>
                    <a:pt x="56009" y="220399"/>
                  </a:cubicBezTo>
                  <a:cubicBezTo>
                    <a:pt x="16835" y="288315"/>
                    <a:pt x="-4152" y="370380"/>
                    <a:pt x="686" y="450408"/>
                  </a:cubicBezTo>
                  <a:cubicBezTo>
                    <a:pt x="6162" y="541228"/>
                    <a:pt x="50093" y="617778"/>
                    <a:pt x="87669" y="698445"/>
                  </a:cubicBezTo>
                  <a:cubicBezTo>
                    <a:pt x="119767" y="767400"/>
                    <a:pt x="154465" y="840352"/>
                    <a:pt x="163339" y="916742"/>
                  </a:cubicBezTo>
                  <a:cubicBezTo>
                    <a:pt x="179209" y="1053492"/>
                    <a:pt x="201074" y="1565636"/>
                    <a:pt x="355892" y="1650981"/>
                  </a:cubicBezTo>
                  <a:cubicBezTo>
                    <a:pt x="502796" y="1731967"/>
                    <a:pt x="556201" y="1194400"/>
                    <a:pt x="749834" y="1194400"/>
                  </a:cubicBezTo>
                  <a:cubicBezTo>
                    <a:pt x="943467" y="1194400"/>
                    <a:pt x="996872" y="1731967"/>
                    <a:pt x="1143776" y="1650981"/>
                  </a:cubicBezTo>
                  <a:cubicBezTo>
                    <a:pt x="1298594" y="1565636"/>
                    <a:pt x="1320460" y="1053492"/>
                    <a:pt x="1336329" y="916742"/>
                  </a:cubicBezTo>
                  <a:cubicBezTo>
                    <a:pt x="1345203" y="840352"/>
                    <a:pt x="1379940" y="767400"/>
                    <a:pt x="1411999" y="698445"/>
                  </a:cubicBezTo>
                  <a:cubicBezTo>
                    <a:pt x="1449575" y="617738"/>
                    <a:pt x="1493506" y="541189"/>
                    <a:pt x="1498942" y="450408"/>
                  </a:cubicBezTo>
                  <a:cubicBezTo>
                    <a:pt x="1503780" y="370340"/>
                    <a:pt x="1482794" y="288315"/>
                    <a:pt x="1443619" y="22039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7064324" y="3100962"/>
              <a:ext cx="680253" cy="92930"/>
            </a:xfrm>
            <a:custGeom>
              <a:avLst/>
              <a:gdLst/>
              <a:ahLst/>
              <a:cxnLst/>
              <a:rect l="l" t="t" r="r" b="b"/>
              <a:pathLst>
                <a:path w="907004" h="123907" extrusionOk="0">
                  <a:moveTo>
                    <a:pt x="907004" y="123159"/>
                  </a:moveTo>
                  <a:cubicBezTo>
                    <a:pt x="656968" y="104251"/>
                    <a:pt x="632265" y="879"/>
                    <a:pt x="453622" y="0"/>
                  </a:cubicBezTo>
                  <a:lnTo>
                    <a:pt x="453622" y="0"/>
                  </a:lnTo>
                  <a:cubicBezTo>
                    <a:pt x="453622" y="0"/>
                    <a:pt x="453542" y="0"/>
                    <a:pt x="453502" y="0"/>
                  </a:cubicBezTo>
                  <a:cubicBezTo>
                    <a:pt x="453462" y="0"/>
                    <a:pt x="453422" y="0"/>
                    <a:pt x="453382" y="0"/>
                  </a:cubicBezTo>
                  <a:lnTo>
                    <a:pt x="453382" y="0"/>
                  </a:lnTo>
                  <a:cubicBezTo>
                    <a:pt x="274780" y="879"/>
                    <a:pt x="250075" y="104291"/>
                    <a:pt x="0" y="123159"/>
                  </a:cubicBezTo>
                  <a:cubicBezTo>
                    <a:pt x="207223" y="133792"/>
                    <a:pt x="298964" y="27702"/>
                    <a:pt x="453502" y="25823"/>
                  </a:cubicBezTo>
                  <a:cubicBezTo>
                    <a:pt x="608041" y="27702"/>
                    <a:pt x="699780" y="133792"/>
                    <a:pt x="907004" y="123159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6882554" y="3483481"/>
              <a:ext cx="118556" cy="508856"/>
            </a:xfrm>
            <a:custGeom>
              <a:avLst/>
              <a:gdLst/>
              <a:ahLst/>
              <a:cxnLst/>
              <a:rect l="l" t="t" r="r" b="b"/>
              <a:pathLst>
                <a:path w="158075" h="678474" extrusionOk="0">
                  <a:moveTo>
                    <a:pt x="0" y="0"/>
                  </a:moveTo>
                  <a:cubicBezTo>
                    <a:pt x="0" y="0"/>
                    <a:pt x="128516" y="134112"/>
                    <a:pt x="152340" y="274060"/>
                  </a:cubicBezTo>
                  <a:cubicBezTo>
                    <a:pt x="176165" y="414009"/>
                    <a:pt x="115565" y="475408"/>
                    <a:pt x="154059" y="678475"/>
                  </a:cubicBezTo>
                  <a:cubicBezTo>
                    <a:pt x="125917" y="535009"/>
                    <a:pt x="116124" y="331143"/>
                    <a:pt x="105690" y="263147"/>
                  </a:cubicBezTo>
                  <a:cubicBezTo>
                    <a:pt x="95258" y="1951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7807943" y="3483481"/>
              <a:ext cx="118555" cy="508856"/>
            </a:xfrm>
            <a:custGeom>
              <a:avLst/>
              <a:gdLst/>
              <a:ahLst/>
              <a:cxnLst/>
              <a:rect l="l" t="t" r="r" b="b"/>
              <a:pathLst>
                <a:path w="158074" h="678474" extrusionOk="0">
                  <a:moveTo>
                    <a:pt x="158074" y="0"/>
                  </a:moveTo>
                  <a:cubicBezTo>
                    <a:pt x="158074" y="0"/>
                    <a:pt x="29559" y="134112"/>
                    <a:pt x="5735" y="274060"/>
                  </a:cubicBezTo>
                  <a:cubicBezTo>
                    <a:pt x="-18089" y="414009"/>
                    <a:pt x="42511" y="475408"/>
                    <a:pt x="4016" y="678475"/>
                  </a:cubicBezTo>
                  <a:cubicBezTo>
                    <a:pt x="32157" y="535009"/>
                    <a:pt x="41951" y="331143"/>
                    <a:pt x="52384" y="263147"/>
                  </a:cubicBezTo>
                  <a:cubicBezTo>
                    <a:pt x="62818" y="195152"/>
                    <a:pt x="158074" y="0"/>
                    <a:pt x="158074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7266332" y="3874334"/>
              <a:ext cx="274650" cy="34076"/>
            </a:xfrm>
            <a:custGeom>
              <a:avLst/>
              <a:gdLst/>
              <a:ahLst/>
              <a:cxnLst/>
              <a:rect l="l" t="t" r="r" b="b"/>
              <a:pathLst>
                <a:path w="366200" h="45435" extrusionOk="0">
                  <a:moveTo>
                    <a:pt x="0" y="0"/>
                  </a:moveTo>
                  <a:cubicBezTo>
                    <a:pt x="122440" y="60400"/>
                    <a:pt x="244520" y="60760"/>
                    <a:pt x="366200" y="0"/>
                  </a:cubicBezTo>
                  <a:cubicBezTo>
                    <a:pt x="244120" y="18668"/>
                    <a:pt x="122040" y="18668"/>
                    <a:pt x="0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33"/>
          <p:cNvGrpSpPr/>
          <p:nvPr/>
        </p:nvGrpSpPr>
        <p:grpSpPr>
          <a:xfrm>
            <a:off x="-1253005" y="1064302"/>
            <a:ext cx="642243" cy="1115152"/>
            <a:chOff x="2260298" y="2458276"/>
            <a:chExt cx="1550347" cy="2355256"/>
          </a:xfrm>
        </p:grpSpPr>
        <p:grpSp>
          <p:nvGrpSpPr>
            <p:cNvPr id="860" name="Google Shape;860;p33"/>
            <p:cNvGrpSpPr/>
            <p:nvPr/>
          </p:nvGrpSpPr>
          <p:grpSpPr>
            <a:xfrm>
              <a:off x="3129206" y="2458276"/>
              <a:ext cx="544629" cy="669220"/>
              <a:chOff x="3129206" y="2458276"/>
              <a:chExt cx="544629" cy="669220"/>
            </a:xfrm>
          </p:grpSpPr>
          <p:grpSp>
            <p:nvGrpSpPr>
              <p:cNvPr id="861" name="Google Shape;861;p33"/>
              <p:cNvGrpSpPr/>
              <p:nvPr/>
            </p:nvGrpSpPr>
            <p:grpSpPr>
              <a:xfrm>
                <a:off x="3129206" y="2794440"/>
                <a:ext cx="414218" cy="333056"/>
                <a:chOff x="3129206" y="2794440"/>
                <a:chExt cx="414218" cy="333056"/>
              </a:xfrm>
            </p:grpSpPr>
            <p:sp>
              <p:nvSpPr>
                <p:cNvPr id="862" name="Google Shape;862;p33"/>
                <p:cNvSpPr/>
                <p:nvPr/>
              </p:nvSpPr>
              <p:spPr>
                <a:xfrm>
                  <a:off x="3129206" y="2794440"/>
                  <a:ext cx="414218" cy="3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18" h="333056" extrusionOk="0">
                      <a:moveTo>
                        <a:pt x="335889" y="333056"/>
                      </a:moveTo>
                      <a:cubicBezTo>
                        <a:pt x="224545" y="291015"/>
                        <a:pt x="112582" y="250744"/>
                        <a:pt x="0" y="212287"/>
                      </a:cubicBezTo>
                      <a:cubicBezTo>
                        <a:pt x="24428" y="141525"/>
                        <a:pt x="48857" y="70762"/>
                        <a:pt x="73285" y="0"/>
                      </a:cubicBezTo>
                      <a:cubicBezTo>
                        <a:pt x="187549" y="39076"/>
                        <a:pt x="301238" y="79923"/>
                        <a:pt x="414218" y="122584"/>
                      </a:cubicBezTo>
                      <a:cubicBezTo>
                        <a:pt x="388108" y="192727"/>
                        <a:pt x="361999" y="262913"/>
                        <a:pt x="335889" y="3330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33"/>
                <p:cNvSpPr/>
                <p:nvPr/>
              </p:nvSpPr>
              <p:spPr>
                <a:xfrm>
                  <a:off x="3329765" y="2866176"/>
                  <a:ext cx="177990" cy="24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90" h="248132" extrusionOk="0">
                      <a:moveTo>
                        <a:pt x="100191" y="248133"/>
                      </a:moveTo>
                      <a:cubicBezTo>
                        <a:pt x="66868" y="235653"/>
                        <a:pt x="33456" y="223350"/>
                        <a:pt x="0" y="211225"/>
                      </a:cubicBezTo>
                      <a:cubicBezTo>
                        <a:pt x="25446" y="140816"/>
                        <a:pt x="50892" y="70408"/>
                        <a:pt x="76294" y="0"/>
                      </a:cubicBezTo>
                      <a:cubicBezTo>
                        <a:pt x="110237" y="12347"/>
                        <a:pt x="144136" y="24826"/>
                        <a:pt x="177990" y="37483"/>
                      </a:cubicBezTo>
                      <a:cubicBezTo>
                        <a:pt x="152057" y="107714"/>
                        <a:pt x="126124" y="177901"/>
                        <a:pt x="100191" y="248133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4" name="Google Shape;864;p33"/>
              <p:cNvGrpSpPr/>
              <p:nvPr/>
            </p:nvGrpSpPr>
            <p:grpSpPr>
              <a:xfrm>
                <a:off x="3150846" y="2458276"/>
                <a:ext cx="522989" cy="482821"/>
                <a:chOff x="3150846" y="2458276"/>
                <a:chExt cx="522989" cy="482821"/>
              </a:xfrm>
            </p:grpSpPr>
            <p:sp>
              <p:nvSpPr>
                <p:cNvPr id="865" name="Google Shape;865;p33"/>
                <p:cNvSpPr/>
                <p:nvPr/>
              </p:nvSpPr>
              <p:spPr>
                <a:xfrm>
                  <a:off x="3197446" y="2458276"/>
                  <a:ext cx="476389" cy="391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389" h="391879" extrusionOk="0">
                      <a:moveTo>
                        <a:pt x="426255" y="342271"/>
                      </a:moveTo>
                      <a:cubicBezTo>
                        <a:pt x="420060" y="358822"/>
                        <a:pt x="413864" y="375373"/>
                        <a:pt x="407669" y="391880"/>
                      </a:cubicBezTo>
                      <a:cubicBezTo>
                        <a:pt x="272694" y="340456"/>
                        <a:pt x="136789" y="291600"/>
                        <a:pt x="0" y="245310"/>
                      </a:cubicBezTo>
                      <a:cubicBezTo>
                        <a:pt x="5709" y="228582"/>
                        <a:pt x="11462" y="211898"/>
                        <a:pt x="17171" y="195170"/>
                      </a:cubicBezTo>
                      <a:cubicBezTo>
                        <a:pt x="21729" y="196719"/>
                        <a:pt x="26287" y="198268"/>
                        <a:pt x="30845" y="199817"/>
                      </a:cubicBezTo>
                      <a:cubicBezTo>
                        <a:pt x="49476" y="145694"/>
                        <a:pt x="68063" y="91527"/>
                        <a:pt x="86694" y="37404"/>
                      </a:cubicBezTo>
                      <a:cubicBezTo>
                        <a:pt x="96651" y="8418"/>
                        <a:pt x="128735" y="-7071"/>
                        <a:pt x="158297" y="3152"/>
                      </a:cubicBezTo>
                      <a:cubicBezTo>
                        <a:pt x="252425" y="35634"/>
                        <a:pt x="346155" y="69356"/>
                        <a:pt x="439443" y="104228"/>
                      </a:cubicBezTo>
                      <a:cubicBezTo>
                        <a:pt x="468739" y="115159"/>
                        <a:pt x="483653" y="147553"/>
                        <a:pt x="472899" y="176274"/>
                      </a:cubicBezTo>
                      <a:cubicBezTo>
                        <a:pt x="452852" y="229910"/>
                        <a:pt x="432805" y="283546"/>
                        <a:pt x="412758" y="337137"/>
                      </a:cubicBezTo>
                      <a:cubicBezTo>
                        <a:pt x="417272" y="338863"/>
                        <a:pt x="421741" y="340545"/>
                        <a:pt x="426255" y="342271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33"/>
                <p:cNvSpPr/>
                <p:nvPr/>
              </p:nvSpPr>
              <p:spPr>
                <a:xfrm>
                  <a:off x="3244797" y="2557194"/>
                  <a:ext cx="410701" cy="236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01" h="236184" extrusionOk="0">
                      <a:moveTo>
                        <a:pt x="356201" y="234856"/>
                      </a:moveTo>
                      <a:cubicBezTo>
                        <a:pt x="355670" y="235299"/>
                        <a:pt x="355095" y="235742"/>
                        <a:pt x="354564" y="236184"/>
                      </a:cubicBezTo>
                      <a:cubicBezTo>
                        <a:pt x="237069" y="191709"/>
                        <a:pt x="118867" y="149181"/>
                        <a:pt x="0" y="108555"/>
                      </a:cubicBezTo>
                      <a:cubicBezTo>
                        <a:pt x="28013" y="117229"/>
                        <a:pt x="261099" y="193877"/>
                        <a:pt x="334561" y="0"/>
                      </a:cubicBezTo>
                      <a:cubicBezTo>
                        <a:pt x="348413" y="5133"/>
                        <a:pt x="362308" y="10267"/>
                        <a:pt x="376160" y="15400"/>
                      </a:cubicBezTo>
                      <a:cubicBezTo>
                        <a:pt x="403509" y="25579"/>
                        <a:pt x="417493" y="55804"/>
                        <a:pt x="407447" y="82667"/>
                      </a:cubicBezTo>
                      <a:cubicBezTo>
                        <a:pt x="388772" y="132806"/>
                        <a:pt x="370097" y="182902"/>
                        <a:pt x="351422" y="233042"/>
                      </a:cubicBezTo>
                      <a:cubicBezTo>
                        <a:pt x="353015" y="233662"/>
                        <a:pt x="354608" y="234237"/>
                        <a:pt x="356245" y="234856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33"/>
                <p:cNvSpPr/>
                <p:nvPr/>
              </p:nvSpPr>
              <p:spPr>
                <a:xfrm>
                  <a:off x="3150846" y="2678848"/>
                  <a:ext cx="483343" cy="262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343" h="262249" extrusionOk="0">
                      <a:moveTo>
                        <a:pt x="439797" y="262250"/>
                      </a:moveTo>
                      <a:cubicBezTo>
                        <a:pt x="294290" y="206534"/>
                        <a:pt x="147632" y="153827"/>
                        <a:pt x="0" y="104086"/>
                      </a:cubicBezTo>
                      <a:cubicBezTo>
                        <a:pt x="7744" y="69390"/>
                        <a:pt x="15445" y="34695"/>
                        <a:pt x="23101" y="0"/>
                      </a:cubicBezTo>
                      <a:cubicBezTo>
                        <a:pt x="177680" y="51866"/>
                        <a:pt x="331109" y="107006"/>
                        <a:pt x="483343" y="165377"/>
                      </a:cubicBezTo>
                      <a:cubicBezTo>
                        <a:pt x="468828" y="197639"/>
                        <a:pt x="454313" y="229944"/>
                        <a:pt x="439797" y="2622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8" name="Google Shape;868;p33"/>
            <p:cNvGrpSpPr/>
            <p:nvPr/>
          </p:nvGrpSpPr>
          <p:grpSpPr>
            <a:xfrm>
              <a:off x="2260298" y="2901956"/>
              <a:ext cx="1550347" cy="1911576"/>
              <a:chOff x="2260298" y="2901956"/>
              <a:chExt cx="1550347" cy="1911576"/>
            </a:xfrm>
          </p:grpSpPr>
          <p:grpSp>
            <p:nvGrpSpPr>
              <p:cNvPr id="869" name="Google Shape;869;p33"/>
              <p:cNvGrpSpPr/>
              <p:nvPr/>
            </p:nvGrpSpPr>
            <p:grpSpPr>
              <a:xfrm>
                <a:off x="2260298" y="2902059"/>
                <a:ext cx="1550275" cy="1911448"/>
                <a:chOff x="2260298" y="2902059"/>
                <a:chExt cx="1550275" cy="1911448"/>
              </a:xfrm>
            </p:grpSpPr>
            <p:sp>
              <p:nvSpPr>
                <p:cNvPr id="870" name="Google Shape;870;p33"/>
                <p:cNvSpPr/>
                <p:nvPr/>
              </p:nvSpPr>
              <p:spPr>
                <a:xfrm>
                  <a:off x="2326348" y="3187947"/>
                  <a:ext cx="1334703" cy="1551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703" h="1551371" extrusionOk="0">
                      <a:moveTo>
                        <a:pt x="1334659" y="336243"/>
                      </a:moveTo>
                      <a:cubicBezTo>
                        <a:pt x="1303548" y="414484"/>
                        <a:pt x="1272482" y="492548"/>
                        <a:pt x="1241504" y="570789"/>
                      </a:cubicBezTo>
                      <a:cubicBezTo>
                        <a:pt x="1169547" y="751921"/>
                        <a:pt x="1097590" y="932965"/>
                        <a:pt x="1025500" y="1113964"/>
                      </a:cubicBezTo>
                      <a:cubicBezTo>
                        <a:pt x="967571" y="1259825"/>
                        <a:pt x="909643" y="1405642"/>
                        <a:pt x="851714" y="1551371"/>
                      </a:cubicBezTo>
                      <a:cubicBezTo>
                        <a:pt x="633099" y="1461491"/>
                        <a:pt x="411474" y="1379355"/>
                        <a:pt x="187106" y="1305142"/>
                      </a:cubicBezTo>
                      <a:cubicBezTo>
                        <a:pt x="124885" y="1284475"/>
                        <a:pt x="62575" y="1264561"/>
                        <a:pt x="0" y="1245177"/>
                      </a:cubicBezTo>
                      <a:cubicBezTo>
                        <a:pt x="47927" y="1095775"/>
                        <a:pt x="95943" y="946418"/>
                        <a:pt x="143870" y="797016"/>
                      </a:cubicBezTo>
                      <a:cubicBezTo>
                        <a:pt x="203436" y="611459"/>
                        <a:pt x="262958" y="426034"/>
                        <a:pt x="322435" y="240477"/>
                      </a:cubicBezTo>
                      <a:cubicBezTo>
                        <a:pt x="348191" y="160377"/>
                        <a:pt x="373991" y="80144"/>
                        <a:pt x="399659" y="0"/>
                      </a:cubicBezTo>
                      <a:cubicBezTo>
                        <a:pt x="651509" y="77976"/>
                        <a:pt x="900349" y="164891"/>
                        <a:pt x="1145960" y="260657"/>
                      </a:cubicBezTo>
                      <a:cubicBezTo>
                        <a:pt x="1209066" y="285262"/>
                        <a:pt x="1272039" y="310487"/>
                        <a:pt x="1334703" y="3361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33"/>
                <p:cNvSpPr/>
                <p:nvPr/>
              </p:nvSpPr>
              <p:spPr>
                <a:xfrm>
                  <a:off x="2586304" y="2902059"/>
                  <a:ext cx="1224269" cy="857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269" h="857631" extrusionOk="0">
                      <a:moveTo>
                        <a:pt x="1206890" y="572080"/>
                      </a:moveTo>
                      <a:cubicBezTo>
                        <a:pt x="1180603" y="636735"/>
                        <a:pt x="1154405" y="701434"/>
                        <a:pt x="1128118" y="766266"/>
                      </a:cubicBezTo>
                      <a:cubicBezTo>
                        <a:pt x="1123869" y="776755"/>
                        <a:pt x="1118603" y="786402"/>
                        <a:pt x="1112452" y="795209"/>
                      </a:cubicBezTo>
                      <a:cubicBezTo>
                        <a:pt x="1082182" y="839286"/>
                        <a:pt x="1031599" y="862652"/>
                        <a:pt x="981548" y="856722"/>
                      </a:cubicBezTo>
                      <a:cubicBezTo>
                        <a:pt x="969953" y="855439"/>
                        <a:pt x="958536" y="852651"/>
                        <a:pt x="947295" y="848004"/>
                      </a:cubicBezTo>
                      <a:cubicBezTo>
                        <a:pt x="879454" y="820301"/>
                        <a:pt x="811303" y="793439"/>
                        <a:pt x="742930" y="767107"/>
                      </a:cubicBezTo>
                      <a:cubicBezTo>
                        <a:pt x="529138" y="685105"/>
                        <a:pt x="312957" y="609873"/>
                        <a:pt x="94519" y="541411"/>
                      </a:cubicBezTo>
                      <a:cubicBezTo>
                        <a:pt x="83013" y="537783"/>
                        <a:pt x="72215" y="532693"/>
                        <a:pt x="62479" y="526409"/>
                      </a:cubicBezTo>
                      <a:cubicBezTo>
                        <a:pt x="19995" y="498883"/>
                        <a:pt x="-3902" y="448478"/>
                        <a:pt x="523" y="395462"/>
                      </a:cubicBezTo>
                      <a:cubicBezTo>
                        <a:pt x="1453" y="384708"/>
                        <a:pt x="3577" y="373821"/>
                        <a:pt x="6940" y="363112"/>
                      </a:cubicBezTo>
                      <a:cubicBezTo>
                        <a:pt x="27784" y="296421"/>
                        <a:pt x="48672" y="229686"/>
                        <a:pt x="69516" y="163128"/>
                      </a:cubicBezTo>
                      <a:cubicBezTo>
                        <a:pt x="76995" y="139540"/>
                        <a:pt x="87748" y="117723"/>
                        <a:pt x="101246" y="98517"/>
                      </a:cubicBezTo>
                      <a:cubicBezTo>
                        <a:pt x="156652" y="18638"/>
                        <a:pt x="258613" y="-20306"/>
                        <a:pt x="354423" y="10584"/>
                      </a:cubicBezTo>
                      <a:cubicBezTo>
                        <a:pt x="589678" y="86126"/>
                        <a:pt x="822366" y="169412"/>
                        <a:pt x="1052045" y="260221"/>
                      </a:cubicBezTo>
                      <a:cubicBezTo>
                        <a:pt x="1062754" y="264381"/>
                        <a:pt x="1073375" y="268541"/>
                        <a:pt x="1084041" y="272833"/>
                      </a:cubicBezTo>
                      <a:cubicBezTo>
                        <a:pt x="1177638" y="310095"/>
                        <a:pt x="1231495" y="405197"/>
                        <a:pt x="1223485" y="502070"/>
                      </a:cubicBezTo>
                      <a:cubicBezTo>
                        <a:pt x="1221715" y="525480"/>
                        <a:pt x="1216227" y="549156"/>
                        <a:pt x="1206890" y="5720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33"/>
                <p:cNvSpPr/>
                <p:nvPr/>
              </p:nvSpPr>
              <p:spPr>
                <a:xfrm>
                  <a:off x="2260298" y="3984897"/>
                  <a:ext cx="1140924" cy="82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924" h="828610" extrusionOk="0">
                      <a:moveTo>
                        <a:pt x="1138371" y="452653"/>
                      </a:moveTo>
                      <a:cubicBezTo>
                        <a:pt x="1136513" y="463318"/>
                        <a:pt x="1133415" y="473939"/>
                        <a:pt x="1129166" y="484383"/>
                      </a:cubicBezTo>
                      <a:cubicBezTo>
                        <a:pt x="1102835" y="549171"/>
                        <a:pt x="1076681" y="613870"/>
                        <a:pt x="1050394" y="678570"/>
                      </a:cubicBezTo>
                      <a:cubicBezTo>
                        <a:pt x="1041189" y="701493"/>
                        <a:pt x="1028975" y="722337"/>
                        <a:pt x="1014725" y="740570"/>
                      </a:cubicBezTo>
                      <a:cubicBezTo>
                        <a:pt x="955602" y="815890"/>
                        <a:pt x="861296" y="848727"/>
                        <a:pt x="778807" y="815934"/>
                      </a:cubicBezTo>
                      <a:cubicBezTo>
                        <a:pt x="566697" y="731232"/>
                        <a:pt x="351578" y="653920"/>
                        <a:pt x="134069" y="584043"/>
                      </a:cubicBezTo>
                      <a:cubicBezTo>
                        <a:pt x="122563" y="580281"/>
                        <a:pt x="111721" y="575590"/>
                        <a:pt x="101542" y="569926"/>
                      </a:cubicBezTo>
                      <a:cubicBezTo>
                        <a:pt x="36533" y="533505"/>
                        <a:pt x="-1835" y="458627"/>
                        <a:pt x="68" y="375739"/>
                      </a:cubicBezTo>
                      <a:cubicBezTo>
                        <a:pt x="599" y="352550"/>
                        <a:pt x="4537" y="328785"/>
                        <a:pt x="11884" y="305198"/>
                      </a:cubicBezTo>
                      <a:cubicBezTo>
                        <a:pt x="32727" y="238507"/>
                        <a:pt x="53615" y="171772"/>
                        <a:pt x="74547" y="105214"/>
                      </a:cubicBezTo>
                      <a:cubicBezTo>
                        <a:pt x="77955" y="94371"/>
                        <a:pt x="82248" y="84149"/>
                        <a:pt x="87558" y="74900"/>
                      </a:cubicBezTo>
                      <a:cubicBezTo>
                        <a:pt x="113447" y="28167"/>
                        <a:pt x="161020" y="-908"/>
                        <a:pt x="209921" y="22"/>
                      </a:cubicBezTo>
                      <a:cubicBezTo>
                        <a:pt x="221161" y="199"/>
                        <a:pt x="232402" y="2057"/>
                        <a:pt x="243465" y="5509"/>
                      </a:cubicBezTo>
                      <a:cubicBezTo>
                        <a:pt x="394593" y="52861"/>
                        <a:pt x="544659" y="103620"/>
                        <a:pt x="693485" y="157787"/>
                      </a:cubicBezTo>
                      <a:cubicBezTo>
                        <a:pt x="817308" y="202882"/>
                        <a:pt x="940246" y="250190"/>
                        <a:pt x="1062210" y="299887"/>
                      </a:cubicBezTo>
                      <a:cubicBezTo>
                        <a:pt x="1073008" y="304313"/>
                        <a:pt x="1082832" y="310110"/>
                        <a:pt x="1091550" y="317014"/>
                      </a:cubicBezTo>
                      <a:cubicBezTo>
                        <a:pt x="1129875" y="347549"/>
                        <a:pt x="1148019" y="400211"/>
                        <a:pt x="1138371" y="4526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3" name="Google Shape;873;p33"/>
              <p:cNvSpPr/>
              <p:nvPr/>
            </p:nvSpPr>
            <p:spPr>
              <a:xfrm>
                <a:off x="2341945" y="3216137"/>
                <a:ext cx="1359509" cy="1507436"/>
              </a:xfrm>
              <a:custGeom>
                <a:avLst/>
                <a:gdLst/>
                <a:ahLst/>
                <a:cxnLst/>
                <a:rect l="l" t="t" r="r" b="b"/>
                <a:pathLst>
                  <a:path w="1359509" h="1507436" extrusionOk="0">
                    <a:moveTo>
                      <a:pt x="1297333" y="239724"/>
                    </a:moveTo>
                    <a:cubicBezTo>
                      <a:pt x="1092747" y="206445"/>
                      <a:pt x="889355" y="167457"/>
                      <a:pt x="690654" y="110547"/>
                    </a:cubicBezTo>
                    <a:cubicBezTo>
                      <a:pt x="578249" y="78374"/>
                      <a:pt x="466684" y="43900"/>
                      <a:pt x="358261" y="0"/>
                    </a:cubicBezTo>
                    <a:cubicBezTo>
                      <a:pt x="350340" y="24738"/>
                      <a:pt x="342419" y="49476"/>
                      <a:pt x="334541" y="74258"/>
                    </a:cubicBezTo>
                    <a:cubicBezTo>
                      <a:pt x="333258" y="78197"/>
                      <a:pt x="332461" y="82180"/>
                      <a:pt x="332152" y="85676"/>
                    </a:cubicBezTo>
                    <a:cubicBezTo>
                      <a:pt x="332152" y="85809"/>
                      <a:pt x="332152" y="85897"/>
                      <a:pt x="332152" y="86030"/>
                    </a:cubicBezTo>
                    <a:cubicBezTo>
                      <a:pt x="332152" y="86163"/>
                      <a:pt x="332152" y="86251"/>
                      <a:pt x="332152" y="86384"/>
                    </a:cubicBezTo>
                    <a:cubicBezTo>
                      <a:pt x="330381" y="105767"/>
                      <a:pt x="339365" y="124797"/>
                      <a:pt x="355031" y="134931"/>
                    </a:cubicBezTo>
                    <a:cubicBezTo>
                      <a:pt x="373750" y="147012"/>
                      <a:pt x="392426" y="159182"/>
                      <a:pt x="411057" y="171352"/>
                    </a:cubicBezTo>
                    <a:cubicBezTo>
                      <a:pt x="403755" y="193612"/>
                      <a:pt x="396497" y="215871"/>
                      <a:pt x="389195" y="238087"/>
                    </a:cubicBezTo>
                    <a:cubicBezTo>
                      <a:pt x="328523" y="423246"/>
                      <a:pt x="267895" y="608405"/>
                      <a:pt x="207222" y="793564"/>
                    </a:cubicBezTo>
                    <a:cubicBezTo>
                      <a:pt x="199920" y="815824"/>
                      <a:pt x="192663" y="838084"/>
                      <a:pt x="185361" y="860299"/>
                    </a:cubicBezTo>
                    <a:cubicBezTo>
                      <a:pt x="164030" y="859768"/>
                      <a:pt x="142744" y="859326"/>
                      <a:pt x="121414" y="858928"/>
                    </a:cubicBezTo>
                    <a:cubicBezTo>
                      <a:pt x="103535" y="858618"/>
                      <a:pt x="85833" y="869416"/>
                      <a:pt x="76230" y="886365"/>
                    </a:cubicBezTo>
                    <a:cubicBezTo>
                      <a:pt x="76186" y="886454"/>
                      <a:pt x="76098" y="886586"/>
                      <a:pt x="76053" y="886675"/>
                    </a:cubicBezTo>
                    <a:cubicBezTo>
                      <a:pt x="76009" y="886763"/>
                      <a:pt x="75920" y="886896"/>
                      <a:pt x="75876" y="886985"/>
                    </a:cubicBezTo>
                    <a:cubicBezTo>
                      <a:pt x="74106" y="890038"/>
                      <a:pt x="72513" y="893755"/>
                      <a:pt x="71274" y="897738"/>
                    </a:cubicBezTo>
                    <a:cubicBezTo>
                      <a:pt x="49988" y="964296"/>
                      <a:pt x="28701" y="1030810"/>
                      <a:pt x="7459" y="1097324"/>
                    </a:cubicBezTo>
                    <a:cubicBezTo>
                      <a:pt x="2945" y="1111397"/>
                      <a:pt x="467" y="1125691"/>
                      <a:pt x="69" y="1139720"/>
                    </a:cubicBezTo>
                    <a:cubicBezTo>
                      <a:pt x="-1701" y="1199551"/>
                      <a:pt x="30825" y="1250045"/>
                      <a:pt x="81098" y="1266242"/>
                    </a:cubicBezTo>
                    <a:cubicBezTo>
                      <a:pt x="300112" y="1336606"/>
                      <a:pt x="516603" y="1414493"/>
                      <a:pt x="730306" y="1499683"/>
                    </a:cubicBezTo>
                    <a:cubicBezTo>
                      <a:pt x="779383" y="1519243"/>
                      <a:pt x="836604" y="1501010"/>
                      <a:pt x="873114" y="1453835"/>
                    </a:cubicBezTo>
                    <a:cubicBezTo>
                      <a:pt x="881831" y="1442595"/>
                      <a:pt x="889001" y="1430026"/>
                      <a:pt x="894444" y="1416263"/>
                    </a:cubicBezTo>
                    <a:cubicBezTo>
                      <a:pt x="920333" y="1351387"/>
                      <a:pt x="946177" y="1286510"/>
                      <a:pt x="972066" y="1221590"/>
                    </a:cubicBezTo>
                    <a:cubicBezTo>
                      <a:pt x="973615" y="1217740"/>
                      <a:pt x="974721" y="1213845"/>
                      <a:pt x="975340" y="1210349"/>
                    </a:cubicBezTo>
                    <a:cubicBezTo>
                      <a:pt x="975340" y="1210216"/>
                      <a:pt x="975340" y="1210128"/>
                      <a:pt x="975385" y="1209995"/>
                    </a:cubicBezTo>
                    <a:cubicBezTo>
                      <a:pt x="975385" y="1209862"/>
                      <a:pt x="975385" y="1209774"/>
                      <a:pt x="975429" y="1209641"/>
                    </a:cubicBezTo>
                    <a:cubicBezTo>
                      <a:pt x="978837" y="1190435"/>
                      <a:pt x="972021" y="1170830"/>
                      <a:pt x="958037" y="1159678"/>
                    </a:cubicBezTo>
                    <a:cubicBezTo>
                      <a:pt x="941353" y="1146402"/>
                      <a:pt x="924625" y="1133170"/>
                      <a:pt x="907853" y="1119982"/>
                    </a:cubicBezTo>
                    <a:cubicBezTo>
                      <a:pt x="916350" y="1098165"/>
                      <a:pt x="924891" y="1076348"/>
                      <a:pt x="933388" y="1054575"/>
                    </a:cubicBezTo>
                    <a:cubicBezTo>
                      <a:pt x="1004283" y="873089"/>
                      <a:pt x="1075134" y="691603"/>
                      <a:pt x="1146028" y="510117"/>
                    </a:cubicBezTo>
                    <a:cubicBezTo>
                      <a:pt x="1154525" y="488300"/>
                      <a:pt x="1163066" y="466482"/>
                      <a:pt x="1171563" y="444709"/>
                    </a:cubicBezTo>
                    <a:cubicBezTo>
                      <a:pt x="1193690" y="447143"/>
                      <a:pt x="1215817" y="449710"/>
                      <a:pt x="1237944" y="452277"/>
                    </a:cubicBezTo>
                    <a:cubicBezTo>
                      <a:pt x="1256487" y="454445"/>
                      <a:pt x="1275516" y="445506"/>
                      <a:pt x="1286447" y="429397"/>
                    </a:cubicBezTo>
                    <a:cubicBezTo>
                      <a:pt x="1286535" y="429309"/>
                      <a:pt x="1286579" y="429220"/>
                      <a:pt x="1286624" y="429088"/>
                    </a:cubicBezTo>
                    <a:cubicBezTo>
                      <a:pt x="1286712" y="428999"/>
                      <a:pt x="1286756" y="428911"/>
                      <a:pt x="1286801" y="428778"/>
                    </a:cubicBezTo>
                    <a:cubicBezTo>
                      <a:pt x="1288792" y="425857"/>
                      <a:pt x="1290695" y="422317"/>
                      <a:pt x="1292200" y="418422"/>
                    </a:cubicBezTo>
                    <a:cubicBezTo>
                      <a:pt x="1314637" y="362175"/>
                      <a:pt x="1337073" y="305884"/>
                      <a:pt x="1359510" y="249637"/>
                    </a:cubicBezTo>
                    <a:cubicBezTo>
                      <a:pt x="1338799" y="246274"/>
                      <a:pt x="1318044" y="242911"/>
                      <a:pt x="1297333" y="239547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2656085" y="3536315"/>
                <a:ext cx="750018" cy="638984"/>
              </a:xfrm>
              <a:custGeom>
                <a:avLst/>
                <a:gdLst/>
                <a:ahLst/>
                <a:cxnLst/>
                <a:rect l="l" t="t" r="r" b="b"/>
                <a:pathLst>
                  <a:path w="750018" h="638984" extrusionOk="0">
                    <a:moveTo>
                      <a:pt x="749974" y="222731"/>
                    </a:moveTo>
                    <a:cubicBezTo>
                      <a:pt x="725369" y="282120"/>
                      <a:pt x="700808" y="341642"/>
                      <a:pt x="676202" y="401163"/>
                    </a:cubicBezTo>
                    <a:cubicBezTo>
                      <a:pt x="670095" y="415988"/>
                      <a:pt x="664032" y="430681"/>
                      <a:pt x="657970" y="445506"/>
                    </a:cubicBezTo>
                    <a:cubicBezTo>
                      <a:pt x="651730" y="460552"/>
                      <a:pt x="645579" y="475643"/>
                      <a:pt x="639339" y="490689"/>
                    </a:cubicBezTo>
                    <a:cubicBezTo>
                      <a:pt x="638542" y="492415"/>
                      <a:pt x="637878" y="494185"/>
                      <a:pt x="637259" y="495779"/>
                    </a:cubicBezTo>
                    <a:cubicBezTo>
                      <a:pt x="623540" y="528748"/>
                      <a:pt x="609910" y="561894"/>
                      <a:pt x="596412" y="594908"/>
                    </a:cubicBezTo>
                    <a:cubicBezTo>
                      <a:pt x="590350" y="609600"/>
                      <a:pt x="584287" y="624292"/>
                      <a:pt x="578224" y="638985"/>
                    </a:cubicBezTo>
                    <a:cubicBezTo>
                      <a:pt x="387533" y="563974"/>
                      <a:pt x="194762" y="494451"/>
                      <a:pt x="0" y="430681"/>
                    </a:cubicBezTo>
                    <a:cubicBezTo>
                      <a:pt x="13099" y="387754"/>
                      <a:pt x="26331" y="345005"/>
                      <a:pt x="39519" y="302255"/>
                    </a:cubicBezTo>
                    <a:cubicBezTo>
                      <a:pt x="41643" y="295042"/>
                      <a:pt x="44210" y="286855"/>
                      <a:pt x="47131" y="277252"/>
                    </a:cubicBezTo>
                    <a:cubicBezTo>
                      <a:pt x="51954" y="261719"/>
                      <a:pt x="56822" y="246097"/>
                      <a:pt x="61513" y="230564"/>
                    </a:cubicBezTo>
                    <a:cubicBezTo>
                      <a:pt x="66337" y="215163"/>
                      <a:pt x="70983" y="199896"/>
                      <a:pt x="75630" y="184628"/>
                    </a:cubicBezTo>
                    <a:cubicBezTo>
                      <a:pt x="94615" y="123203"/>
                      <a:pt x="113468" y="61602"/>
                      <a:pt x="132364" y="0"/>
                    </a:cubicBezTo>
                    <a:cubicBezTo>
                      <a:pt x="340491" y="68019"/>
                      <a:pt x="546405" y="142277"/>
                      <a:pt x="750018" y="2226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2586327" y="3297432"/>
                <a:ext cx="1112472" cy="462283"/>
              </a:xfrm>
              <a:custGeom>
                <a:avLst/>
                <a:gdLst/>
                <a:ahLst/>
                <a:cxnLst/>
                <a:rect l="l" t="t" r="r" b="b"/>
                <a:pathLst>
                  <a:path w="1112472" h="462283" extrusionOk="0">
                    <a:moveTo>
                      <a:pt x="1112473" y="399836"/>
                    </a:moveTo>
                    <a:cubicBezTo>
                      <a:pt x="1075299" y="453781"/>
                      <a:pt x="1007325" y="477015"/>
                      <a:pt x="947272" y="452587"/>
                    </a:cubicBezTo>
                    <a:cubicBezTo>
                      <a:pt x="667365" y="338544"/>
                      <a:pt x="382900" y="236273"/>
                      <a:pt x="94496" y="145950"/>
                    </a:cubicBezTo>
                    <a:cubicBezTo>
                      <a:pt x="32629" y="126567"/>
                      <a:pt x="-5031" y="65275"/>
                      <a:pt x="545" y="0"/>
                    </a:cubicBezTo>
                    <a:cubicBezTo>
                      <a:pt x="378165" y="113202"/>
                      <a:pt x="749235" y="246628"/>
                      <a:pt x="1112473" y="399836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2260336" y="4360636"/>
                <a:ext cx="1014686" cy="452896"/>
              </a:xfrm>
              <a:custGeom>
                <a:avLst/>
                <a:gdLst/>
                <a:ahLst/>
                <a:cxnLst/>
                <a:rect l="l" t="t" r="r" b="b"/>
                <a:pathLst>
                  <a:path w="1014686" h="452896" extrusionOk="0">
                    <a:moveTo>
                      <a:pt x="74" y="0"/>
                    </a:moveTo>
                    <a:cubicBezTo>
                      <a:pt x="344547" y="103510"/>
                      <a:pt x="683135" y="225253"/>
                      <a:pt x="1014687" y="364831"/>
                    </a:cubicBezTo>
                    <a:cubicBezTo>
                      <a:pt x="955564" y="440195"/>
                      <a:pt x="861347" y="473032"/>
                      <a:pt x="778857" y="440195"/>
                    </a:cubicBezTo>
                    <a:cubicBezTo>
                      <a:pt x="566614" y="355581"/>
                      <a:pt x="351628" y="278225"/>
                      <a:pt x="134075" y="208348"/>
                    </a:cubicBezTo>
                    <a:cubicBezTo>
                      <a:pt x="49594" y="181176"/>
                      <a:pt x="-2228" y="95766"/>
                      <a:pt x="74" y="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7" name="Google Shape;877;p33"/>
              <p:cNvGrpSpPr/>
              <p:nvPr/>
            </p:nvGrpSpPr>
            <p:grpSpPr>
              <a:xfrm>
                <a:off x="2347900" y="2901956"/>
                <a:ext cx="1462745" cy="1535637"/>
                <a:chOff x="2347900" y="2901956"/>
                <a:chExt cx="1462745" cy="1535637"/>
              </a:xfrm>
            </p:grpSpPr>
            <p:sp>
              <p:nvSpPr>
                <p:cNvPr id="878" name="Google Shape;878;p33"/>
                <p:cNvSpPr/>
                <p:nvPr/>
              </p:nvSpPr>
              <p:spPr>
                <a:xfrm>
                  <a:off x="2687462" y="2901956"/>
                  <a:ext cx="1123183" cy="502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183" h="502128" extrusionOk="0">
                      <a:moveTo>
                        <a:pt x="1122372" y="502128"/>
                      </a:moveTo>
                      <a:cubicBezTo>
                        <a:pt x="755594" y="347726"/>
                        <a:pt x="381072" y="213017"/>
                        <a:pt x="0" y="98531"/>
                      </a:cubicBezTo>
                      <a:cubicBezTo>
                        <a:pt x="55450" y="18697"/>
                        <a:pt x="157412" y="-20291"/>
                        <a:pt x="253310" y="10554"/>
                      </a:cubicBezTo>
                      <a:cubicBezTo>
                        <a:pt x="499452" y="89636"/>
                        <a:pt x="742716" y="177126"/>
                        <a:pt x="982883" y="272892"/>
                      </a:cubicBezTo>
                      <a:cubicBezTo>
                        <a:pt x="1076481" y="310198"/>
                        <a:pt x="1130338" y="405168"/>
                        <a:pt x="1122416" y="5020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33"/>
                <p:cNvSpPr/>
                <p:nvPr/>
              </p:nvSpPr>
              <p:spPr>
                <a:xfrm>
                  <a:off x="2347900" y="3984897"/>
                  <a:ext cx="1053362" cy="45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362" h="452696" extrusionOk="0">
                      <a:moveTo>
                        <a:pt x="0" y="74856"/>
                      </a:moveTo>
                      <a:cubicBezTo>
                        <a:pt x="31863" y="17458"/>
                        <a:pt x="96297" y="-13210"/>
                        <a:pt x="155863" y="5465"/>
                      </a:cubicBezTo>
                      <a:cubicBezTo>
                        <a:pt x="432805" y="92203"/>
                        <a:pt x="705897" y="190403"/>
                        <a:pt x="974652" y="299888"/>
                      </a:cubicBezTo>
                      <a:cubicBezTo>
                        <a:pt x="1032448" y="323431"/>
                        <a:pt x="1062673" y="388086"/>
                        <a:pt x="1050813" y="452697"/>
                      </a:cubicBezTo>
                      <a:cubicBezTo>
                        <a:pt x="707534" y="307898"/>
                        <a:pt x="356865" y="181818"/>
                        <a:pt x="0" y="748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0" name="Google Shape;880;p33"/>
              <p:cNvSpPr/>
              <p:nvPr/>
            </p:nvSpPr>
            <p:spPr>
              <a:xfrm>
                <a:off x="2717599" y="3721032"/>
                <a:ext cx="614733" cy="260789"/>
              </a:xfrm>
              <a:custGeom>
                <a:avLst/>
                <a:gdLst/>
                <a:ahLst/>
                <a:cxnLst/>
                <a:rect l="l" t="t" r="r" b="b"/>
                <a:pathLst>
                  <a:path w="614733" h="260789" extrusionOk="0">
                    <a:moveTo>
                      <a:pt x="614733" y="216447"/>
                    </a:moveTo>
                    <a:cubicBezTo>
                      <a:pt x="608626" y="231228"/>
                      <a:pt x="602519" y="246008"/>
                      <a:pt x="596412" y="260789"/>
                    </a:cubicBezTo>
                    <a:cubicBezTo>
                      <a:pt x="399747" y="183212"/>
                      <a:pt x="200913" y="111565"/>
                      <a:pt x="0" y="45847"/>
                    </a:cubicBezTo>
                    <a:cubicBezTo>
                      <a:pt x="4691" y="30580"/>
                      <a:pt x="9382" y="15268"/>
                      <a:pt x="14117" y="0"/>
                    </a:cubicBezTo>
                    <a:cubicBezTo>
                      <a:pt x="216447" y="66160"/>
                      <a:pt x="416741" y="138338"/>
                      <a:pt x="614733" y="21649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2669007" y="3813523"/>
                <a:ext cx="626416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626416" h="317699" extrusionOk="0">
                    <a:moveTo>
                      <a:pt x="626373" y="213482"/>
                    </a:moveTo>
                    <a:cubicBezTo>
                      <a:pt x="625576" y="215208"/>
                      <a:pt x="624912" y="216978"/>
                      <a:pt x="624292" y="218571"/>
                    </a:cubicBezTo>
                    <a:cubicBezTo>
                      <a:pt x="610574" y="251540"/>
                      <a:pt x="596943" y="284686"/>
                      <a:pt x="583446" y="317700"/>
                    </a:cubicBezTo>
                    <a:cubicBezTo>
                      <a:pt x="397003" y="244813"/>
                      <a:pt x="189098" y="174848"/>
                      <a:pt x="0" y="112759"/>
                    </a:cubicBezTo>
                    <a:cubicBezTo>
                      <a:pt x="12878" y="71249"/>
                      <a:pt x="17082" y="56468"/>
                      <a:pt x="26597" y="25004"/>
                    </a:cubicBezTo>
                    <a:cubicBezTo>
                      <a:pt x="28721" y="17790"/>
                      <a:pt x="31288" y="9603"/>
                      <a:pt x="34209" y="0"/>
                    </a:cubicBezTo>
                    <a:cubicBezTo>
                      <a:pt x="233662" y="65275"/>
                      <a:pt x="431212" y="136480"/>
                      <a:pt x="626417" y="2134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89628"/>
            <a:ext cx="7704000" cy="1147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6223000" algn="l"/>
              </a:tabLst>
            </a:pP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Ποια ποτά χαλάνε</a:t>
            </a:r>
            <a:br>
              <a:rPr lang="el-GR" sz="3300" b="1" dirty="0">
                <a:latin typeface="Candara" charset="0"/>
                <a:ea typeface="Candara" charset="0"/>
                <a:cs typeface="Candara" charset="0"/>
              </a:rPr>
            </a:b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τα δόντια μου</a:t>
            </a:r>
            <a:endParaRPr sz="33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4" name="Google Shape;362;p28"/>
          <p:cNvSpPr txBox="1">
            <a:spLocks/>
          </p:cNvSpPr>
          <p:nvPr/>
        </p:nvSpPr>
        <p:spPr>
          <a:xfrm>
            <a:off x="3680725" y="4026366"/>
            <a:ext cx="1652608" cy="56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Σοκολατούχο</a:t>
            </a:r>
          </a:p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γάλα</a:t>
            </a:r>
          </a:p>
        </p:txBody>
      </p:sp>
      <p:sp>
        <p:nvSpPr>
          <p:cNvPr id="75" name="Google Shape;362;p28"/>
          <p:cNvSpPr txBox="1">
            <a:spLocks/>
          </p:cNvSpPr>
          <p:nvPr/>
        </p:nvSpPr>
        <p:spPr>
          <a:xfrm>
            <a:off x="1096545" y="4026366"/>
            <a:ext cx="1652608" cy="56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Έτοιμοι</a:t>
            </a:r>
          </a:p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χυμοί</a:t>
            </a:r>
          </a:p>
        </p:txBody>
      </p:sp>
      <p:sp>
        <p:nvSpPr>
          <p:cNvPr id="76" name="Google Shape;362;p28"/>
          <p:cNvSpPr txBox="1">
            <a:spLocks/>
          </p:cNvSpPr>
          <p:nvPr/>
        </p:nvSpPr>
        <p:spPr>
          <a:xfrm>
            <a:off x="6169962" y="4026366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Αναψυκτικά</a:t>
            </a:r>
          </a:p>
        </p:txBody>
      </p:sp>
      <p:grpSp>
        <p:nvGrpSpPr>
          <p:cNvPr id="62" name="Google Shape;2050;p46"/>
          <p:cNvGrpSpPr/>
          <p:nvPr/>
        </p:nvGrpSpPr>
        <p:grpSpPr>
          <a:xfrm rot="1341417">
            <a:off x="6694595" y="322852"/>
            <a:ext cx="1312262" cy="1334111"/>
            <a:chOff x="2412978" y="3838600"/>
            <a:chExt cx="374734" cy="380974"/>
          </a:xfrm>
        </p:grpSpPr>
        <p:sp>
          <p:nvSpPr>
            <p:cNvPr id="63" name="Google Shape;2051;p46"/>
            <p:cNvSpPr/>
            <p:nvPr/>
          </p:nvSpPr>
          <p:spPr>
            <a:xfrm>
              <a:off x="2457640" y="3937254"/>
              <a:ext cx="284702" cy="282320"/>
            </a:xfrm>
            <a:custGeom>
              <a:avLst/>
              <a:gdLst/>
              <a:ahLst/>
              <a:cxnLst/>
              <a:rect l="l" t="t" r="r" b="b"/>
              <a:pathLst>
                <a:path w="284702" h="282320" extrusionOk="0">
                  <a:moveTo>
                    <a:pt x="142303" y="198310"/>
                  </a:moveTo>
                  <a:cubicBezTo>
                    <a:pt x="157067" y="198310"/>
                    <a:pt x="158496" y="282321"/>
                    <a:pt x="202597" y="282321"/>
                  </a:cubicBezTo>
                  <a:cubicBezTo>
                    <a:pt x="222599" y="282321"/>
                    <a:pt x="244031" y="260795"/>
                    <a:pt x="244031" y="208407"/>
                  </a:cubicBezTo>
                  <a:cubicBezTo>
                    <a:pt x="244031" y="141827"/>
                    <a:pt x="284702" y="140208"/>
                    <a:pt x="284702" y="73533"/>
                  </a:cubicBezTo>
                  <a:cubicBezTo>
                    <a:pt x="284702" y="32957"/>
                    <a:pt x="248222" y="0"/>
                    <a:pt x="203168" y="0"/>
                  </a:cubicBezTo>
                  <a:cubicBezTo>
                    <a:pt x="183547" y="0"/>
                    <a:pt x="165545" y="6287"/>
                    <a:pt x="151448" y="16669"/>
                  </a:cubicBezTo>
                  <a:cubicBezTo>
                    <a:pt x="146114" y="20669"/>
                    <a:pt x="138684" y="20669"/>
                    <a:pt x="133255" y="16669"/>
                  </a:cubicBezTo>
                  <a:cubicBezTo>
                    <a:pt x="119158" y="6287"/>
                    <a:pt x="101156" y="0"/>
                    <a:pt x="81534" y="0"/>
                  </a:cubicBezTo>
                  <a:cubicBezTo>
                    <a:pt x="36481" y="0"/>
                    <a:pt x="0" y="32957"/>
                    <a:pt x="0" y="73533"/>
                  </a:cubicBezTo>
                  <a:cubicBezTo>
                    <a:pt x="0" y="140208"/>
                    <a:pt x="40672" y="141827"/>
                    <a:pt x="40672" y="208407"/>
                  </a:cubicBezTo>
                  <a:cubicBezTo>
                    <a:pt x="40672" y="260795"/>
                    <a:pt x="62103" y="282321"/>
                    <a:pt x="82106" y="282321"/>
                  </a:cubicBezTo>
                  <a:cubicBezTo>
                    <a:pt x="126206" y="282321"/>
                    <a:pt x="127635" y="198310"/>
                    <a:pt x="142399" y="198310"/>
                  </a:cubicBezTo>
                  <a:lnTo>
                    <a:pt x="142399" y="1983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052;p46"/>
            <p:cNvSpPr/>
            <p:nvPr/>
          </p:nvSpPr>
          <p:spPr>
            <a:xfrm>
              <a:off x="2457640" y="3937254"/>
              <a:ext cx="284702" cy="282320"/>
            </a:xfrm>
            <a:custGeom>
              <a:avLst/>
              <a:gdLst/>
              <a:ahLst/>
              <a:cxnLst/>
              <a:rect l="l" t="t" r="r" b="b"/>
              <a:pathLst>
                <a:path w="284702" h="282320" extrusionOk="0">
                  <a:moveTo>
                    <a:pt x="142303" y="198310"/>
                  </a:moveTo>
                  <a:cubicBezTo>
                    <a:pt x="157067" y="198310"/>
                    <a:pt x="158496" y="282321"/>
                    <a:pt x="202597" y="282321"/>
                  </a:cubicBezTo>
                  <a:cubicBezTo>
                    <a:pt x="222599" y="282321"/>
                    <a:pt x="244031" y="260795"/>
                    <a:pt x="244031" y="208407"/>
                  </a:cubicBezTo>
                  <a:cubicBezTo>
                    <a:pt x="244031" y="141827"/>
                    <a:pt x="284702" y="140208"/>
                    <a:pt x="284702" y="73533"/>
                  </a:cubicBezTo>
                  <a:cubicBezTo>
                    <a:pt x="284702" y="32957"/>
                    <a:pt x="248222" y="0"/>
                    <a:pt x="203168" y="0"/>
                  </a:cubicBezTo>
                  <a:cubicBezTo>
                    <a:pt x="183547" y="0"/>
                    <a:pt x="165545" y="6287"/>
                    <a:pt x="151448" y="16669"/>
                  </a:cubicBezTo>
                  <a:cubicBezTo>
                    <a:pt x="146114" y="20669"/>
                    <a:pt x="138684" y="20669"/>
                    <a:pt x="133255" y="16669"/>
                  </a:cubicBezTo>
                  <a:cubicBezTo>
                    <a:pt x="119158" y="6287"/>
                    <a:pt x="101156" y="0"/>
                    <a:pt x="81534" y="0"/>
                  </a:cubicBezTo>
                  <a:cubicBezTo>
                    <a:pt x="36481" y="0"/>
                    <a:pt x="0" y="32957"/>
                    <a:pt x="0" y="73533"/>
                  </a:cubicBezTo>
                  <a:cubicBezTo>
                    <a:pt x="0" y="140208"/>
                    <a:pt x="40672" y="141827"/>
                    <a:pt x="40672" y="208407"/>
                  </a:cubicBezTo>
                  <a:cubicBezTo>
                    <a:pt x="40672" y="260795"/>
                    <a:pt x="62103" y="282321"/>
                    <a:pt x="82106" y="282321"/>
                  </a:cubicBezTo>
                  <a:cubicBezTo>
                    <a:pt x="126206" y="282321"/>
                    <a:pt x="127635" y="198310"/>
                    <a:pt x="142399" y="198310"/>
                  </a:cubicBezTo>
                  <a:lnTo>
                    <a:pt x="142399" y="1983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053;p46"/>
            <p:cNvSpPr/>
            <p:nvPr/>
          </p:nvSpPr>
          <p:spPr>
            <a:xfrm>
              <a:off x="2457545" y="3937825"/>
              <a:ext cx="132778" cy="281749"/>
            </a:xfrm>
            <a:custGeom>
              <a:avLst/>
              <a:gdLst/>
              <a:ahLst/>
              <a:cxnLst/>
              <a:rect l="l" t="t" r="r" b="b"/>
              <a:pathLst>
                <a:path w="132778" h="281749" extrusionOk="0">
                  <a:moveTo>
                    <a:pt x="71628" y="0"/>
                  </a:moveTo>
                  <a:cubicBezTo>
                    <a:pt x="31242" y="4382"/>
                    <a:pt x="0" y="35433"/>
                    <a:pt x="0" y="72962"/>
                  </a:cubicBezTo>
                  <a:cubicBezTo>
                    <a:pt x="0" y="139637"/>
                    <a:pt x="40672" y="141256"/>
                    <a:pt x="40672" y="207836"/>
                  </a:cubicBezTo>
                  <a:cubicBezTo>
                    <a:pt x="40672" y="260223"/>
                    <a:pt x="62103" y="281750"/>
                    <a:pt x="82106" y="281750"/>
                  </a:cubicBezTo>
                  <a:cubicBezTo>
                    <a:pt x="114967" y="281750"/>
                    <a:pt x="124111" y="235077"/>
                    <a:pt x="132779" y="211265"/>
                  </a:cubicBezTo>
                  <a:cubicBezTo>
                    <a:pt x="74581" y="189071"/>
                    <a:pt x="7810" y="61627"/>
                    <a:pt x="71628" y="0"/>
                  </a:cubicBezTo>
                  <a:lnTo>
                    <a:pt x="7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054;p46"/>
            <p:cNvSpPr/>
            <p:nvPr/>
          </p:nvSpPr>
          <p:spPr>
            <a:xfrm>
              <a:off x="2568544" y="4021359"/>
              <a:ext cx="62766" cy="43663"/>
            </a:xfrm>
            <a:custGeom>
              <a:avLst/>
              <a:gdLst/>
              <a:ahLst/>
              <a:cxnLst/>
              <a:rect l="l" t="t" r="r" b="b"/>
              <a:pathLst>
                <a:path w="62766" h="43663" extrusionOk="0">
                  <a:moveTo>
                    <a:pt x="31400" y="41243"/>
                  </a:moveTo>
                  <a:cubicBezTo>
                    <a:pt x="43496" y="41243"/>
                    <a:pt x="54355" y="49530"/>
                    <a:pt x="61118" y="35433"/>
                  </a:cubicBezTo>
                  <a:cubicBezTo>
                    <a:pt x="67976" y="21146"/>
                    <a:pt x="52545" y="0"/>
                    <a:pt x="31400" y="0"/>
                  </a:cubicBezTo>
                  <a:cubicBezTo>
                    <a:pt x="10254" y="0"/>
                    <a:pt x="-5272" y="21146"/>
                    <a:pt x="1682" y="35433"/>
                  </a:cubicBezTo>
                  <a:cubicBezTo>
                    <a:pt x="8444" y="49530"/>
                    <a:pt x="19303" y="41243"/>
                    <a:pt x="31400" y="41243"/>
                  </a:cubicBezTo>
                  <a:lnTo>
                    <a:pt x="31400" y="41243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055;p46"/>
            <p:cNvSpPr/>
            <p:nvPr/>
          </p:nvSpPr>
          <p:spPr>
            <a:xfrm>
              <a:off x="2528407" y="4014882"/>
              <a:ext cx="35092" cy="16577"/>
            </a:xfrm>
            <a:custGeom>
              <a:avLst/>
              <a:gdLst/>
              <a:ahLst/>
              <a:cxnLst/>
              <a:rect l="l" t="t" r="r" b="b"/>
              <a:pathLst>
                <a:path w="35092" h="16577" extrusionOk="0">
                  <a:moveTo>
                    <a:pt x="29627" y="16574"/>
                  </a:moveTo>
                  <a:cubicBezTo>
                    <a:pt x="28103" y="16574"/>
                    <a:pt x="26484" y="15907"/>
                    <a:pt x="25436" y="14669"/>
                  </a:cubicBezTo>
                  <a:cubicBezTo>
                    <a:pt x="23436" y="12383"/>
                    <a:pt x="20673" y="11144"/>
                    <a:pt x="17625" y="11144"/>
                  </a:cubicBezTo>
                  <a:cubicBezTo>
                    <a:pt x="14577" y="11144"/>
                    <a:pt x="11815" y="12478"/>
                    <a:pt x="9815" y="14669"/>
                  </a:cubicBezTo>
                  <a:cubicBezTo>
                    <a:pt x="7815" y="16954"/>
                    <a:pt x="4290" y="17240"/>
                    <a:pt x="1909" y="15240"/>
                  </a:cubicBezTo>
                  <a:cubicBezTo>
                    <a:pt x="-377" y="13240"/>
                    <a:pt x="-663" y="9716"/>
                    <a:pt x="1338" y="7334"/>
                  </a:cubicBezTo>
                  <a:cubicBezTo>
                    <a:pt x="5433" y="2667"/>
                    <a:pt x="11339" y="0"/>
                    <a:pt x="17530" y="0"/>
                  </a:cubicBezTo>
                  <a:cubicBezTo>
                    <a:pt x="23721" y="0"/>
                    <a:pt x="29627" y="2667"/>
                    <a:pt x="33723" y="7334"/>
                  </a:cubicBezTo>
                  <a:cubicBezTo>
                    <a:pt x="35723" y="9620"/>
                    <a:pt x="35532" y="13145"/>
                    <a:pt x="33151" y="15240"/>
                  </a:cubicBezTo>
                  <a:cubicBezTo>
                    <a:pt x="32103" y="16193"/>
                    <a:pt x="30770" y="16574"/>
                    <a:pt x="29532" y="16574"/>
                  </a:cubicBezTo>
                  <a:lnTo>
                    <a:pt x="29532" y="16574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056;p46"/>
            <p:cNvSpPr/>
            <p:nvPr/>
          </p:nvSpPr>
          <p:spPr>
            <a:xfrm>
              <a:off x="2636230" y="4014882"/>
              <a:ext cx="35092" cy="16577"/>
            </a:xfrm>
            <a:custGeom>
              <a:avLst/>
              <a:gdLst/>
              <a:ahLst/>
              <a:cxnLst/>
              <a:rect l="l" t="t" r="r" b="b"/>
              <a:pathLst>
                <a:path w="35092" h="16577" extrusionOk="0">
                  <a:moveTo>
                    <a:pt x="29627" y="16574"/>
                  </a:moveTo>
                  <a:cubicBezTo>
                    <a:pt x="28103" y="16574"/>
                    <a:pt x="26484" y="15907"/>
                    <a:pt x="25436" y="14669"/>
                  </a:cubicBezTo>
                  <a:cubicBezTo>
                    <a:pt x="23436" y="12383"/>
                    <a:pt x="20673" y="11144"/>
                    <a:pt x="17625" y="11144"/>
                  </a:cubicBezTo>
                  <a:cubicBezTo>
                    <a:pt x="14577" y="11144"/>
                    <a:pt x="11815" y="12478"/>
                    <a:pt x="9815" y="14669"/>
                  </a:cubicBezTo>
                  <a:cubicBezTo>
                    <a:pt x="7815" y="16954"/>
                    <a:pt x="4290" y="17240"/>
                    <a:pt x="1909" y="15240"/>
                  </a:cubicBezTo>
                  <a:cubicBezTo>
                    <a:pt x="-377" y="13240"/>
                    <a:pt x="-663" y="9716"/>
                    <a:pt x="1338" y="7334"/>
                  </a:cubicBezTo>
                  <a:cubicBezTo>
                    <a:pt x="5433" y="2667"/>
                    <a:pt x="11339" y="0"/>
                    <a:pt x="17530" y="0"/>
                  </a:cubicBezTo>
                  <a:cubicBezTo>
                    <a:pt x="23721" y="0"/>
                    <a:pt x="29627" y="2667"/>
                    <a:pt x="33723" y="7334"/>
                  </a:cubicBezTo>
                  <a:cubicBezTo>
                    <a:pt x="35723" y="9620"/>
                    <a:pt x="35532" y="13145"/>
                    <a:pt x="33151" y="15240"/>
                  </a:cubicBezTo>
                  <a:cubicBezTo>
                    <a:pt x="32103" y="16193"/>
                    <a:pt x="30770" y="16574"/>
                    <a:pt x="29532" y="16574"/>
                  </a:cubicBezTo>
                  <a:lnTo>
                    <a:pt x="29532" y="16574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057;p46"/>
            <p:cNvSpPr/>
            <p:nvPr/>
          </p:nvSpPr>
          <p:spPr>
            <a:xfrm>
              <a:off x="2510885" y="4032408"/>
              <a:ext cx="48005" cy="38290"/>
            </a:xfrm>
            <a:custGeom>
              <a:avLst/>
              <a:gdLst/>
              <a:ahLst/>
              <a:cxnLst/>
              <a:rect l="l" t="t" r="r" b="b"/>
              <a:pathLst>
                <a:path w="48005" h="38290" extrusionOk="0">
                  <a:moveTo>
                    <a:pt x="48006" y="19145"/>
                  </a:moveTo>
                  <a:cubicBezTo>
                    <a:pt x="48006" y="29718"/>
                    <a:pt x="37243" y="38290"/>
                    <a:pt x="24003" y="38290"/>
                  </a:cubicBezTo>
                  <a:cubicBezTo>
                    <a:pt x="10763" y="38290"/>
                    <a:pt x="0" y="29718"/>
                    <a:pt x="0" y="19145"/>
                  </a:cubicBezTo>
                  <a:cubicBezTo>
                    <a:pt x="0" y="8572"/>
                    <a:pt x="10763" y="0"/>
                    <a:pt x="24003" y="0"/>
                  </a:cubicBezTo>
                  <a:cubicBezTo>
                    <a:pt x="37243" y="0"/>
                    <a:pt x="48006" y="8572"/>
                    <a:pt x="48006" y="19145"/>
                  </a:cubicBezTo>
                  <a:lnTo>
                    <a:pt x="48006" y="19145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" name="Google Shape;2058;p46"/>
            <p:cNvGrpSpPr/>
            <p:nvPr/>
          </p:nvGrpSpPr>
          <p:grpSpPr>
            <a:xfrm>
              <a:off x="2412978" y="3838600"/>
              <a:ext cx="374734" cy="232098"/>
              <a:chOff x="2412978" y="3838600"/>
              <a:chExt cx="374734" cy="232098"/>
            </a:xfrm>
          </p:grpSpPr>
          <p:sp>
            <p:nvSpPr>
              <p:cNvPr id="79" name="Google Shape;2059;p46"/>
              <p:cNvSpPr/>
              <p:nvPr/>
            </p:nvSpPr>
            <p:spPr>
              <a:xfrm>
                <a:off x="2640996" y="4032408"/>
                <a:ext cx="48005" cy="38290"/>
              </a:xfrm>
              <a:custGeom>
                <a:avLst/>
                <a:gdLst/>
                <a:ahLst/>
                <a:cxnLst/>
                <a:rect l="l" t="t" r="r" b="b"/>
                <a:pathLst>
                  <a:path w="48005" h="38290" extrusionOk="0">
                    <a:moveTo>
                      <a:pt x="48006" y="19145"/>
                    </a:moveTo>
                    <a:cubicBezTo>
                      <a:pt x="48006" y="29718"/>
                      <a:pt x="37243" y="38290"/>
                      <a:pt x="24003" y="38290"/>
                    </a:cubicBezTo>
                    <a:cubicBezTo>
                      <a:pt x="10763" y="38290"/>
                      <a:pt x="0" y="29718"/>
                      <a:pt x="0" y="19145"/>
                    </a:cubicBezTo>
                    <a:cubicBezTo>
                      <a:pt x="0" y="8572"/>
                      <a:pt x="10763" y="0"/>
                      <a:pt x="24003" y="0"/>
                    </a:cubicBezTo>
                    <a:cubicBezTo>
                      <a:pt x="37243" y="0"/>
                      <a:pt x="48006" y="8572"/>
                      <a:pt x="48006" y="19145"/>
                    </a:cubicBezTo>
                    <a:lnTo>
                      <a:pt x="48006" y="19145"/>
                    </a:ln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2060;p46"/>
              <p:cNvSpPr/>
              <p:nvPr/>
            </p:nvSpPr>
            <p:spPr>
              <a:xfrm>
                <a:off x="2690399" y="3863117"/>
                <a:ext cx="97313" cy="108235"/>
              </a:xfrm>
              <a:custGeom>
                <a:avLst/>
                <a:gdLst/>
                <a:ahLst/>
                <a:cxnLst/>
                <a:rect l="l" t="t" r="r" b="b"/>
                <a:pathLst>
                  <a:path w="97313" h="108235" extrusionOk="0">
                    <a:moveTo>
                      <a:pt x="5556" y="108236"/>
                    </a:moveTo>
                    <a:cubicBezTo>
                      <a:pt x="4604" y="108236"/>
                      <a:pt x="3651" y="107950"/>
                      <a:pt x="2794" y="107474"/>
                    </a:cubicBezTo>
                    <a:cubicBezTo>
                      <a:pt x="127" y="105950"/>
                      <a:pt x="-825" y="102521"/>
                      <a:pt x="794" y="99854"/>
                    </a:cubicBezTo>
                    <a:lnTo>
                      <a:pt x="38037" y="35369"/>
                    </a:lnTo>
                    <a:cubicBezTo>
                      <a:pt x="39084" y="33464"/>
                      <a:pt x="41180" y="32417"/>
                      <a:pt x="43370" y="32607"/>
                    </a:cubicBezTo>
                    <a:cubicBezTo>
                      <a:pt x="45561" y="32798"/>
                      <a:pt x="47371" y="34226"/>
                      <a:pt x="48133" y="36227"/>
                    </a:cubicBezTo>
                    <a:lnTo>
                      <a:pt x="55658" y="56896"/>
                    </a:lnTo>
                    <a:lnTo>
                      <a:pt x="86900" y="2794"/>
                    </a:lnTo>
                    <a:cubicBezTo>
                      <a:pt x="88424" y="127"/>
                      <a:pt x="91853" y="-825"/>
                      <a:pt x="94520" y="794"/>
                    </a:cubicBezTo>
                    <a:cubicBezTo>
                      <a:pt x="97187" y="2318"/>
                      <a:pt x="98139" y="5747"/>
                      <a:pt x="96520" y="8414"/>
                    </a:cubicBezTo>
                    <a:lnTo>
                      <a:pt x="59277" y="72898"/>
                    </a:lnTo>
                    <a:cubicBezTo>
                      <a:pt x="58229" y="74803"/>
                      <a:pt x="56134" y="75851"/>
                      <a:pt x="53943" y="75660"/>
                    </a:cubicBezTo>
                    <a:cubicBezTo>
                      <a:pt x="51752" y="75470"/>
                      <a:pt x="49943" y="74041"/>
                      <a:pt x="49181" y="72041"/>
                    </a:cubicBezTo>
                    <a:lnTo>
                      <a:pt x="41656" y="51371"/>
                    </a:lnTo>
                    <a:lnTo>
                      <a:pt x="10414" y="105473"/>
                    </a:lnTo>
                    <a:cubicBezTo>
                      <a:pt x="9366" y="107283"/>
                      <a:pt x="7461" y="108236"/>
                      <a:pt x="5556" y="108236"/>
                    </a:cubicBezTo>
                    <a:lnTo>
                      <a:pt x="5556" y="108236"/>
                    </a:ln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2061;p46"/>
              <p:cNvSpPr/>
              <p:nvPr/>
            </p:nvSpPr>
            <p:spPr>
              <a:xfrm>
                <a:off x="2412978" y="3875542"/>
                <a:ext cx="97229" cy="108193"/>
              </a:xfrm>
              <a:custGeom>
                <a:avLst/>
                <a:gdLst/>
                <a:ahLst/>
                <a:cxnLst/>
                <a:rect l="l" t="t" r="r" b="b"/>
                <a:pathLst>
                  <a:path w="97229" h="108193" extrusionOk="0">
                    <a:moveTo>
                      <a:pt x="91715" y="108193"/>
                    </a:moveTo>
                    <a:cubicBezTo>
                      <a:pt x="89810" y="108193"/>
                      <a:pt x="87905" y="107146"/>
                      <a:pt x="86857" y="105431"/>
                    </a:cubicBezTo>
                    <a:lnTo>
                      <a:pt x="55615" y="51329"/>
                    </a:lnTo>
                    <a:lnTo>
                      <a:pt x="48091" y="71998"/>
                    </a:lnTo>
                    <a:cubicBezTo>
                      <a:pt x="47329" y="73999"/>
                      <a:pt x="45519" y="75427"/>
                      <a:pt x="43328" y="75618"/>
                    </a:cubicBezTo>
                    <a:cubicBezTo>
                      <a:pt x="41137" y="75808"/>
                      <a:pt x="39137" y="74761"/>
                      <a:pt x="37994" y="72856"/>
                    </a:cubicBezTo>
                    <a:lnTo>
                      <a:pt x="751" y="8371"/>
                    </a:lnTo>
                    <a:cubicBezTo>
                      <a:pt x="-773" y="5704"/>
                      <a:pt x="85" y="2275"/>
                      <a:pt x="2752" y="751"/>
                    </a:cubicBezTo>
                    <a:cubicBezTo>
                      <a:pt x="5419" y="-773"/>
                      <a:pt x="8848" y="85"/>
                      <a:pt x="10372" y="2752"/>
                    </a:cubicBezTo>
                    <a:lnTo>
                      <a:pt x="41614" y="56854"/>
                    </a:lnTo>
                    <a:lnTo>
                      <a:pt x="49138" y="36184"/>
                    </a:lnTo>
                    <a:cubicBezTo>
                      <a:pt x="49900" y="34184"/>
                      <a:pt x="51710" y="32755"/>
                      <a:pt x="53901" y="32565"/>
                    </a:cubicBezTo>
                    <a:cubicBezTo>
                      <a:pt x="56092" y="32374"/>
                      <a:pt x="58092" y="33422"/>
                      <a:pt x="59235" y="35327"/>
                    </a:cubicBezTo>
                    <a:lnTo>
                      <a:pt x="96478" y="99811"/>
                    </a:lnTo>
                    <a:cubicBezTo>
                      <a:pt x="98002" y="102478"/>
                      <a:pt x="97144" y="105907"/>
                      <a:pt x="94477" y="107431"/>
                    </a:cubicBezTo>
                    <a:cubicBezTo>
                      <a:pt x="93620" y="107908"/>
                      <a:pt x="92668" y="108193"/>
                      <a:pt x="91715" y="108193"/>
                    </a:cubicBezTo>
                    <a:lnTo>
                      <a:pt x="91715" y="108193"/>
                    </a:ln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2062;p46"/>
              <p:cNvSpPr/>
              <p:nvPr/>
            </p:nvSpPr>
            <p:spPr>
              <a:xfrm>
                <a:off x="2505752" y="3873828"/>
                <a:ext cx="26839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26839" h="38375" extrusionOk="0">
                    <a:moveTo>
                      <a:pt x="21325" y="38375"/>
                    </a:moveTo>
                    <a:cubicBezTo>
                      <a:pt x="19420" y="38375"/>
                      <a:pt x="17515" y="37423"/>
                      <a:pt x="16468" y="35613"/>
                    </a:cubicBezTo>
                    <a:lnTo>
                      <a:pt x="751" y="8371"/>
                    </a:lnTo>
                    <a:cubicBezTo>
                      <a:pt x="-773" y="5704"/>
                      <a:pt x="85" y="2275"/>
                      <a:pt x="2752" y="751"/>
                    </a:cubicBezTo>
                    <a:cubicBezTo>
                      <a:pt x="5419" y="-773"/>
                      <a:pt x="8848" y="85"/>
                      <a:pt x="10372" y="2752"/>
                    </a:cubicBezTo>
                    <a:lnTo>
                      <a:pt x="26088" y="29993"/>
                    </a:lnTo>
                    <a:cubicBezTo>
                      <a:pt x="27612" y="32660"/>
                      <a:pt x="26755" y="36089"/>
                      <a:pt x="24088" y="37613"/>
                    </a:cubicBezTo>
                    <a:cubicBezTo>
                      <a:pt x="23230" y="38089"/>
                      <a:pt x="22278" y="38375"/>
                      <a:pt x="21325" y="38375"/>
                    </a:cubicBezTo>
                    <a:lnTo>
                      <a:pt x="21325" y="38375"/>
                    </a:ln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2063;p46"/>
              <p:cNvSpPr/>
              <p:nvPr/>
            </p:nvSpPr>
            <p:spPr>
              <a:xfrm>
                <a:off x="2587681" y="3838600"/>
                <a:ext cx="56813" cy="86652"/>
              </a:xfrm>
              <a:custGeom>
                <a:avLst/>
                <a:gdLst/>
                <a:ahLst/>
                <a:cxnLst/>
                <a:rect l="l" t="t" r="r" b="b"/>
                <a:pathLst>
                  <a:path w="56813" h="86652" extrusionOk="0">
                    <a:moveTo>
                      <a:pt x="5595" y="86652"/>
                    </a:moveTo>
                    <a:cubicBezTo>
                      <a:pt x="5595" y="86652"/>
                      <a:pt x="4928" y="86652"/>
                      <a:pt x="4642" y="86652"/>
                    </a:cubicBezTo>
                    <a:cubicBezTo>
                      <a:pt x="1594" y="86081"/>
                      <a:pt x="-406" y="83223"/>
                      <a:pt x="70" y="80175"/>
                    </a:cubicBezTo>
                    <a:lnTo>
                      <a:pt x="10452" y="21120"/>
                    </a:lnTo>
                    <a:cubicBezTo>
                      <a:pt x="10833" y="19025"/>
                      <a:pt x="12453" y="17215"/>
                      <a:pt x="14548" y="16739"/>
                    </a:cubicBezTo>
                    <a:cubicBezTo>
                      <a:pt x="16644" y="16167"/>
                      <a:pt x="18834" y="16929"/>
                      <a:pt x="20263" y="18549"/>
                    </a:cubicBezTo>
                    <a:lnTo>
                      <a:pt x="39218" y="41123"/>
                    </a:lnTo>
                    <a:lnTo>
                      <a:pt x="45695" y="4642"/>
                    </a:lnTo>
                    <a:cubicBezTo>
                      <a:pt x="46266" y="1594"/>
                      <a:pt x="49124" y="-406"/>
                      <a:pt x="52172" y="70"/>
                    </a:cubicBezTo>
                    <a:cubicBezTo>
                      <a:pt x="55220" y="642"/>
                      <a:pt x="57220" y="3499"/>
                      <a:pt x="56744" y="6547"/>
                    </a:cubicBezTo>
                    <a:lnTo>
                      <a:pt x="48267" y="54839"/>
                    </a:lnTo>
                    <a:cubicBezTo>
                      <a:pt x="47886" y="56934"/>
                      <a:pt x="46266" y="58744"/>
                      <a:pt x="44171" y="59220"/>
                    </a:cubicBezTo>
                    <a:cubicBezTo>
                      <a:pt x="42075" y="59792"/>
                      <a:pt x="39885" y="59030"/>
                      <a:pt x="38456" y="57411"/>
                    </a:cubicBezTo>
                    <a:lnTo>
                      <a:pt x="19501" y="34836"/>
                    </a:lnTo>
                    <a:lnTo>
                      <a:pt x="11214" y="82080"/>
                    </a:lnTo>
                    <a:cubicBezTo>
                      <a:pt x="10738" y="84747"/>
                      <a:pt x="8357" y="86652"/>
                      <a:pt x="5690" y="86652"/>
                    </a:cubicBezTo>
                    <a:lnTo>
                      <a:pt x="5690" y="86652"/>
                    </a:ln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" name="Google Shape;2064;p46"/>
            <p:cNvSpPr/>
            <p:nvPr/>
          </p:nvSpPr>
          <p:spPr>
            <a:xfrm>
              <a:off x="2674207" y="3857688"/>
              <a:ext cx="29781" cy="43465"/>
            </a:xfrm>
            <a:custGeom>
              <a:avLst/>
              <a:gdLst/>
              <a:ahLst/>
              <a:cxnLst/>
              <a:rect l="l" t="t" r="r" b="b"/>
              <a:pathLst>
                <a:path w="29781" h="43465" extrusionOk="0">
                  <a:moveTo>
                    <a:pt x="5556" y="43466"/>
                  </a:moveTo>
                  <a:cubicBezTo>
                    <a:pt x="4604" y="43466"/>
                    <a:pt x="3651" y="43180"/>
                    <a:pt x="2794" y="42704"/>
                  </a:cubicBezTo>
                  <a:cubicBezTo>
                    <a:pt x="127" y="41180"/>
                    <a:pt x="-826" y="37751"/>
                    <a:pt x="794" y="35084"/>
                  </a:cubicBezTo>
                  <a:lnTo>
                    <a:pt x="19368" y="2794"/>
                  </a:lnTo>
                  <a:cubicBezTo>
                    <a:pt x="20892" y="127"/>
                    <a:pt x="24320" y="-826"/>
                    <a:pt x="26988" y="794"/>
                  </a:cubicBezTo>
                  <a:cubicBezTo>
                    <a:pt x="29655" y="2318"/>
                    <a:pt x="30607" y="5747"/>
                    <a:pt x="28988" y="8414"/>
                  </a:cubicBezTo>
                  <a:lnTo>
                    <a:pt x="10414" y="40703"/>
                  </a:lnTo>
                  <a:cubicBezTo>
                    <a:pt x="9366" y="42513"/>
                    <a:pt x="7461" y="43466"/>
                    <a:pt x="5556" y="43466"/>
                  </a:cubicBezTo>
                  <a:lnTo>
                    <a:pt x="5556" y="43466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689" y="2109629"/>
            <a:ext cx="1171260" cy="1485283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760" y="1955085"/>
            <a:ext cx="887730" cy="1653637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812" y="2353456"/>
            <a:ext cx="1901258" cy="1319042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7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33"/>
          <p:cNvGrpSpPr/>
          <p:nvPr/>
        </p:nvGrpSpPr>
        <p:grpSpPr>
          <a:xfrm flipH="1">
            <a:off x="-1148856" y="2425669"/>
            <a:ext cx="864043" cy="956036"/>
            <a:chOff x="6842045" y="3012593"/>
            <a:chExt cx="1124721" cy="1244468"/>
          </a:xfrm>
        </p:grpSpPr>
        <p:sp>
          <p:nvSpPr>
            <p:cNvPr id="848" name="Google Shape;848;p33"/>
            <p:cNvSpPr/>
            <p:nvPr/>
          </p:nvSpPr>
          <p:spPr>
            <a:xfrm>
              <a:off x="6842045" y="3012593"/>
              <a:ext cx="1124721" cy="1244468"/>
            </a:xfrm>
            <a:custGeom>
              <a:avLst/>
              <a:gdLst/>
              <a:ahLst/>
              <a:cxnLst/>
              <a:rect l="l" t="t" r="r" b="b"/>
              <a:pathLst>
                <a:path w="1499628" h="1659291" extrusionOk="0">
                  <a:moveTo>
                    <a:pt x="1443659" y="220399"/>
                  </a:moveTo>
                  <a:cubicBezTo>
                    <a:pt x="1359913" y="75214"/>
                    <a:pt x="1195222" y="-16446"/>
                    <a:pt x="1026893" y="2462"/>
                  </a:cubicBezTo>
                  <a:cubicBezTo>
                    <a:pt x="890702" y="19251"/>
                    <a:pt x="864879" y="74855"/>
                    <a:pt x="754711" y="74855"/>
                  </a:cubicBezTo>
                  <a:cubicBezTo>
                    <a:pt x="753032" y="74855"/>
                    <a:pt x="751433" y="75094"/>
                    <a:pt x="749834" y="75574"/>
                  </a:cubicBezTo>
                  <a:cubicBezTo>
                    <a:pt x="748276" y="75094"/>
                    <a:pt x="746636" y="74855"/>
                    <a:pt x="744958" y="74855"/>
                  </a:cubicBezTo>
                  <a:cubicBezTo>
                    <a:pt x="634790" y="74855"/>
                    <a:pt x="608967" y="19291"/>
                    <a:pt x="472776" y="2462"/>
                  </a:cubicBezTo>
                  <a:cubicBezTo>
                    <a:pt x="304487" y="-16446"/>
                    <a:pt x="139794" y="75214"/>
                    <a:pt x="56009" y="220399"/>
                  </a:cubicBezTo>
                  <a:cubicBezTo>
                    <a:pt x="16835" y="288315"/>
                    <a:pt x="-4152" y="370380"/>
                    <a:pt x="686" y="450408"/>
                  </a:cubicBezTo>
                  <a:cubicBezTo>
                    <a:pt x="6162" y="541228"/>
                    <a:pt x="50093" y="617778"/>
                    <a:pt x="87669" y="698445"/>
                  </a:cubicBezTo>
                  <a:cubicBezTo>
                    <a:pt x="119767" y="767400"/>
                    <a:pt x="154465" y="840352"/>
                    <a:pt x="163339" y="916742"/>
                  </a:cubicBezTo>
                  <a:cubicBezTo>
                    <a:pt x="179209" y="1053492"/>
                    <a:pt x="201074" y="1565636"/>
                    <a:pt x="355892" y="1650981"/>
                  </a:cubicBezTo>
                  <a:cubicBezTo>
                    <a:pt x="502796" y="1731967"/>
                    <a:pt x="556201" y="1194400"/>
                    <a:pt x="749834" y="1194400"/>
                  </a:cubicBezTo>
                  <a:cubicBezTo>
                    <a:pt x="943467" y="1194400"/>
                    <a:pt x="996872" y="1731967"/>
                    <a:pt x="1143776" y="1650981"/>
                  </a:cubicBezTo>
                  <a:cubicBezTo>
                    <a:pt x="1298594" y="1565636"/>
                    <a:pt x="1320460" y="1053492"/>
                    <a:pt x="1336329" y="916742"/>
                  </a:cubicBezTo>
                  <a:cubicBezTo>
                    <a:pt x="1345203" y="840352"/>
                    <a:pt x="1379940" y="767400"/>
                    <a:pt x="1411999" y="698445"/>
                  </a:cubicBezTo>
                  <a:cubicBezTo>
                    <a:pt x="1449575" y="617738"/>
                    <a:pt x="1493506" y="541189"/>
                    <a:pt x="1498942" y="450408"/>
                  </a:cubicBezTo>
                  <a:cubicBezTo>
                    <a:pt x="1503780" y="370340"/>
                    <a:pt x="1482794" y="288315"/>
                    <a:pt x="1443619" y="22039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7064324" y="3100962"/>
              <a:ext cx="680253" cy="92930"/>
            </a:xfrm>
            <a:custGeom>
              <a:avLst/>
              <a:gdLst/>
              <a:ahLst/>
              <a:cxnLst/>
              <a:rect l="l" t="t" r="r" b="b"/>
              <a:pathLst>
                <a:path w="907004" h="123907" extrusionOk="0">
                  <a:moveTo>
                    <a:pt x="907004" y="123159"/>
                  </a:moveTo>
                  <a:cubicBezTo>
                    <a:pt x="656968" y="104251"/>
                    <a:pt x="632265" y="879"/>
                    <a:pt x="453622" y="0"/>
                  </a:cubicBezTo>
                  <a:lnTo>
                    <a:pt x="453622" y="0"/>
                  </a:lnTo>
                  <a:cubicBezTo>
                    <a:pt x="453622" y="0"/>
                    <a:pt x="453542" y="0"/>
                    <a:pt x="453502" y="0"/>
                  </a:cubicBezTo>
                  <a:cubicBezTo>
                    <a:pt x="453462" y="0"/>
                    <a:pt x="453422" y="0"/>
                    <a:pt x="453382" y="0"/>
                  </a:cubicBezTo>
                  <a:lnTo>
                    <a:pt x="453382" y="0"/>
                  </a:lnTo>
                  <a:cubicBezTo>
                    <a:pt x="274780" y="879"/>
                    <a:pt x="250075" y="104291"/>
                    <a:pt x="0" y="123159"/>
                  </a:cubicBezTo>
                  <a:cubicBezTo>
                    <a:pt x="207223" y="133792"/>
                    <a:pt x="298964" y="27702"/>
                    <a:pt x="453502" y="25823"/>
                  </a:cubicBezTo>
                  <a:cubicBezTo>
                    <a:pt x="608041" y="27702"/>
                    <a:pt x="699780" y="133792"/>
                    <a:pt x="907004" y="123159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6882554" y="3483481"/>
              <a:ext cx="118556" cy="508856"/>
            </a:xfrm>
            <a:custGeom>
              <a:avLst/>
              <a:gdLst/>
              <a:ahLst/>
              <a:cxnLst/>
              <a:rect l="l" t="t" r="r" b="b"/>
              <a:pathLst>
                <a:path w="158075" h="678474" extrusionOk="0">
                  <a:moveTo>
                    <a:pt x="0" y="0"/>
                  </a:moveTo>
                  <a:cubicBezTo>
                    <a:pt x="0" y="0"/>
                    <a:pt x="128516" y="134112"/>
                    <a:pt x="152340" y="274060"/>
                  </a:cubicBezTo>
                  <a:cubicBezTo>
                    <a:pt x="176165" y="414009"/>
                    <a:pt x="115565" y="475408"/>
                    <a:pt x="154059" y="678475"/>
                  </a:cubicBezTo>
                  <a:cubicBezTo>
                    <a:pt x="125917" y="535009"/>
                    <a:pt x="116124" y="331143"/>
                    <a:pt x="105690" y="263147"/>
                  </a:cubicBezTo>
                  <a:cubicBezTo>
                    <a:pt x="95258" y="1951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7807943" y="3483481"/>
              <a:ext cx="118555" cy="508856"/>
            </a:xfrm>
            <a:custGeom>
              <a:avLst/>
              <a:gdLst/>
              <a:ahLst/>
              <a:cxnLst/>
              <a:rect l="l" t="t" r="r" b="b"/>
              <a:pathLst>
                <a:path w="158074" h="678474" extrusionOk="0">
                  <a:moveTo>
                    <a:pt x="158074" y="0"/>
                  </a:moveTo>
                  <a:cubicBezTo>
                    <a:pt x="158074" y="0"/>
                    <a:pt x="29559" y="134112"/>
                    <a:pt x="5735" y="274060"/>
                  </a:cubicBezTo>
                  <a:cubicBezTo>
                    <a:pt x="-18089" y="414009"/>
                    <a:pt x="42511" y="475408"/>
                    <a:pt x="4016" y="678475"/>
                  </a:cubicBezTo>
                  <a:cubicBezTo>
                    <a:pt x="32157" y="535009"/>
                    <a:pt x="41951" y="331143"/>
                    <a:pt x="52384" y="263147"/>
                  </a:cubicBezTo>
                  <a:cubicBezTo>
                    <a:pt x="62818" y="195152"/>
                    <a:pt x="158074" y="0"/>
                    <a:pt x="158074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7266332" y="3874334"/>
              <a:ext cx="274650" cy="34076"/>
            </a:xfrm>
            <a:custGeom>
              <a:avLst/>
              <a:gdLst/>
              <a:ahLst/>
              <a:cxnLst/>
              <a:rect l="l" t="t" r="r" b="b"/>
              <a:pathLst>
                <a:path w="366200" h="45435" extrusionOk="0">
                  <a:moveTo>
                    <a:pt x="0" y="0"/>
                  </a:moveTo>
                  <a:cubicBezTo>
                    <a:pt x="122440" y="60400"/>
                    <a:pt x="244520" y="60760"/>
                    <a:pt x="366200" y="0"/>
                  </a:cubicBezTo>
                  <a:cubicBezTo>
                    <a:pt x="244120" y="18668"/>
                    <a:pt x="122040" y="18668"/>
                    <a:pt x="0" y="0"/>
                  </a:cubicBezTo>
                  <a:close/>
                </a:path>
              </a:pathLst>
            </a:custGeom>
            <a:solidFill>
              <a:srgbClr val="E8ED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33"/>
          <p:cNvGrpSpPr/>
          <p:nvPr/>
        </p:nvGrpSpPr>
        <p:grpSpPr>
          <a:xfrm>
            <a:off x="-1253005" y="1064302"/>
            <a:ext cx="642243" cy="1115152"/>
            <a:chOff x="2260298" y="2458276"/>
            <a:chExt cx="1550347" cy="2355256"/>
          </a:xfrm>
        </p:grpSpPr>
        <p:grpSp>
          <p:nvGrpSpPr>
            <p:cNvPr id="860" name="Google Shape;860;p33"/>
            <p:cNvGrpSpPr/>
            <p:nvPr/>
          </p:nvGrpSpPr>
          <p:grpSpPr>
            <a:xfrm>
              <a:off x="3129206" y="2458276"/>
              <a:ext cx="544629" cy="669220"/>
              <a:chOff x="3129206" y="2458276"/>
              <a:chExt cx="544629" cy="669220"/>
            </a:xfrm>
          </p:grpSpPr>
          <p:grpSp>
            <p:nvGrpSpPr>
              <p:cNvPr id="861" name="Google Shape;861;p33"/>
              <p:cNvGrpSpPr/>
              <p:nvPr/>
            </p:nvGrpSpPr>
            <p:grpSpPr>
              <a:xfrm>
                <a:off x="3129206" y="2794440"/>
                <a:ext cx="414218" cy="333056"/>
                <a:chOff x="3129206" y="2794440"/>
                <a:chExt cx="414218" cy="333056"/>
              </a:xfrm>
            </p:grpSpPr>
            <p:sp>
              <p:nvSpPr>
                <p:cNvPr id="862" name="Google Shape;862;p33"/>
                <p:cNvSpPr/>
                <p:nvPr/>
              </p:nvSpPr>
              <p:spPr>
                <a:xfrm>
                  <a:off x="3129206" y="2794440"/>
                  <a:ext cx="414218" cy="3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18" h="333056" extrusionOk="0">
                      <a:moveTo>
                        <a:pt x="335889" y="333056"/>
                      </a:moveTo>
                      <a:cubicBezTo>
                        <a:pt x="224545" y="291015"/>
                        <a:pt x="112582" y="250744"/>
                        <a:pt x="0" y="212287"/>
                      </a:cubicBezTo>
                      <a:cubicBezTo>
                        <a:pt x="24428" y="141525"/>
                        <a:pt x="48857" y="70762"/>
                        <a:pt x="73285" y="0"/>
                      </a:cubicBezTo>
                      <a:cubicBezTo>
                        <a:pt x="187549" y="39076"/>
                        <a:pt x="301238" y="79923"/>
                        <a:pt x="414218" y="122584"/>
                      </a:cubicBezTo>
                      <a:cubicBezTo>
                        <a:pt x="388108" y="192727"/>
                        <a:pt x="361999" y="262913"/>
                        <a:pt x="335889" y="3330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33"/>
                <p:cNvSpPr/>
                <p:nvPr/>
              </p:nvSpPr>
              <p:spPr>
                <a:xfrm>
                  <a:off x="3329765" y="2866176"/>
                  <a:ext cx="177990" cy="24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90" h="248132" extrusionOk="0">
                      <a:moveTo>
                        <a:pt x="100191" y="248133"/>
                      </a:moveTo>
                      <a:cubicBezTo>
                        <a:pt x="66868" y="235653"/>
                        <a:pt x="33456" y="223350"/>
                        <a:pt x="0" y="211225"/>
                      </a:cubicBezTo>
                      <a:cubicBezTo>
                        <a:pt x="25446" y="140816"/>
                        <a:pt x="50892" y="70408"/>
                        <a:pt x="76294" y="0"/>
                      </a:cubicBezTo>
                      <a:cubicBezTo>
                        <a:pt x="110237" y="12347"/>
                        <a:pt x="144136" y="24826"/>
                        <a:pt x="177990" y="37483"/>
                      </a:cubicBezTo>
                      <a:cubicBezTo>
                        <a:pt x="152057" y="107714"/>
                        <a:pt x="126124" y="177901"/>
                        <a:pt x="100191" y="248133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4" name="Google Shape;864;p33"/>
              <p:cNvGrpSpPr/>
              <p:nvPr/>
            </p:nvGrpSpPr>
            <p:grpSpPr>
              <a:xfrm>
                <a:off x="3150846" y="2458276"/>
                <a:ext cx="522989" cy="482821"/>
                <a:chOff x="3150846" y="2458276"/>
                <a:chExt cx="522989" cy="482821"/>
              </a:xfrm>
            </p:grpSpPr>
            <p:sp>
              <p:nvSpPr>
                <p:cNvPr id="865" name="Google Shape;865;p33"/>
                <p:cNvSpPr/>
                <p:nvPr/>
              </p:nvSpPr>
              <p:spPr>
                <a:xfrm>
                  <a:off x="3197446" y="2458276"/>
                  <a:ext cx="476389" cy="391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389" h="391879" extrusionOk="0">
                      <a:moveTo>
                        <a:pt x="426255" y="342271"/>
                      </a:moveTo>
                      <a:cubicBezTo>
                        <a:pt x="420060" y="358822"/>
                        <a:pt x="413864" y="375373"/>
                        <a:pt x="407669" y="391880"/>
                      </a:cubicBezTo>
                      <a:cubicBezTo>
                        <a:pt x="272694" y="340456"/>
                        <a:pt x="136789" y="291600"/>
                        <a:pt x="0" y="245310"/>
                      </a:cubicBezTo>
                      <a:cubicBezTo>
                        <a:pt x="5709" y="228582"/>
                        <a:pt x="11462" y="211898"/>
                        <a:pt x="17171" y="195170"/>
                      </a:cubicBezTo>
                      <a:cubicBezTo>
                        <a:pt x="21729" y="196719"/>
                        <a:pt x="26287" y="198268"/>
                        <a:pt x="30845" y="199817"/>
                      </a:cubicBezTo>
                      <a:cubicBezTo>
                        <a:pt x="49476" y="145694"/>
                        <a:pt x="68063" y="91527"/>
                        <a:pt x="86694" y="37404"/>
                      </a:cubicBezTo>
                      <a:cubicBezTo>
                        <a:pt x="96651" y="8418"/>
                        <a:pt x="128735" y="-7071"/>
                        <a:pt x="158297" y="3152"/>
                      </a:cubicBezTo>
                      <a:cubicBezTo>
                        <a:pt x="252425" y="35634"/>
                        <a:pt x="346155" y="69356"/>
                        <a:pt x="439443" y="104228"/>
                      </a:cubicBezTo>
                      <a:cubicBezTo>
                        <a:pt x="468739" y="115159"/>
                        <a:pt x="483653" y="147553"/>
                        <a:pt x="472899" y="176274"/>
                      </a:cubicBezTo>
                      <a:cubicBezTo>
                        <a:pt x="452852" y="229910"/>
                        <a:pt x="432805" y="283546"/>
                        <a:pt x="412758" y="337137"/>
                      </a:cubicBezTo>
                      <a:cubicBezTo>
                        <a:pt x="417272" y="338863"/>
                        <a:pt x="421741" y="340545"/>
                        <a:pt x="426255" y="342271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33"/>
                <p:cNvSpPr/>
                <p:nvPr/>
              </p:nvSpPr>
              <p:spPr>
                <a:xfrm>
                  <a:off x="3244797" y="2557194"/>
                  <a:ext cx="410701" cy="236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01" h="236184" extrusionOk="0">
                      <a:moveTo>
                        <a:pt x="356201" y="234856"/>
                      </a:moveTo>
                      <a:cubicBezTo>
                        <a:pt x="355670" y="235299"/>
                        <a:pt x="355095" y="235742"/>
                        <a:pt x="354564" y="236184"/>
                      </a:cubicBezTo>
                      <a:cubicBezTo>
                        <a:pt x="237069" y="191709"/>
                        <a:pt x="118867" y="149181"/>
                        <a:pt x="0" y="108555"/>
                      </a:cubicBezTo>
                      <a:cubicBezTo>
                        <a:pt x="28013" y="117229"/>
                        <a:pt x="261099" y="193877"/>
                        <a:pt x="334561" y="0"/>
                      </a:cubicBezTo>
                      <a:cubicBezTo>
                        <a:pt x="348413" y="5133"/>
                        <a:pt x="362308" y="10267"/>
                        <a:pt x="376160" y="15400"/>
                      </a:cubicBezTo>
                      <a:cubicBezTo>
                        <a:pt x="403509" y="25579"/>
                        <a:pt x="417493" y="55804"/>
                        <a:pt x="407447" y="82667"/>
                      </a:cubicBezTo>
                      <a:cubicBezTo>
                        <a:pt x="388772" y="132806"/>
                        <a:pt x="370097" y="182902"/>
                        <a:pt x="351422" y="233042"/>
                      </a:cubicBezTo>
                      <a:cubicBezTo>
                        <a:pt x="353015" y="233662"/>
                        <a:pt x="354608" y="234237"/>
                        <a:pt x="356245" y="234856"/>
                      </a:cubicBezTo>
                      <a:close/>
                    </a:path>
                  </a:pathLst>
                </a:custGeom>
                <a:solidFill>
                  <a:srgbClr val="392C6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33"/>
                <p:cNvSpPr/>
                <p:nvPr/>
              </p:nvSpPr>
              <p:spPr>
                <a:xfrm>
                  <a:off x="3150846" y="2678848"/>
                  <a:ext cx="483343" cy="262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343" h="262249" extrusionOk="0">
                      <a:moveTo>
                        <a:pt x="439797" y="262250"/>
                      </a:moveTo>
                      <a:cubicBezTo>
                        <a:pt x="294290" y="206534"/>
                        <a:pt x="147632" y="153827"/>
                        <a:pt x="0" y="104086"/>
                      </a:cubicBezTo>
                      <a:cubicBezTo>
                        <a:pt x="7744" y="69390"/>
                        <a:pt x="15445" y="34695"/>
                        <a:pt x="23101" y="0"/>
                      </a:cubicBezTo>
                      <a:cubicBezTo>
                        <a:pt x="177680" y="51866"/>
                        <a:pt x="331109" y="107006"/>
                        <a:pt x="483343" y="165377"/>
                      </a:cubicBezTo>
                      <a:cubicBezTo>
                        <a:pt x="468828" y="197639"/>
                        <a:pt x="454313" y="229944"/>
                        <a:pt x="439797" y="2622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8" name="Google Shape;868;p33"/>
            <p:cNvGrpSpPr/>
            <p:nvPr/>
          </p:nvGrpSpPr>
          <p:grpSpPr>
            <a:xfrm>
              <a:off x="2260298" y="2901956"/>
              <a:ext cx="1550347" cy="1911576"/>
              <a:chOff x="2260298" y="2901956"/>
              <a:chExt cx="1550347" cy="1911576"/>
            </a:xfrm>
          </p:grpSpPr>
          <p:grpSp>
            <p:nvGrpSpPr>
              <p:cNvPr id="869" name="Google Shape;869;p33"/>
              <p:cNvGrpSpPr/>
              <p:nvPr/>
            </p:nvGrpSpPr>
            <p:grpSpPr>
              <a:xfrm>
                <a:off x="2260298" y="2902059"/>
                <a:ext cx="1550275" cy="1911448"/>
                <a:chOff x="2260298" y="2902059"/>
                <a:chExt cx="1550275" cy="1911448"/>
              </a:xfrm>
            </p:grpSpPr>
            <p:sp>
              <p:nvSpPr>
                <p:cNvPr id="870" name="Google Shape;870;p33"/>
                <p:cNvSpPr/>
                <p:nvPr/>
              </p:nvSpPr>
              <p:spPr>
                <a:xfrm>
                  <a:off x="2326348" y="3187947"/>
                  <a:ext cx="1334703" cy="1551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703" h="1551371" extrusionOk="0">
                      <a:moveTo>
                        <a:pt x="1334659" y="336243"/>
                      </a:moveTo>
                      <a:cubicBezTo>
                        <a:pt x="1303548" y="414484"/>
                        <a:pt x="1272482" y="492548"/>
                        <a:pt x="1241504" y="570789"/>
                      </a:cubicBezTo>
                      <a:cubicBezTo>
                        <a:pt x="1169547" y="751921"/>
                        <a:pt x="1097590" y="932965"/>
                        <a:pt x="1025500" y="1113964"/>
                      </a:cubicBezTo>
                      <a:cubicBezTo>
                        <a:pt x="967571" y="1259825"/>
                        <a:pt x="909643" y="1405642"/>
                        <a:pt x="851714" y="1551371"/>
                      </a:cubicBezTo>
                      <a:cubicBezTo>
                        <a:pt x="633099" y="1461491"/>
                        <a:pt x="411474" y="1379355"/>
                        <a:pt x="187106" y="1305142"/>
                      </a:cubicBezTo>
                      <a:cubicBezTo>
                        <a:pt x="124885" y="1284475"/>
                        <a:pt x="62575" y="1264561"/>
                        <a:pt x="0" y="1245177"/>
                      </a:cubicBezTo>
                      <a:cubicBezTo>
                        <a:pt x="47927" y="1095775"/>
                        <a:pt x="95943" y="946418"/>
                        <a:pt x="143870" y="797016"/>
                      </a:cubicBezTo>
                      <a:cubicBezTo>
                        <a:pt x="203436" y="611459"/>
                        <a:pt x="262958" y="426034"/>
                        <a:pt x="322435" y="240477"/>
                      </a:cubicBezTo>
                      <a:cubicBezTo>
                        <a:pt x="348191" y="160377"/>
                        <a:pt x="373991" y="80144"/>
                        <a:pt x="399659" y="0"/>
                      </a:cubicBezTo>
                      <a:cubicBezTo>
                        <a:pt x="651509" y="77976"/>
                        <a:pt x="900349" y="164891"/>
                        <a:pt x="1145960" y="260657"/>
                      </a:cubicBezTo>
                      <a:cubicBezTo>
                        <a:pt x="1209066" y="285262"/>
                        <a:pt x="1272039" y="310487"/>
                        <a:pt x="1334703" y="3361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33"/>
                <p:cNvSpPr/>
                <p:nvPr/>
              </p:nvSpPr>
              <p:spPr>
                <a:xfrm>
                  <a:off x="2586304" y="2902059"/>
                  <a:ext cx="1224269" cy="857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269" h="857631" extrusionOk="0">
                      <a:moveTo>
                        <a:pt x="1206890" y="572080"/>
                      </a:moveTo>
                      <a:cubicBezTo>
                        <a:pt x="1180603" y="636735"/>
                        <a:pt x="1154405" y="701434"/>
                        <a:pt x="1128118" y="766266"/>
                      </a:cubicBezTo>
                      <a:cubicBezTo>
                        <a:pt x="1123869" y="776755"/>
                        <a:pt x="1118603" y="786402"/>
                        <a:pt x="1112452" y="795209"/>
                      </a:cubicBezTo>
                      <a:cubicBezTo>
                        <a:pt x="1082182" y="839286"/>
                        <a:pt x="1031599" y="862652"/>
                        <a:pt x="981548" y="856722"/>
                      </a:cubicBezTo>
                      <a:cubicBezTo>
                        <a:pt x="969953" y="855439"/>
                        <a:pt x="958536" y="852651"/>
                        <a:pt x="947295" y="848004"/>
                      </a:cubicBezTo>
                      <a:cubicBezTo>
                        <a:pt x="879454" y="820301"/>
                        <a:pt x="811303" y="793439"/>
                        <a:pt x="742930" y="767107"/>
                      </a:cubicBezTo>
                      <a:cubicBezTo>
                        <a:pt x="529138" y="685105"/>
                        <a:pt x="312957" y="609873"/>
                        <a:pt x="94519" y="541411"/>
                      </a:cubicBezTo>
                      <a:cubicBezTo>
                        <a:pt x="83013" y="537783"/>
                        <a:pt x="72215" y="532693"/>
                        <a:pt x="62479" y="526409"/>
                      </a:cubicBezTo>
                      <a:cubicBezTo>
                        <a:pt x="19995" y="498883"/>
                        <a:pt x="-3902" y="448478"/>
                        <a:pt x="523" y="395462"/>
                      </a:cubicBezTo>
                      <a:cubicBezTo>
                        <a:pt x="1453" y="384708"/>
                        <a:pt x="3577" y="373821"/>
                        <a:pt x="6940" y="363112"/>
                      </a:cubicBezTo>
                      <a:cubicBezTo>
                        <a:pt x="27784" y="296421"/>
                        <a:pt x="48672" y="229686"/>
                        <a:pt x="69516" y="163128"/>
                      </a:cubicBezTo>
                      <a:cubicBezTo>
                        <a:pt x="76995" y="139540"/>
                        <a:pt x="87748" y="117723"/>
                        <a:pt x="101246" y="98517"/>
                      </a:cubicBezTo>
                      <a:cubicBezTo>
                        <a:pt x="156652" y="18638"/>
                        <a:pt x="258613" y="-20306"/>
                        <a:pt x="354423" y="10584"/>
                      </a:cubicBezTo>
                      <a:cubicBezTo>
                        <a:pt x="589678" y="86126"/>
                        <a:pt x="822366" y="169412"/>
                        <a:pt x="1052045" y="260221"/>
                      </a:cubicBezTo>
                      <a:cubicBezTo>
                        <a:pt x="1062754" y="264381"/>
                        <a:pt x="1073375" y="268541"/>
                        <a:pt x="1084041" y="272833"/>
                      </a:cubicBezTo>
                      <a:cubicBezTo>
                        <a:pt x="1177638" y="310095"/>
                        <a:pt x="1231495" y="405197"/>
                        <a:pt x="1223485" y="502070"/>
                      </a:cubicBezTo>
                      <a:cubicBezTo>
                        <a:pt x="1221715" y="525480"/>
                        <a:pt x="1216227" y="549156"/>
                        <a:pt x="1206890" y="5720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33"/>
                <p:cNvSpPr/>
                <p:nvPr/>
              </p:nvSpPr>
              <p:spPr>
                <a:xfrm>
                  <a:off x="2260298" y="3984897"/>
                  <a:ext cx="1140924" cy="82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924" h="828610" extrusionOk="0">
                      <a:moveTo>
                        <a:pt x="1138371" y="452653"/>
                      </a:moveTo>
                      <a:cubicBezTo>
                        <a:pt x="1136513" y="463318"/>
                        <a:pt x="1133415" y="473939"/>
                        <a:pt x="1129166" y="484383"/>
                      </a:cubicBezTo>
                      <a:cubicBezTo>
                        <a:pt x="1102835" y="549171"/>
                        <a:pt x="1076681" y="613870"/>
                        <a:pt x="1050394" y="678570"/>
                      </a:cubicBezTo>
                      <a:cubicBezTo>
                        <a:pt x="1041189" y="701493"/>
                        <a:pt x="1028975" y="722337"/>
                        <a:pt x="1014725" y="740570"/>
                      </a:cubicBezTo>
                      <a:cubicBezTo>
                        <a:pt x="955602" y="815890"/>
                        <a:pt x="861296" y="848727"/>
                        <a:pt x="778807" y="815934"/>
                      </a:cubicBezTo>
                      <a:cubicBezTo>
                        <a:pt x="566697" y="731232"/>
                        <a:pt x="351578" y="653920"/>
                        <a:pt x="134069" y="584043"/>
                      </a:cubicBezTo>
                      <a:cubicBezTo>
                        <a:pt x="122563" y="580281"/>
                        <a:pt x="111721" y="575590"/>
                        <a:pt x="101542" y="569926"/>
                      </a:cubicBezTo>
                      <a:cubicBezTo>
                        <a:pt x="36533" y="533505"/>
                        <a:pt x="-1835" y="458627"/>
                        <a:pt x="68" y="375739"/>
                      </a:cubicBezTo>
                      <a:cubicBezTo>
                        <a:pt x="599" y="352550"/>
                        <a:pt x="4537" y="328785"/>
                        <a:pt x="11884" y="305198"/>
                      </a:cubicBezTo>
                      <a:cubicBezTo>
                        <a:pt x="32727" y="238507"/>
                        <a:pt x="53615" y="171772"/>
                        <a:pt x="74547" y="105214"/>
                      </a:cubicBezTo>
                      <a:cubicBezTo>
                        <a:pt x="77955" y="94371"/>
                        <a:pt x="82248" y="84149"/>
                        <a:pt x="87558" y="74900"/>
                      </a:cubicBezTo>
                      <a:cubicBezTo>
                        <a:pt x="113447" y="28167"/>
                        <a:pt x="161020" y="-908"/>
                        <a:pt x="209921" y="22"/>
                      </a:cubicBezTo>
                      <a:cubicBezTo>
                        <a:pt x="221161" y="199"/>
                        <a:pt x="232402" y="2057"/>
                        <a:pt x="243465" y="5509"/>
                      </a:cubicBezTo>
                      <a:cubicBezTo>
                        <a:pt x="394593" y="52861"/>
                        <a:pt x="544659" y="103620"/>
                        <a:pt x="693485" y="157787"/>
                      </a:cubicBezTo>
                      <a:cubicBezTo>
                        <a:pt x="817308" y="202882"/>
                        <a:pt x="940246" y="250190"/>
                        <a:pt x="1062210" y="299887"/>
                      </a:cubicBezTo>
                      <a:cubicBezTo>
                        <a:pt x="1073008" y="304313"/>
                        <a:pt x="1082832" y="310110"/>
                        <a:pt x="1091550" y="317014"/>
                      </a:cubicBezTo>
                      <a:cubicBezTo>
                        <a:pt x="1129875" y="347549"/>
                        <a:pt x="1148019" y="400211"/>
                        <a:pt x="1138371" y="4526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3" name="Google Shape;873;p33"/>
              <p:cNvSpPr/>
              <p:nvPr/>
            </p:nvSpPr>
            <p:spPr>
              <a:xfrm>
                <a:off x="2341945" y="3216137"/>
                <a:ext cx="1359509" cy="1507436"/>
              </a:xfrm>
              <a:custGeom>
                <a:avLst/>
                <a:gdLst/>
                <a:ahLst/>
                <a:cxnLst/>
                <a:rect l="l" t="t" r="r" b="b"/>
                <a:pathLst>
                  <a:path w="1359509" h="1507436" extrusionOk="0">
                    <a:moveTo>
                      <a:pt x="1297333" y="239724"/>
                    </a:moveTo>
                    <a:cubicBezTo>
                      <a:pt x="1092747" y="206445"/>
                      <a:pt x="889355" y="167457"/>
                      <a:pt x="690654" y="110547"/>
                    </a:cubicBezTo>
                    <a:cubicBezTo>
                      <a:pt x="578249" y="78374"/>
                      <a:pt x="466684" y="43900"/>
                      <a:pt x="358261" y="0"/>
                    </a:cubicBezTo>
                    <a:cubicBezTo>
                      <a:pt x="350340" y="24738"/>
                      <a:pt x="342419" y="49476"/>
                      <a:pt x="334541" y="74258"/>
                    </a:cubicBezTo>
                    <a:cubicBezTo>
                      <a:pt x="333258" y="78197"/>
                      <a:pt x="332461" y="82180"/>
                      <a:pt x="332152" y="85676"/>
                    </a:cubicBezTo>
                    <a:cubicBezTo>
                      <a:pt x="332152" y="85809"/>
                      <a:pt x="332152" y="85897"/>
                      <a:pt x="332152" y="86030"/>
                    </a:cubicBezTo>
                    <a:cubicBezTo>
                      <a:pt x="332152" y="86163"/>
                      <a:pt x="332152" y="86251"/>
                      <a:pt x="332152" y="86384"/>
                    </a:cubicBezTo>
                    <a:cubicBezTo>
                      <a:pt x="330381" y="105767"/>
                      <a:pt x="339365" y="124797"/>
                      <a:pt x="355031" y="134931"/>
                    </a:cubicBezTo>
                    <a:cubicBezTo>
                      <a:pt x="373750" y="147012"/>
                      <a:pt x="392426" y="159182"/>
                      <a:pt x="411057" y="171352"/>
                    </a:cubicBezTo>
                    <a:cubicBezTo>
                      <a:pt x="403755" y="193612"/>
                      <a:pt x="396497" y="215871"/>
                      <a:pt x="389195" y="238087"/>
                    </a:cubicBezTo>
                    <a:cubicBezTo>
                      <a:pt x="328523" y="423246"/>
                      <a:pt x="267895" y="608405"/>
                      <a:pt x="207222" y="793564"/>
                    </a:cubicBezTo>
                    <a:cubicBezTo>
                      <a:pt x="199920" y="815824"/>
                      <a:pt x="192663" y="838084"/>
                      <a:pt x="185361" y="860299"/>
                    </a:cubicBezTo>
                    <a:cubicBezTo>
                      <a:pt x="164030" y="859768"/>
                      <a:pt x="142744" y="859326"/>
                      <a:pt x="121414" y="858928"/>
                    </a:cubicBezTo>
                    <a:cubicBezTo>
                      <a:pt x="103535" y="858618"/>
                      <a:pt x="85833" y="869416"/>
                      <a:pt x="76230" y="886365"/>
                    </a:cubicBezTo>
                    <a:cubicBezTo>
                      <a:pt x="76186" y="886454"/>
                      <a:pt x="76098" y="886586"/>
                      <a:pt x="76053" y="886675"/>
                    </a:cubicBezTo>
                    <a:cubicBezTo>
                      <a:pt x="76009" y="886763"/>
                      <a:pt x="75920" y="886896"/>
                      <a:pt x="75876" y="886985"/>
                    </a:cubicBezTo>
                    <a:cubicBezTo>
                      <a:pt x="74106" y="890038"/>
                      <a:pt x="72513" y="893755"/>
                      <a:pt x="71274" y="897738"/>
                    </a:cubicBezTo>
                    <a:cubicBezTo>
                      <a:pt x="49988" y="964296"/>
                      <a:pt x="28701" y="1030810"/>
                      <a:pt x="7459" y="1097324"/>
                    </a:cubicBezTo>
                    <a:cubicBezTo>
                      <a:pt x="2945" y="1111397"/>
                      <a:pt x="467" y="1125691"/>
                      <a:pt x="69" y="1139720"/>
                    </a:cubicBezTo>
                    <a:cubicBezTo>
                      <a:pt x="-1701" y="1199551"/>
                      <a:pt x="30825" y="1250045"/>
                      <a:pt x="81098" y="1266242"/>
                    </a:cubicBezTo>
                    <a:cubicBezTo>
                      <a:pt x="300112" y="1336606"/>
                      <a:pt x="516603" y="1414493"/>
                      <a:pt x="730306" y="1499683"/>
                    </a:cubicBezTo>
                    <a:cubicBezTo>
                      <a:pt x="779383" y="1519243"/>
                      <a:pt x="836604" y="1501010"/>
                      <a:pt x="873114" y="1453835"/>
                    </a:cubicBezTo>
                    <a:cubicBezTo>
                      <a:pt x="881831" y="1442595"/>
                      <a:pt x="889001" y="1430026"/>
                      <a:pt x="894444" y="1416263"/>
                    </a:cubicBezTo>
                    <a:cubicBezTo>
                      <a:pt x="920333" y="1351387"/>
                      <a:pt x="946177" y="1286510"/>
                      <a:pt x="972066" y="1221590"/>
                    </a:cubicBezTo>
                    <a:cubicBezTo>
                      <a:pt x="973615" y="1217740"/>
                      <a:pt x="974721" y="1213845"/>
                      <a:pt x="975340" y="1210349"/>
                    </a:cubicBezTo>
                    <a:cubicBezTo>
                      <a:pt x="975340" y="1210216"/>
                      <a:pt x="975340" y="1210128"/>
                      <a:pt x="975385" y="1209995"/>
                    </a:cubicBezTo>
                    <a:cubicBezTo>
                      <a:pt x="975385" y="1209862"/>
                      <a:pt x="975385" y="1209774"/>
                      <a:pt x="975429" y="1209641"/>
                    </a:cubicBezTo>
                    <a:cubicBezTo>
                      <a:pt x="978837" y="1190435"/>
                      <a:pt x="972021" y="1170830"/>
                      <a:pt x="958037" y="1159678"/>
                    </a:cubicBezTo>
                    <a:cubicBezTo>
                      <a:pt x="941353" y="1146402"/>
                      <a:pt x="924625" y="1133170"/>
                      <a:pt x="907853" y="1119982"/>
                    </a:cubicBezTo>
                    <a:cubicBezTo>
                      <a:pt x="916350" y="1098165"/>
                      <a:pt x="924891" y="1076348"/>
                      <a:pt x="933388" y="1054575"/>
                    </a:cubicBezTo>
                    <a:cubicBezTo>
                      <a:pt x="1004283" y="873089"/>
                      <a:pt x="1075134" y="691603"/>
                      <a:pt x="1146028" y="510117"/>
                    </a:cubicBezTo>
                    <a:cubicBezTo>
                      <a:pt x="1154525" y="488300"/>
                      <a:pt x="1163066" y="466482"/>
                      <a:pt x="1171563" y="444709"/>
                    </a:cubicBezTo>
                    <a:cubicBezTo>
                      <a:pt x="1193690" y="447143"/>
                      <a:pt x="1215817" y="449710"/>
                      <a:pt x="1237944" y="452277"/>
                    </a:cubicBezTo>
                    <a:cubicBezTo>
                      <a:pt x="1256487" y="454445"/>
                      <a:pt x="1275516" y="445506"/>
                      <a:pt x="1286447" y="429397"/>
                    </a:cubicBezTo>
                    <a:cubicBezTo>
                      <a:pt x="1286535" y="429309"/>
                      <a:pt x="1286579" y="429220"/>
                      <a:pt x="1286624" y="429088"/>
                    </a:cubicBezTo>
                    <a:cubicBezTo>
                      <a:pt x="1286712" y="428999"/>
                      <a:pt x="1286756" y="428911"/>
                      <a:pt x="1286801" y="428778"/>
                    </a:cubicBezTo>
                    <a:cubicBezTo>
                      <a:pt x="1288792" y="425857"/>
                      <a:pt x="1290695" y="422317"/>
                      <a:pt x="1292200" y="418422"/>
                    </a:cubicBezTo>
                    <a:cubicBezTo>
                      <a:pt x="1314637" y="362175"/>
                      <a:pt x="1337073" y="305884"/>
                      <a:pt x="1359510" y="249637"/>
                    </a:cubicBezTo>
                    <a:cubicBezTo>
                      <a:pt x="1338799" y="246274"/>
                      <a:pt x="1318044" y="242911"/>
                      <a:pt x="1297333" y="239547"/>
                    </a:cubicBezTo>
                    <a:close/>
                  </a:path>
                </a:pathLst>
              </a:custGeom>
              <a:solidFill>
                <a:srgbClr val="FF94B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2656085" y="3536315"/>
                <a:ext cx="750018" cy="638984"/>
              </a:xfrm>
              <a:custGeom>
                <a:avLst/>
                <a:gdLst/>
                <a:ahLst/>
                <a:cxnLst/>
                <a:rect l="l" t="t" r="r" b="b"/>
                <a:pathLst>
                  <a:path w="750018" h="638984" extrusionOk="0">
                    <a:moveTo>
                      <a:pt x="749974" y="222731"/>
                    </a:moveTo>
                    <a:cubicBezTo>
                      <a:pt x="725369" y="282120"/>
                      <a:pt x="700808" y="341642"/>
                      <a:pt x="676202" y="401163"/>
                    </a:cubicBezTo>
                    <a:cubicBezTo>
                      <a:pt x="670095" y="415988"/>
                      <a:pt x="664032" y="430681"/>
                      <a:pt x="657970" y="445506"/>
                    </a:cubicBezTo>
                    <a:cubicBezTo>
                      <a:pt x="651730" y="460552"/>
                      <a:pt x="645579" y="475643"/>
                      <a:pt x="639339" y="490689"/>
                    </a:cubicBezTo>
                    <a:cubicBezTo>
                      <a:pt x="638542" y="492415"/>
                      <a:pt x="637878" y="494185"/>
                      <a:pt x="637259" y="495779"/>
                    </a:cubicBezTo>
                    <a:cubicBezTo>
                      <a:pt x="623540" y="528748"/>
                      <a:pt x="609910" y="561894"/>
                      <a:pt x="596412" y="594908"/>
                    </a:cubicBezTo>
                    <a:cubicBezTo>
                      <a:pt x="590350" y="609600"/>
                      <a:pt x="584287" y="624292"/>
                      <a:pt x="578224" y="638985"/>
                    </a:cubicBezTo>
                    <a:cubicBezTo>
                      <a:pt x="387533" y="563974"/>
                      <a:pt x="194762" y="494451"/>
                      <a:pt x="0" y="430681"/>
                    </a:cubicBezTo>
                    <a:cubicBezTo>
                      <a:pt x="13099" y="387754"/>
                      <a:pt x="26331" y="345005"/>
                      <a:pt x="39519" y="302255"/>
                    </a:cubicBezTo>
                    <a:cubicBezTo>
                      <a:pt x="41643" y="295042"/>
                      <a:pt x="44210" y="286855"/>
                      <a:pt x="47131" y="277252"/>
                    </a:cubicBezTo>
                    <a:cubicBezTo>
                      <a:pt x="51954" y="261719"/>
                      <a:pt x="56822" y="246097"/>
                      <a:pt x="61513" y="230564"/>
                    </a:cubicBezTo>
                    <a:cubicBezTo>
                      <a:pt x="66337" y="215163"/>
                      <a:pt x="70983" y="199896"/>
                      <a:pt x="75630" y="184628"/>
                    </a:cubicBezTo>
                    <a:cubicBezTo>
                      <a:pt x="94615" y="123203"/>
                      <a:pt x="113468" y="61602"/>
                      <a:pt x="132364" y="0"/>
                    </a:cubicBezTo>
                    <a:cubicBezTo>
                      <a:pt x="340491" y="68019"/>
                      <a:pt x="546405" y="142277"/>
                      <a:pt x="750018" y="2226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2586327" y="3297432"/>
                <a:ext cx="1112472" cy="462283"/>
              </a:xfrm>
              <a:custGeom>
                <a:avLst/>
                <a:gdLst/>
                <a:ahLst/>
                <a:cxnLst/>
                <a:rect l="l" t="t" r="r" b="b"/>
                <a:pathLst>
                  <a:path w="1112472" h="462283" extrusionOk="0">
                    <a:moveTo>
                      <a:pt x="1112473" y="399836"/>
                    </a:moveTo>
                    <a:cubicBezTo>
                      <a:pt x="1075299" y="453781"/>
                      <a:pt x="1007325" y="477015"/>
                      <a:pt x="947272" y="452587"/>
                    </a:cubicBezTo>
                    <a:cubicBezTo>
                      <a:pt x="667365" y="338544"/>
                      <a:pt x="382900" y="236273"/>
                      <a:pt x="94496" y="145950"/>
                    </a:cubicBezTo>
                    <a:cubicBezTo>
                      <a:pt x="32629" y="126567"/>
                      <a:pt x="-5031" y="65275"/>
                      <a:pt x="545" y="0"/>
                    </a:cubicBezTo>
                    <a:cubicBezTo>
                      <a:pt x="378165" y="113202"/>
                      <a:pt x="749235" y="246628"/>
                      <a:pt x="1112473" y="399836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2260336" y="4360636"/>
                <a:ext cx="1014686" cy="452896"/>
              </a:xfrm>
              <a:custGeom>
                <a:avLst/>
                <a:gdLst/>
                <a:ahLst/>
                <a:cxnLst/>
                <a:rect l="l" t="t" r="r" b="b"/>
                <a:pathLst>
                  <a:path w="1014686" h="452896" extrusionOk="0">
                    <a:moveTo>
                      <a:pt x="74" y="0"/>
                    </a:moveTo>
                    <a:cubicBezTo>
                      <a:pt x="344547" y="103510"/>
                      <a:pt x="683135" y="225253"/>
                      <a:pt x="1014687" y="364831"/>
                    </a:cubicBezTo>
                    <a:cubicBezTo>
                      <a:pt x="955564" y="440195"/>
                      <a:pt x="861347" y="473032"/>
                      <a:pt x="778857" y="440195"/>
                    </a:cubicBezTo>
                    <a:cubicBezTo>
                      <a:pt x="566614" y="355581"/>
                      <a:pt x="351628" y="278225"/>
                      <a:pt x="134075" y="208348"/>
                    </a:cubicBezTo>
                    <a:cubicBezTo>
                      <a:pt x="49594" y="181176"/>
                      <a:pt x="-2228" y="95766"/>
                      <a:pt x="74" y="0"/>
                    </a:cubicBezTo>
                    <a:close/>
                  </a:path>
                </a:pathLst>
              </a:custGeom>
              <a:solidFill>
                <a:srgbClr val="392C61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7" name="Google Shape;877;p33"/>
              <p:cNvGrpSpPr/>
              <p:nvPr/>
            </p:nvGrpSpPr>
            <p:grpSpPr>
              <a:xfrm>
                <a:off x="2347900" y="2901956"/>
                <a:ext cx="1462745" cy="1535637"/>
                <a:chOff x="2347900" y="2901956"/>
                <a:chExt cx="1462745" cy="1535637"/>
              </a:xfrm>
            </p:grpSpPr>
            <p:sp>
              <p:nvSpPr>
                <p:cNvPr id="878" name="Google Shape;878;p33"/>
                <p:cNvSpPr/>
                <p:nvPr/>
              </p:nvSpPr>
              <p:spPr>
                <a:xfrm>
                  <a:off x="2687462" y="2901956"/>
                  <a:ext cx="1123183" cy="502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183" h="502128" extrusionOk="0">
                      <a:moveTo>
                        <a:pt x="1122372" y="502128"/>
                      </a:moveTo>
                      <a:cubicBezTo>
                        <a:pt x="755594" y="347726"/>
                        <a:pt x="381072" y="213017"/>
                        <a:pt x="0" y="98531"/>
                      </a:cubicBezTo>
                      <a:cubicBezTo>
                        <a:pt x="55450" y="18697"/>
                        <a:pt x="157412" y="-20291"/>
                        <a:pt x="253310" y="10554"/>
                      </a:cubicBezTo>
                      <a:cubicBezTo>
                        <a:pt x="499452" y="89636"/>
                        <a:pt x="742716" y="177126"/>
                        <a:pt x="982883" y="272892"/>
                      </a:cubicBezTo>
                      <a:cubicBezTo>
                        <a:pt x="1076481" y="310198"/>
                        <a:pt x="1130338" y="405168"/>
                        <a:pt x="1122416" y="5020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33"/>
                <p:cNvSpPr/>
                <p:nvPr/>
              </p:nvSpPr>
              <p:spPr>
                <a:xfrm>
                  <a:off x="2347900" y="3984897"/>
                  <a:ext cx="1053362" cy="45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362" h="452696" extrusionOk="0">
                      <a:moveTo>
                        <a:pt x="0" y="74856"/>
                      </a:moveTo>
                      <a:cubicBezTo>
                        <a:pt x="31863" y="17458"/>
                        <a:pt x="96297" y="-13210"/>
                        <a:pt x="155863" y="5465"/>
                      </a:cubicBezTo>
                      <a:cubicBezTo>
                        <a:pt x="432805" y="92203"/>
                        <a:pt x="705897" y="190403"/>
                        <a:pt x="974652" y="299888"/>
                      </a:cubicBezTo>
                      <a:cubicBezTo>
                        <a:pt x="1032448" y="323431"/>
                        <a:pt x="1062673" y="388086"/>
                        <a:pt x="1050813" y="452697"/>
                      </a:cubicBezTo>
                      <a:cubicBezTo>
                        <a:pt x="707534" y="307898"/>
                        <a:pt x="356865" y="181818"/>
                        <a:pt x="0" y="748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0" name="Google Shape;880;p33"/>
              <p:cNvSpPr/>
              <p:nvPr/>
            </p:nvSpPr>
            <p:spPr>
              <a:xfrm>
                <a:off x="2717599" y="3721032"/>
                <a:ext cx="614733" cy="260789"/>
              </a:xfrm>
              <a:custGeom>
                <a:avLst/>
                <a:gdLst/>
                <a:ahLst/>
                <a:cxnLst/>
                <a:rect l="l" t="t" r="r" b="b"/>
                <a:pathLst>
                  <a:path w="614733" h="260789" extrusionOk="0">
                    <a:moveTo>
                      <a:pt x="614733" y="216447"/>
                    </a:moveTo>
                    <a:cubicBezTo>
                      <a:pt x="608626" y="231228"/>
                      <a:pt x="602519" y="246008"/>
                      <a:pt x="596412" y="260789"/>
                    </a:cubicBezTo>
                    <a:cubicBezTo>
                      <a:pt x="399747" y="183212"/>
                      <a:pt x="200913" y="111565"/>
                      <a:pt x="0" y="45847"/>
                    </a:cubicBezTo>
                    <a:cubicBezTo>
                      <a:pt x="4691" y="30580"/>
                      <a:pt x="9382" y="15268"/>
                      <a:pt x="14117" y="0"/>
                    </a:cubicBezTo>
                    <a:cubicBezTo>
                      <a:pt x="216447" y="66160"/>
                      <a:pt x="416741" y="138338"/>
                      <a:pt x="614733" y="216491"/>
                    </a:cubicBezTo>
                    <a:close/>
                  </a:path>
                </a:pathLst>
              </a:custGeom>
              <a:solidFill>
                <a:srgbClr val="392C6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2669007" y="3813523"/>
                <a:ext cx="626416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626416" h="317699" extrusionOk="0">
                    <a:moveTo>
                      <a:pt x="626373" y="213482"/>
                    </a:moveTo>
                    <a:cubicBezTo>
                      <a:pt x="625576" y="215208"/>
                      <a:pt x="624912" y="216978"/>
                      <a:pt x="624292" y="218571"/>
                    </a:cubicBezTo>
                    <a:cubicBezTo>
                      <a:pt x="610574" y="251540"/>
                      <a:pt x="596943" y="284686"/>
                      <a:pt x="583446" y="317700"/>
                    </a:cubicBezTo>
                    <a:cubicBezTo>
                      <a:pt x="397003" y="244813"/>
                      <a:pt x="189098" y="174848"/>
                      <a:pt x="0" y="112759"/>
                    </a:cubicBezTo>
                    <a:cubicBezTo>
                      <a:pt x="12878" y="71249"/>
                      <a:pt x="17082" y="56468"/>
                      <a:pt x="26597" y="25004"/>
                    </a:cubicBezTo>
                    <a:cubicBezTo>
                      <a:pt x="28721" y="17790"/>
                      <a:pt x="31288" y="9603"/>
                      <a:pt x="34209" y="0"/>
                    </a:cubicBezTo>
                    <a:cubicBezTo>
                      <a:pt x="233662" y="65275"/>
                      <a:pt x="431212" y="136480"/>
                      <a:pt x="626417" y="2134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389628"/>
            <a:ext cx="7704000" cy="1147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6223000" algn="l"/>
              </a:tabLst>
            </a:pP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Ποιες τροφές κάνουν</a:t>
            </a:r>
            <a:br>
              <a:rPr lang="el-GR" sz="3300" b="1" dirty="0">
                <a:latin typeface="Candara" charset="0"/>
                <a:ea typeface="Candara" charset="0"/>
                <a:cs typeface="Candara" charset="0"/>
              </a:rPr>
            </a:br>
            <a:r>
              <a:rPr lang="el-GR" sz="3300" b="1" dirty="0">
                <a:latin typeface="Candara" charset="0"/>
                <a:ea typeface="Candara" charset="0"/>
                <a:cs typeface="Candara" charset="0"/>
              </a:rPr>
              <a:t>καλό στα δόντια μου</a:t>
            </a:r>
            <a:endParaRPr sz="33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6" name="Google Shape;362;p28"/>
          <p:cNvSpPr txBox="1">
            <a:spLocks/>
          </p:cNvSpPr>
          <p:nvPr/>
        </p:nvSpPr>
        <p:spPr>
          <a:xfrm>
            <a:off x="220182" y="3008501"/>
            <a:ext cx="1619458" cy="45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Κρέας</a:t>
            </a:r>
          </a:p>
        </p:txBody>
      </p:sp>
      <p:sp>
        <p:nvSpPr>
          <p:cNvPr id="37" name="Google Shape;362;p28"/>
          <p:cNvSpPr txBox="1">
            <a:spLocks/>
          </p:cNvSpPr>
          <p:nvPr/>
        </p:nvSpPr>
        <p:spPr>
          <a:xfrm>
            <a:off x="4912155" y="3008501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Όσπρια</a:t>
            </a:r>
          </a:p>
        </p:txBody>
      </p:sp>
      <p:sp>
        <p:nvSpPr>
          <p:cNvPr id="38" name="Google Shape;362;p28"/>
          <p:cNvSpPr txBox="1">
            <a:spLocks/>
          </p:cNvSpPr>
          <p:nvPr/>
        </p:nvSpPr>
        <p:spPr>
          <a:xfrm>
            <a:off x="2567295" y="3008501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Ψάρι</a:t>
            </a:r>
          </a:p>
        </p:txBody>
      </p:sp>
      <p:sp>
        <p:nvSpPr>
          <p:cNvPr id="39" name="Google Shape;362;p28"/>
          <p:cNvSpPr txBox="1">
            <a:spLocks/>
          </p:cNvSpPr>
          <p:nvPr/>
        </p:nvSpPr>
        <p:spPr>
          <a:xfrm>
            <a:off x="7046927" y="3008501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Λαχανικά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48" y="2068642"/>
            <a:ext cx="1046887" cy="566851"/>
          </a:xfrm>
          <a:prstGeom prst="rect">
            <a:avLst/>
          </a:prstGeom>
          <a:effectLst>
            <a:outerShdw blurRad="152400" dist="190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173" y="2155678"/>
            <a:ext cx="1361297" cy="539981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509" y="1844947"/>
            <a:ext cx="831954" cy="99428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813" y="1785661"/>
            <a:ext cx="1292835" cy="856844"/>
          </a:xfrm>
          <a:prstGeom prst="rect">
            <a:avLst/>
          </a:prstGeom>
          <a:effectLst>
            <a:outerShdw blurRad="152400" dist="190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4" name="Google Shape;362;p28"/>
          <p:cNvSpPr txBox="1">
            <a:spLocks/>
          </p:cNvSpPr>
          <p:nvPr/>
        </p:nvSpPr>
        <p:spPr>
          <a:xfrm>
            <a:off x="1353092" y="4470244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Φρούτα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772" y="3432462"/>
            <a:ext cx="1405988" cy="808443"/>
          </a:xfrm>
          <a:prstGeom prst="rect">
            <a:avLst/>
          </a:prstGeom>
          <a:effectLst>
            <a:outerShdw blurRad="152400" dist="889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6" name="Google Shape;362;p28"/>
          <p:cNvSpPr txBox="1">
            <a:spLocks/>
          </p:cNvSpPr>
          <p:nvPr/>
        </p:nvSpPr>
        <p:spPr>
          <a:xfrm>
            <a:off x="3745696" y="4470244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Γάλα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476" y="3277426"/>
            <a:ext cx="417047" cy="961403"/>
          </a:xfrm>
          <a:prstGeom prst="rect">
            <a:avLst/>
          </a:prstGeom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8" name="Google Shape;362;p28"/>
          <p:cNvSpPr txBox="1">
            <a:spLocks/>
          </p:cNvSpPr>
          <p:nvPr/>
        </p:nvSpPr>
        <p:spPr>
          <a:xfrm>
            <a:off x="6009210" y="4470244"/>
            <a:ext cx="1652608" cy="46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None/>
            </a:pPr>
            <a:r>
              <a:rPr lang="el-GR" b="1" dirty="0">
                <a:latin typeface="Candara" charset="0"/>
                <a:ea typeface="Candara" charset="0"/>
                <a:cs typeface="Candara" charset="0"/>
              </a:rPr>
              <a:t>Τυρί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691" y="3631469"/>
            <a:ext cx="799455" cy="636853"/>
          </a:xfrm>
          <a:prstGeom prst="rect">
            <a:avLst/>
          </a:prstGeom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51" name="Google Shape;1771;p46"/>
          <p:cNvGrpSpPr>
            <a:grpSpLocks noChangeAspect="1"/>
          </p:cNvGrpSpPr>
          <p:nvPr/>
        </p:nvGrpSpPr>
        <p:grpSpPr>
          <a:xfrm rot="955251">
            <a:off x="7033293" y="490250"/>
            <a:ext cx="985316" cy="946567"/>
            <a:chOff x="7849838" y="4446246"/>
            <a:chExt cx="380856" cy="365878"/>
          </a:xfrm>
        </p:grpSpPr>
        <p:sp>
          <p:nvSpPr>
            <p:cNvPr id="52" name="Google Shape;1772;p46"/>
            <p:cNvSpPr/>
            <p:nvPr/>
          </p:nvSpPr>
          <p:spPr>
            <a:xfrm>
              <a:off x="8107632" y="4615005"/>
              <a:ext cx="123062" cy="123062"/>
            </a:xfrm>
            <a:custGeom>
              <a:avLst/>
              <a:gdLst/>
              <a:ahLst/>
              <a:cxnLst/>
              <a:rect l="l" t="t" r="r" b="b"/>
              <a:pathLst>
                <a:path w="123062" h="123062" extrusionOk="0">
                  <a:moveTo>
                    <a:pt x="38814" y="92154"/>
                  </a:moveTo>
                  <a:lnTo>
                    <a:pt x="47958" y="114062"/>
                  </a:lnTo>
                  <a:cubicBezTo>
                    <a:pt x="53007" y="126063"/>
                    <a:pt x="70056" y="126063"/>
                    <a:pt x="75105" y="114062"/>
                  </a:cubicBezTo>
                  <a:lnTo>
                    <a:pt x="84248" y="92154"/>
                  </a:lnTo>
                  <a:cubicBezTo>
                    <a:pt x="85773" y="88630"/>
                    <a:pt x="88535" y="85772"/>
                    <a:pt x="92154" y="84248"/>
                  </a:cubicBezTo>
                  <a:lnTo>
                    <a:pt x="114062" y="75105"/>
                  </a:lnTo>
                  <a:cubicBezTo>
                    <a:pt x="126063" y="70056"/>
                    <a:pt x="126063" y="53006"/>
                    <a:pt x="114062" y="47958"/>
                  </a:cubicBezTo>
                  <a:lnTo>
                    <a:pt x="92154" y="38814"/>
                  </a:lnTo>
                  <a:cubicBezTo>
                    <a:pt x="88630" y="37290"/>
                    <a:pt x="85773" y="34528"/>
                    <a:pt x="84248" y="30909"/>
                  </a:cubicBezTo>
                  <a:lnTo>
                    <a:pt x="75105" y="9001"/>
                  </a:lnTo>
                  <a:cubicBezTo>
                    <a:pt x="70056" y="-3000"/>
                    <a:pt x="53007" y="-3000"/>
                    <a:pt x="47958" y="9001"/>
                  </a:cubicBezTo>
                  <a:lnTo>
                    <a:pt x="38814" y="30909"/>
                  </a:lnTo>
                  <a:cubicBezTo>
                    <a:pt x="37290" y="34433"/>
                    <a:pt x="34528" y="37290"/>
                    <a:pt x="30909" y="38814"/>
                  </a:cubicBezTo>
                  <a:lnTo>
                    <a:pt x="9001" y="47958"/>
                  </a:lnTo>
                  <a:cubicBezTo>
                    <a:pt x="-3000" y="53006"/>
                    <a:pt x="-3000" y="70056"/>
                    <a:pt x="9001" y="75105"/>
                  </a:cubicBezTo>
                  <a:lnTo>
                    <a:pt x="30909" y="84248"/>
                  </a:lnTo>
                  <a:cubicBezTo>
                    <a:pt x="34433" y="85772"/>
                    <a:pt x="37290" y="88535"/>
                    <a:pt x="38814" y="92154"/>
                  </a:cubicBezTo>
                  <a:lnTo>
                    <a:pt x="38814" y="92154"/>
                  </a:lnTo>
                  <a:close/>
                </a:path>
              </a:pathLst>
            </a:custGeom>
            <a:solidFill>
              <a:srgbClr val="6EE4E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773;p46"/>
            <p:cNvSpPr/>
            <p:nvPr/>
          </p:nvSpPr>
          <p:spPr>
            <a:xfrm>
              <a:off x="7849838" y="4461795"/>
              <a:ext cx="353472" cy="350329"/>
            </a:xfrm>
            <a:custGeom>
              <a:avLst/>
              <a:gdLst/>
              <a:ahLst/>
              <a:cxnLst/>
              <a:rect l="l" t="t" r="r" b="b"/>
              <a:pathLst>
                <a:path w="353472" h="350329" extrusionOk="0">
                  <a:moveTo>
                    <a:pt x="176689" y="246031"/>
                  </a:moveTo>
                  <a:cubicBezTo>
                    <a:pt x="195072" y="246031"/>
                    <a:pt x="196786" y="350330"/>
                    <a:pt x="251555" y="350330"/>
                  </a:cubicBezTo>
                  <a:cubicBezTo>
                    <a:pt x="276416" y="350330"/>
                    <a:pt x="302990" y="323564"/>
                    <a:pt x="302990" y="258604"/>
                  </a:cubicBezTo>
                  <a:cubicBezTo>
                    <a:pt x="302990" y="176022"/>
                    <a:pt x="353473" y="174022"/>
                    <a:pt x="353473" y="91250"/>
                  </a:cubicBezTo>
                  <a:cubicBezTo>
                    <a:pt x="353473" y="40862"/>
                    <a:pt x="308134" y="0"/>
                    <a:pt x="252222" y="0"/>
                  </a:cubicBezTo>
                  <a:cubicBezTo>
                    <a:pt x="227838" y="0"/>
                    <a:pt x="205454" y="7811"/>
                    <a:pt x="188023" y="20669"/>
                  </a:cubicBezTo>
                  <a:cubicBezTo>
                    <a:pt x="181356" y="25622"/>
                    <a:pt x="172117" y="25622"/>
                    <a:pt x="165449" y="20669"/>
                  </a:cubicBezTo>
                  <a:cubicBezTo>
                    <a:pt x="148018" y="7715"/>
                    <a:pt x="125635" y="0"/>
                    <a:pt x="101251" y="0"/>
                  </a:cubicBezTo>
                  <a:cubicBezTo>
                    <a:pt x="45339" y="0"/>
                    <a:pt x="0" y="40862"/>
                    <a:pt x="0" y="91250"/>
                  </a:cubicBezTo>
                  <a:cubicBezTo>
                    <a:pt x="0" y="174022"/>
                    <a:pt x="50482" y="176022"/>
                    <a:pt x="50482" y="258604"/>
                  </a:cubicBezTo>
                  <a:cubicBezTo>
                    <a:pt x="50482" y="323564"/>
                    <a:pt x="77057" y="350330"/>
                    <a:pt x="101918" y="350330"/>
                  </a:cubicBezTo>
                  <a:cubicBezTo>
                    <a:pt x="156686" y="350330"/>
                    <a:pt x="158401" y="246031"/>
                    <a:pt x="176784" y="246031"/>
                  </a:cubicBezTo>
                  <a:lnTo>
                    <a:pt x="176784" y="246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774;p46"/>
            <p:cNvSpPr/>
            <p:nvPr/>
          </p:nvSpPr>
          <p:spPr>
            <a:xfrm>
              <a:off x="7849838" y="4462462"/>
              <a:ext cx="164782" cy="349662"/>
            </a:xfrm>
            <a:custGeom>
              <a:avLst/>
              <a:gdLst/>
              <a:ahLst/>
              <a:cxnLst/>
              <a:rect l="l" t="t" r="r" b="b"/>
              <a:pathLst>
                <a:path w="164782" h="349662" extrusionOk="0">
                  <a:moveTo>
                    <a:pt x="88963" y="0"/>
                  </a:moveTo>
                  <a:cubicBezTo>
                    <a:pt x="38862" y="5429"/>
                    <a:pt x="0" y="43910"/>
                    <a:pt x="0" y="90583"/>
                  </a:cubicBezTo>
                  <a:cubicBezTo>
                    <a:pt x="0" y="173355"/>
                    <a:pt x="50482" y="175355"/>
                    <a:pt x="50482" y="257937"/>
                  </a:cubicBezTo>
                  <a:cubicBezTo>
                    <a:pt x="50482" y="322897"/>
                    <a:pt x="77057" y="349663"/>
                    <a:pt x="101918" y="349663"/>
                  </a:cubicBezTo>
                  <a:cubicBezTo>
                    <a:pt x="142780" y="349663"/>
                    <a:pt x="154114" y="291655"/>
                    <a:pt x="164782" y="262223"/>
                  </a:cubicBezTo>
                  <a:cubicBezTo>
                    <a:pt x="92583" y="234601"/>
                    <a:pt x="9716" y="76486"/>
                    <a:pt x="88868" y="0"/>
                  </a:cubicBezTo>
                  <a:lnTo>
                    <a:pt x="888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775;p46"/>
            <p:cNvSpPr/>
            <p:nvPr/>
          </p:nvSpPr>
          <p:spPr>
            <a:xfrm>
              <a:off x="7910512" y="4570761"/>
              <a:ext cx="62579" cy="49815"/>
            </a:xfrm>
            <a:custGeom>
              <a:avLst/>
              <a:gdLst/>
              <a:ahLst/>
              <a:cxnLst/>
              <a:rect l="l" t="t" r="r" b="b"/>
              <a:pathLst>
                <a:path w="62579" h="49815" extrusionOk="0">
                  <a:moveTo>
                    <a:pt x="62579" y="24860"/>
                  </a:moveTo>
                  <a:cubicBezTo>
                    <a:pt x="62579" y="38576"/>
                    <a:pt x="48577" y="49816"/>
                    <a:pt x="31337" y="49816"/>
                  </a:cubicBezTo>
                  <a:cubicBezTo>
                    <a:pt x="14097" y="49816"/>
                    <a:pt x="95" y="38671"/>
                    <a:pt x="0" y="24955"/>
                  </a:cubicBezTo>
                  <a:cubicBezTo>
                    <a:pt x="0" y="11239"/>
                    <a:pt x="14001" y="0"/>
                    <a:pt x="31242" y="0"/>
                  </a:cubicBezTo>
                  <a:cubicBezTo>
                    <a:pt x="48483" y="0"/>
                    <a:pt x="62484" y="11144"/>
                    <a:pt x="62579" y="24860"/>
                  </a:cubicBezTo>
                  <a:lnTo>
                    <a:pt x="62579" y="24860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776;p46"/>
            <p:cNvSpPr>
              <a:spLocks noChangeAspect="1"/>
            </p:cNvSpPr>
            <p:nvPr/>
          </p:nvSpPr>
          <p:spPr>
            <a:xfrm>
              <a:off x="8080057" y="4570666"/>
              <a:ext cx="62579" cy="49815"/>
            </a:xfrm>
            <a:custGeom>
              <a:avLst/>
              <a:gdLst/>
              <a:ahLst/>
              <a:cxnLst/>
              <a:rect l="l" t="t" r="r" b="b"/>
              <a:pathLst>
                <a:path w="62579" h="49815" extrusionOk="0">
                  <a:moveTo>
                    <a:pt x="0" y="24956"/>
                  </a:moveTo>
                  <a:cubicBezTo>
                    <a:pt x="0" y="38672"/>
                    <a:pt x="14002" y="49816"/>
                    <a:pt x="31338" y="49816"/>
                  </a:cubicBezTo>
                  <a:cubicBezTo>
                    <a:pt x="48578" y="49816"/>
                    <a:pt x="62579" y="38672"/>
                    <a:pt x="62579" y="24860"/>
                  </a:cubicBezTo>
                  <a:cubicBezTo>
                    <a:pt x="62579" y="11144"/>
                    <a:pt x="48578" y="0"/>
                    <a:pt x="31242" y="0"/>
                  </a:cubicBezTo>
                  <a:cubicBezTo>
                    <a:pt x="14002" y="0"/>
                    <a:pt x="0" y="11144"/>
                    <a:pt x="0" y="24956"/>
                  </a:cubicBezTo>
                  <a:lnTo>
                    <a:pt x="0" y="24956"/>
                  </a:lnTo>
                  <a:close/>
                </a:path>
              </a:pathLst>
            </a:custGeom>
            <a:solidFill>
              <a:srgbClr val="FF94B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777;p46"/>
            <p:cNvSpPr/>
            <p:nvPr/>
          </p:nvSpPr>
          <p:spPr>
            <a:xfrm>
              <a:off x="7995856" y="4563617"/>
              <a:ext cx="61341" cy="55054"/>
            </a:xfrm>
            <a:custGeom>
              <a:avLst/>
              <a:gdLst/>
              <a:ahLst/>
              <a:cxnLst/>
              <a:rect l="l" t="t" r="r" b="b"/>
              <a:pathLst>
                <a:path w="61341" h="55054" extrusionOk="0">
                  <a:moveTo>
                    <a:pt x="61341" y="20764"/>
                  </a:moveTo>
                  <a:cubicBezTo>
                    <a:pt x="61341" y="1810"/>
                    <a:pt x="47625" y="0"/>
                    <a:pt x="30670" y="0"/>
                  </a:cubicBezTo>
                  <a:cubicBezTo>
                    <a:pt x="13716" y="0"/>
                    <a:pt x="0" y="1810"/>
                    <a:pt x="0" y="20764"/>
                  </a:cubicBezTo>
                  <a:cubicBezTo>
                    <a:pt x="0" y="39719"/>
                    <a:pt x="13716" y="55054"/>
                    <a:pt x="30670" y="55054"/>
                  </a:cubicBezTo>
                  <a:cubicBezTo>
                    <a:pt x="47625" y="55054"/>
                    <a:pt x="61341" y="39719"/>
                    <a:pt x="61341" y="20764"/>
                  </a:cubicBezTo>
                  <a:lnTo>
                    <a:pt x="61341" y="20764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778;p46"/>
            <p:cNvSpPr/>
            <p:nvPr/>
          </p:nvSpPr>
          <p:spPr>
            <a:xfrm>
              <a:off x="8088248" y="4549235"/>
              <a:ext cx="11240" cy="23431"/>
            </a:xfrm>
            <a:custGeom>
              <a:avLst/>
              <a:gdLst/>
              <a:ahLst/>
              <a:cxnLst/>
              <a:rect l="l" t="t" r="r" b="b"/>
              <a:pathLst>
                <a:path w="11240" h="23431" extrusionOk="0">
                  <a:moveTo>
                    <a:pt x="5620" y="23432"/>
                  </a:moveTo>
                  <a:lnTo>
                    <a:pt x="5620" y="23432"/>
                  </a:lnTo>
                  <a:cubicBezTo>
                    <a:pt x="2572" y="23432"/>
                    <a:pt x="0" y="20955"/>
                    <a:pt x="0" y="17812"/>
                  </a:cubicBezTo>
                  <a:lnTo>
                    <a:pt x="0" y="5525"/>
                  </a:lnTo>
                  <a:cubicBezTo>
                    <a:pt x="0" y="2477"/>
                    <a:pt x="2572" y="0"/>
                    <a:pt x="5620" y="0"/>
                  </a:cubicBezTo>
                  <a:lnTo>
                    <a:pt x="5620" y="0"/>
                  </a:lnTo>
                  <a:cubicBezTo>
                    <a:pt x="8668" y="0"/>
                    <a:pt x="11240" y="2477"/>
                    <a:pt x="11240" y="5620"/>
                  </a:cubicBezTo>
                  <a:lnTo>
                    <a:pt x="11240" y="17907"/>
                  </a:lnTo>
                  <a:cubicBezTo>
                    <a:pt x="11240" y="20955"/>
                    <a:pt x="8668" y="23432"/>
                    <a:pt x="5620" y="23432"/>
                  </a:cubicBezTo>
                  <a:lnTo>
                    <a:pt x="5620" y="23432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779;p46"/>
            <p:cNvSpPr/>
            <p:nvPr/>
          </p:nvSpPr>
          <p:spPr>
            <a:xfrm>
              <a:off x="7945276" y="4545806"/>
              <a:ext cx="39912" cy="25717"/>
            </a:xfrm>
            <a:custGeom>
              <a:avLst/>
              <a:gdLst/>
              <a:ahLst/>
              <a:cxnLst/>
              <a:rect l="l" t="t" r="r" b="b"/>
              <a:pathLst>
                <a:path w="39912" h="25717" extrusionOk="0">
                  <a:moveTo>
                    <a:pt x="34292" y="25718"/>
                  </a:moveTo>
                  <a:lnTo>
                    <a:pt x="34292" y="25718"/>
                  </a:lnTo>
                  <a:cubicBezTo>
                    <a:pt x="31244" y="25718"/>
                    <a:pt x="28672" y="23241"/>
                    <a:pt x="28768" y="20098"/>
                  </a:cubicBezTo>
                  <a:cubicBezTo>
                    <a:pt x="28768" y="15240"/>
                    <a:pt x="24863" y="11239"/>
                    <a:pt x="20005" y="11239"/>
                  </a:cubicBezTo>
                  <a:cubicBezTo>
                    <a:pt x="15147" y="11239"/>
                    <a:pt x="11147" y="15145"/>
                    <a:pt x="11147" y="20003"/>
                  </a:cubicBezTo>
                  <a:cubicBezTo>
                    <a:pt x="11147" y="23051"/>
                    <a:pt x="8670" y="25527"/>
                    <a:pt x="5527" y="25527"/>
                  </a:cubicBezTo>
                  <a:lnTo>
                    <a:pt x="5527" y="25527"/>
                  </a:lnTo>
                  <a:cubicBezTo>
                    <a:pt x="2479" y="25527"/>
                    <a:pt x="-93" y="23051"/>
                    <a:pt x="3" y="19907"/>
                  </a:cubicBezTo>
                  <a:cubicBezTo>
                    <a:pt x="3" y="8954"/>
                    <a:pt x="8956" y="0"/>
                    <a:pt x="20005" y="0"/>
                  </a:cubicBezTo>
                  <a:lnTo>
                    <a:pt x="20005" y="0"/>
                  </a:lnTo>
                  <a:cubicBezTo>
                    <a:pt x="25339" y="0"/>
                    <a:pt x="30387" y="2096"/>
                    <a:pt x="34102" y="5905"/>
                  </a:cubicBezTo>
                  <a:cubicBezTo>
                    <a:pt x="37912" y="9715"/>
                    <a:pt x="39912" y="14669"/>
                    <a:pt x="39912" y="20003"/>
                  </a:cubicBezTo>
                  <a:cubicBezTo>
                    <a:pt x="39912" y="23051"/>
                    <a:pt x="37436" y="25527"/>
                    <a:pt x="34292" y="25527"/>
                  </a:cubicBezTo>
                  <a:lnTo>
                    <a:pt x="34292" y="25527"/>
                  </a:lnTo>
                  <a:close/>
                </a:path>
              </a:pathLst>
            </a:custGeom>
            <a:solidFill>
              <a:srgbClr val="392C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1780;p46"/>
            <p:cNvGrpSpPr/>
            <p:nvPr/>
          </p:nvGrpSpPr>
          <p:grpSpPr>
            <a:xfrm>
              <a:off x="7859148" y="4446246"/>
              <a:ext cx="359712" cy="307228"/>
              <a:chOff x="7859148" y="4446246"/>
              <a:chExt cx="359712" cy="307228"/>
            </a:xfrm>
          </p:grpSpPr>
          <p:sp>
            <p:nvSpPr>
              <p:cNvPr id="61" name="Google Shape;1781;p46"/>
              <p:cNvSpPr/>
              <p:nvPr/>
            </p:nvSpPr>
            <p:spPr>
              <a:xfrm>
                <a:off x="7859148" y="4676465"/>
                <a:ext cx="77009" cy="77009"/>
              </a:xfrm>
              <a:custGeom>
                <a:avLst/>
                <a:gdLst/>
                <a:ahLst/>
                <a:cxnLst/>
                <a:rect l="l" t="t" r="r" b="b"/>
                <a:pathLst>
                  <a:path w="77009" h="77009" extrusionOk="0">
                    <a:moveTo>
                      <a:pt x="24312" y="57650"/>
                    </a:moveTo>
                    <a:lnTo>
                      <a:pt x="30028" y="71366"/>
                    </a:lnTo>
                    <a:cubicBezTo>
                      <a:pt x="33171" y="78891"/>
                      <a:pt x="43839" y="78891"/>
                      <a:pt x="46982" y="71366"/>
                    </a:cubicBezTo>
                    <a:lnTo>
                      <a:pt x="52697" y="57650"/>
                    </a:lnTo>
                    <a:cubicBezTo>
                      <a:pt x="53650" y="55459"/>
                      <a:pt x="55364" y="53650"/>
                      <a:pt x="57650" y="52697"/>
                    </a:cubicBezTo>
                    <a:lnTo>
                      <a:pt x="71366" y="46982"/>
                    </a:lnTo>
                    <a:cubicBezTo>
                      <a:pt x="78891" y="43839"/>
                      <a:pt x="78891" y="33171"/>
                      <a:pt x="71366" y="30028"/>
                    </a:cubicBezTo>
                    <a:lnTo>
                      <a:pt x="57650" y="24313"/>
                    </a:lnTo>
                    <a:cubicBezTo>
                      <a:pt x="55459" y="23360"/>
                      <a:pt x="53650" y="21646"/>
                      <a:pt x="52697" y="19360"/>
                    </a:cubicBezTo>
                    <a:lnTo>
                      <a:pt x="46982" y="5644"/>
                    </a:lnTo>
                    <a:cubicBezTo>
                      <a:pt x="43839" y="-1881"/>
                      <a:pt x="33171" y="-1881"/>
                      <a:pt x="30028" y="5644"/>
                    </a:cubicBezTo>
                    <a:lnTo>
                      <a:pt x="24312" y="19360"/>
                    </a:lnTo>
                    <a:cubicBezTo>
                      <a:pt x="23360" y="21551"/>
                      <a:pt x="21646" y="23360"/>
                      <a:pt x="19360" y="24313"/>
                    </a:cubicBezTo>
                    <a:lnTo>
                      <a:pt x="5644" y="30028"/>
                    </a:lnTo>
                    <a:cubicBezTo>
                      <a:pt x="-1881" y="33171"/>
                      <a:pt x="-1881" y="43839"/>
                      <a:pt x="5644" y="46982"/>
                    </a:cubicBezTo>
                    <a:lnTo>
                      <a:pt x="19360" y="52697"/>
                    </a:lnTo>
                    <a:cubicBezTo>
                      <a:pt x="21550" y="53650"/>
                      <a:pt x="23360" y="55364"/>
                      <a:pt x="24312" y="57650"/>
                    </a:cubicBezTo>
                    <a:lnTo>
                      <a:pt x="24312" y="57650"/>
                    </a:lnTo>
                    <a:close/>
                  </a:path>
                </a:pathLst>
              </a:custGeom>
              <a:solidFill>
                <a:srgbClr val="1EB5BB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782;p46"/>
              <p:cNvSpPr/>
              <p:nvPr/>
            </p:nvSpPr>
            <p:spPr>
              <a:xfrm>
                <a:off x="8122515" y="4446246"/>
                <a:ext cx="96345" cy="96345"/>
              </a:xfrm>
              <a:custGeom>
                <a:avLst/>
                <a:gdLst/>
                <a:ahLst/>
                <a:cxnLst/>
                <a:rect l="l" t="t" r="r" b="b"/>
                <a:pathLst>
                  <a:path w="96345" h="96345" extrusionOk="0">
                    <a:moveTo>
                      <a:pt x="30409" y="72128"/>
                    </a:moveTo>
                    <a:lnTo>
                      <a:pt x="37552" y="89273"/>
                    </a:lnTo>
                    <a:cubicBezTo>
                      <a:pt x="41457" y="98703"/>
                      <a:pt x="54793" y="98703"/>
                      <a:pt x="58793" y="89273"/>
                    </a:cubicBezTo>
                    <a:lnTo>
                      <a:pt x="65937" y="72128"/>
                    </a:lnTo>
                    <a:cubicBezTo>
                      <a:pt x="67080" y="69366"/>
                      <a:pt x="69271" y="67175"/>
                      <a:pt x="72128" y="65937"/>
                    </a:cubicBezTo>
                    <a:lnTo>
                      <a:pt x="89273" y="58793"/>
                    </a:lnTo>
                    <a:cubicBezTo>
                      <a:pt x="98703" y="54888"/>
                      <a:pt x="98703" y="41553"/>
                      <a:pt x="89273" y="37552"/>
                    </a:cubicBezTo>
                    <a:lnTo>
                      <a:pt x="72128" y="30409"/>
                    </a:lnTo>
                    <a:cubicBezTo>
                      <a:pt x="69366" y="29266"/>
                      <a:pt x="67175" y="26980"/>
                      <a:pt x="65937" y="24217"/>
                    </a:cubicBezTo>
                    <a:lnTo>
                      <a:pt x="58793" y="7072"/>
                    </a:lnTo>
                    <a:cubicBezTo>
                      <a:pt x="54888" y="-2357"/>
                      <a:pt x="41553" y="-2357"/>
                      <a:pt x="37552" y="7072"/>
                    </a:cubicBezTo>
                    <a:lnTo>
                      <a:pt x="30409" y="24217"/>
                    </a:lnTo>
                    <a:cubicBezTo>
                      <a:pt x="29266" y="26980"/>
                      <a:pt x="26980" y="29170"/>
                      <a:pt x="24217" y="30409"/>
                    </a:cubicBezTo>
                    <a:lnTo>
                      <a:pt x="7072" y="37552"/>
                    </a:lnTo>
                    <a:cubicBezTo>
                      <a:pt x="-2357" y="41458"/>
                      <a:pt x="-2357" y="54792"/>
                      <a:pt x="7072" y="58793"/>
                    </a:cubicBezTo>
                    <a:lnTo>
                      <a:pt x="24217" y="65937"/>
                    </a:lnTo>
                    <a:cubicBezTo>
                      <a:pt x="26980" y="67080"/>
                      <a:pt x="29170" y="69271"/>
                      <a:pt x="30409" y="72128"/>
                    </a:cubicBezTo>
                    <a:lnTo>
                      <a:pt x="30409" y="72128"/>
                    </a:lnTo>
                    <a:close/>
                  </a:path>
                </a:pathLst>
              </a:custGeom>
              <a:solidFill>
                <a:srgbClr val="6EE4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21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4" grpId="0"/>
      <p:bldP spid="46" grpId="0"/>
      <p:bldP spid="48" grpId="0"/>
    </p:bldLst>
  </p:timing>
</p:sld>
</file>

<file path=ppt/theme/theme1.xml><?xml version="1.0" encoding="utf-8"?>
<a:theme xmlns:a="http://schemas.openxmlformats.org/drawingml/2006/main" name="Dental Care and Oral Hygiene Pre-K by Slidesgo">
  <a:themeElements>
    <a:clrScheme name="Simple Light">
      <a:dk1>
        <a:srgbClr val="392C61"/>
      </a:dk1>
      <a:lt1>
        <a:srgbClr val="C0E3F7"/>
      </a:lt1>
      <a:dk2>
        <a:srgbClr val="2F97EB"/>
      </a:dk2>
      <a:lt2>
        <a:srgbClr val="1EB5BB"/>
      </a:lt2>
      <a:accent1>
        <a:srgbClr val="6EE4E7"/>
      </a:accent1>
      <a:accent2>
        <a:srgbClr val="FF94BC"/>
      </a:accent2>
      <a:accent3>
        <a:srgbClr val="E8EDFF"/>
      </a:accent3>
      <a:accent4>
        <a:srgbClr val="FFFFFF"/>
      </a:accent4>
      <a:accent5>
        <a:srgbClr val="FFFFFF"/>
      </a:accent5>
      <a:accent6>
        <a:srgbClr val="FFFFFF"/>
      </a:accent6>
      <a:hlink>
        <a:srgbClr val="392C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351</Words>
  <Application>Microsoft Office PowerPoint</Application>
  <PresentationFormat>On-screen Show (16:9)</PresentationFormat>
  <Paragraphs>80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Dental Care and Oral Hygiene Pre-K by Slidesgo</vt:lpstr>
      <vt:lpstr>Στοματική υγιεινή στην προσχολική ηλικία</vt:lpstr>
      <vt:lpstr>Σήμερα θα μάθουμε</vt:lpstr>
      <vt:lpstr>Πόσα δόντια έχω;</vt:lpstr>
      <vt:lpstr>Tα αλλάζω αυτά τα δόντια;</vt:lpstr>
      <vt:lpstr>Βουρτσίζω τα δόντια μου για να είναι γερά και δυνατά!</vt:lpstr>
      <vt:lpstr>Μαθαίνω να βουρτσίζω σωστά τα δόντια μου</vt:lpstr>
      <vt:lpstr>Ποιες τροφές χαλάνε τα δόντια μου</vt:lpstr>
      <vt:lpstr>Ποια ποτά χαλάνε τα δόντια μου</vt:lpstr>
      <vt:lpstr>Ποιες τροφές κάνουν καλό στα δόντια μου</vt:lpstr>
      <vt:lpstr>Όταν διψάω πίνω</vt:lpstr>
      <vt:lpstr>Στο σχολείο για δεκατιανό και το απόγευμα τρώω</vt:lpstr>
      <vt:lpstr>Όταν δεν βουρτσίζω τα δόντια μου  και τρώω πολλά γλυκά, τα δόντια μου χαλάνε, γίνονται μαύρα και έχουν τερηδόνα</vt:lpstr>
      <vt:lpstr>Πιπίλα – Μπιμπερό</vt:lpstr>
      <vt:lpstr>O καλύτερος φίλος των δοντιών είναι ο οδοντίατρος</vt:lpstr>
      <vt:lpstr>Πως φτιάχνει ο οδοντίατρος ένα χαλασμένο δόντι</vt:lpstr>
      <vt:lpstr>Δεν ξεχνώ!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Care and Oral Hygiene Pre-K</dc:title>
  <dc:creator>Andreas Agouropoulos</dc:creator>
  <cp:lastModifiedBy>Microsoft account</cp:lastModifiedBy>
  <cp:revision>103</cp:revision>
  <dcterms:modified xsi:type="dcterms:W3CDTF">2024-09-23T07:29:00Z</dcterms:modified>
</cp:coreProperties>
</file>